
<file path=[Content_Types].xml><?xml version="1.0" encoding="utf-8"?>
<Types xmlns="http://schemas.openxmlformats.org/package/2006/content-types"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Microsoft_Excel_97-2003_Worksheet1.xls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/>
            </a:pPr>
            <a:r>
              <a:rPr lang="en-US"/>
              <a:t>Principal Coordinates (PCoA)</a:t>
            </a:r>
          </a:p>
        </c:rich>
      </c:tx>
      <c:layout/>
      <c:overlay val="0"/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medicinal</c:v>
          </c:tx>
          <c:spPr>
            <a:ln w="28575">
              <a:noFill/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Kibnar_1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Guarye_1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Dere_1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Sinwot_1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Kibnar_2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Astara_1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Guarye_2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Dere_2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Sinwot_2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Denkinet_1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Bisha_eset_1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Denkinet_2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Astara_2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Dere_3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Guarye_3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5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Kibnar_3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Atshakit_1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7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Chehuyet_1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8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Bisha_eset_2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9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Chehuyet_2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Sinwot_3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Denkinet_3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Atshakit_2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Terye_1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Terye_2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5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Guad_amerat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Agade_1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7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Sapara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8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Yiregiye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9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Yeshira_qinke_1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Nechiwe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Lemat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Agade_2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Yeshira_qinke_2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Oniya_1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5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Kiniwara_1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Mekelwesa_1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7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Agede_1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8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Gishra_1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9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Mekelwesa_2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Oniya_2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Gishra_2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Haywona_1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Kiniwara_2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Kombotra_1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5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Agede_2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Kombotra_2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7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Kiniwara_3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8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Astar_1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9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Hywona_2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Kombotra_3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Gishra_K_1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Tesa_1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Kikle_nech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Cherkiwa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5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Tesa_2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Kikle_key_1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7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Gishra_K_2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8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Sebera_1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9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Agene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Mintiwea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Oniya_K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Gishra_K_3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Beleka_1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Beleka_2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5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Tesa_3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Tesa_4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7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Kikle_key_2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8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Sebera_2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9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Unjeme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Sorpe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Siskela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Arke_1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Arke_2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Lochingia_1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5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Meze_1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Meze_2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'PCoA (3)'!$B$33:$B$109</c:f>
              <c:numCache>
                <c:formatCode>0.000</c:formatCode>
                <c:ptCount val="77"/>
                <c:pt idx="0">
                  <c:v>-8.4392043831039848E-2</c:v>
                </c:pt>
                <c:pt idx="1">
                  <c:v>0.52733702437308472</c:v>
                </c:pt>
                <c:pt idx="2">
                  <c:v>0.49012011399675598</c:v>
                </c:pt>
                <c:pt idx="3">
                  <c:v>0.59861449481814688</c:v>
                </c:pt>
                <c:pt idx="4">
                  <c:v>-8.439204381995688E-2</c:v>
                </c:pt>
                <c:pt idx="5">
                  <c:v>0.27967400167140583</c:v>
                </c:pt>
                <c:pt idx="6">
                  <c:v>0.52733702440582686</c:v>
                </c:pt>
                <c:pt idx="7">
                  <c:v>-0.46341575834329657</c:v>
                </c:pt>
                <c:pt idx="8">
                  <c:v>0.59861449489450425</c:v>
                </c:pt>
                <c:pt idx="9">
                  <c:v>-0.33644662176537865</c:v>
                </c:pt>
                <c:pt idx="10">
                  <c:v>0.84953064590593064</c:v>
                </c:pt>
                <c:pt idx="11">
                  <c:v>-0.33644662176562568</c:v>
                </c:pt>
                <c:pt idx="12">
                  <c:v>0.27967400164180478</c:v>
                </c:pt>
                <c:pt idx="13">
                  <c:v>-0.46341575834505289</c:v>
                </c:pt>
                <c:pt idx="14">
                  <c:v>0.52733702444198893</c:v>
                </c:pt>
                <c:pt idx="15">
                  <c:v>-8.4392043800170222E-2</c:v>
                </c:pt>
                <c:pt idx="16">
                  <c:v>-6.8475691004397335E-2</c:v>
                </c:pt>
                <c:pt idx="17">
                  <c:v>0.47124984461772501</c:v>
                </c:pt>
                <c:pt idx="18">
                  <c:v>0.84953064588595184</c:v>
                </c:pt>
                <c:pt idx="19">
                  <c:v>-0.22555319720226116</c:v>
                </c:pt>
                <c:pt idx="20">
                  <c:v>-0.50290487177616372</c:v>
                </c:pt>
                <c:pt idx="21">
                  <c:v>-0.13400012788174265</c:v>
                </c:pt>
                <c:pt idx="22">
                  <c:v>-6.8475691019157264E-2</c:v>
                </c:pt>
                <c:pt idx="23">
                  <c:v>0.57383382700189278</c:v>
                </c:pt>
                <c:pt idx="24">
                  <c:v>0.57383382702131991</c:v>
                </c:pt>
                <c:pt idx="25">
                  <c:v>0.13863604942093352</c:v>
                </c:pt>
                <c:pt idx="26">
                  <c:v>-0.46112923122393107</c:v>
                </c:pt>
                <c:pt idx="27">
                  <c:v>-0.39894407011895716</c:v>
                </c:pt>
                <c:pt idx="28">
                  <c:v>-0.45150683576817852</c:v>
                </c:pt>
                <c:pt idx="29">
                  <c:v>-0.43491673403366155</c:v>
                </c:pt>
                <c:pt idx="30">
                  <c:v>0.50217400239207777</c:v>
                </c:pt>
                <c:pt idx="31">
                  <c:v>0.37316730267065473</c:v>
                </c:pt>
                <c:pt idx="32">
                  <c:v>-0.4611292311607873</c:v>
                </c:pt>
                <c:pt idx="33">
                  <c:v>-0.43491673400079828</c:v>
                </c:pt>
                <c:pt idx="34">
                  <c:v>0.17748055550709069</c:v>
                </c:pt>
                <c:pt idx="35">
                  <c:v>-0.29929569927401495</c:v>
                </c:pt>
                <c:pt idx="36">
                  <c:v>0.84953064592323368</c:v>
                </c:pt>
                <c:pt idx="37">
                  <c:v>-0.19995472963746938</c:v>
                </c:pt>
                <c:pt idx="38">
                  <c:v>-0.5105387857342748</c:v>
                </c:pt>
                <c:pt idx="39">
                  <c:v>-0.39217217637137636</c:v>
                </c:pt>
                <c:pt idx="40">
                  <c:v>-0.136886794499327</c:v>
                </c:pt>
                <c:pt idx="41">
                  <c:v>-0.55481484132804659</c:v>
                </c:pt>
                <c:pt idx="42">
                  <c:v>-0.51707452447229618</c:v>
                </c:pt>
                <c:pt idx="43">
                  <c:v>-0.20474167179533695</c:v>
                </c:pt>
                <c:pt idx="44">
                  <c:v>-0.20645408599060905</c:v>
                </c:pt>
                <c:pt idx="45">
                  <c:v>-0.23546640485938744</c:v>
                </c:pt>
                <c:pt idx="46">
                  <c:v>-0.11275174659127239</c:v>
                </c:pt>
                <c:pt idx="47">
                  <c:v>-0.20474167178831607</c:v>
                </c:pt>
                <c:pt idx="48">
                  <c:v>0.23012478485441634</c:v>
                </c:pt>
                <c:pt idx="49">
                  <c:v>-0.5170745244876046</c:v>
                </c:pt>
                <c:pt idx="50">
                  <c:v>-0.17652198820272694</c:v>
                </c:pt>
                <c:pt idx="51">
                  <c:v>-0.52935759912284552</c:v>
                </c:pt>
                <c:pt idx="52">
                  <c:v>0.4312087848634007</c:v>
                </c:pt>
                <c:pt idx="53">
                  <c:v>-0.2509825640062599</c:v>
                </c:pt>
                <c:pt idx="54">
                  <c:v>0.57731294337105299</c:v>
                </c:pt>
                <c:pt idx="55">
                  <c:v>-0.3684278505923313</c:v>
                </c:pt>
                <c:pt idx="56">
                  <c:v>0.74099109309176159</c:v>
                </c:pt>
                <c:pt idx="57">
                  <c:v>-0.56260274158729806</c:v>
                </c:pt>
                <c:pt idx="58">
                  <c:v>-0.44488739445330333</c:v>
                </c:pt>
                <c:pt idx="59">
                  <c:v>-0.19586265142825879</c:v>
                </c:pt>
                <c:pt idx="60">
                  <c:v>0.26962557029809092</c:v>
                </c:pt>
                <c:pt idx="61">
                  <c:v>-0.19103438328007519</c:v>
                </c:pt>
                <c:pt idx="62">
                  <c:v>-0.56260274159840007</c:v>
                </c:pt>
                <c:pt idx="63">
                  <c:v>0.28831317341870805</c:v>
                </c:pt>
                <c:pt idx="64">
                  <c:v>0.29788705771239654</c:v>
                </c:pt>
                <c:pt idx="65">
                  <c:v>-0.16277289582615428</c:v>
                </c:pt>
                <c:pt idx="66">
                  <c:v>-0.40667116715306734</c:v>
                </c:pt>
                <c:pt idx="67">
                  <c:v>0.74099109309651501</c:v>
                </c:pt>
                <c:pt idx="68">
                  <c:v>-0.17339916924882634</c:v>
                </c:pt>
                <c:pt idx="69">
                  <c:v>0.42671174350211444</c:v>
                </c:pt>
                <c:pt idx="70">
                  <c:v>-2.5128394163782944E-2</c:v>
                </c:pt>
                <c:pt idx="71">
                  <c:v>0.36161607311007027</c:v>
                </c:pt>
                <c:pt idx="72">
                  <c:v>-0.17956030610964341</c:v>
                </c:pt>
                <c:pt idx="73">
                  <c:v>-0.18434724830457672</c:v>
                </c:pt>
                <c:pt idx="74">
                  <c:v>-0.39335258854797533</c:v>
                </c:pt>
                <c:pt idx="75">
                  <c:v>-1.6962488811040715E-2</c:v>
                </c:pt>
                <c:pt idx="76">
                  <c:v>-0.17729689077595229</c:v>
                </c:pt>
              </c:numCache>
            </c:numRef>
          </c:xVal>
          <c:yVal>
            <c:numRef>
              <c:f>'PCoA (3)'!$C$33:$C$109</c:f>
              <c:numCache>
                <c:formatCode>0.000</c:formatCode>
                <c:ptCount val="77"/>
                <c:pt idx="0">
                  <c:v>1.084914676062898</c:v>
                </c:pt>
                <c:pt idx="1">
                  <c:v>-0.19849655712749814</c:v>
                </c:pt>
                <c:pt idx="2">
                  <c:v>-0.33577952367215513</c:v>
                </c:pt>
                <c:pt idx="3">
                  <c:v>7.1972436014528976E-2</c:v>
                </c:pt>
                <c:pt idx="4">
                  <c:v>1.0849146761201962</c:v>
                </c:pt>
                <c:pt idx="5">
                  <c:v>-0.17121209956446531</c:v>
                </c:pt>
                <c:pt idx="6">
                  <c:v>-0.19849655716146139</c:v>
                </c:pt>
                <c:pt idx="7">
                  <c:v>-5.6651547068844878E-2</c:v>
                </c:pt>
                <c:pt idx="8">
                  <c:v>7.1972435926216827E-2</c:v>
                </c:pt>
                <c:pt idx="9">
                  <c:v>0.17481887101677104</c:v>
                </c:pt>
                <c:pt idx="10">
                  <c:v>0.33613112629966041</c:v>
                </c:pt>
                <c:pt idx="11">
                  <c:v>0.17481887102443308</c:v>
                </c:pt>
                <c:pt idx="12">
                  <c:v>-0.17121209955693495</c:v>
                </c:pt>
                <c:pt idx="13">
                  <c:v>-5.665154705154813E-2</c:v>
                </c:pt>
                <c:pt idx="14">
                  <c:v>-0.19849655722064699</c:v>
                </c:pt>
                <c:pt idx="15">
                  <c:v>1.0849146760321393</c:v>
                </c:pt>
                <c:pt idx="16">
                  <c:v>7.348759577267247E-2</c:v>
                </c:pt>
                <c:pt idx="17">
                  <c:v>-0.49330433752704167</c:v>
                </c:pt>
                <c:pt idx="18">
                  <c:v>0.33613112633469971</c:v>
                </c:pt>
                <c:pt idx="19">
                  <c:v>-0.15699453746770581</c:v>
                </c:pt>
                <c:pt idx="20">
                  <c:v>-0.15234725717820746</c:v>
                </c:pt>
                <c:pt idx="21">
                  <c:v>-5.7191352483121773E-2</c:v>
                </c:pt>
                <c:pt idx="22">
                  <c:v>7.3487595792855478E-2</c:v>
                </c:pt>
                <c:pt idx="23">
                  <c:v>-0.35247171073528993</c:v>
                </c:pt>
                <c:pt idx="24">
                  <c:v>-0.35247171073996764</c:v>
                </c:pt>
                <c:pt idx="25">
                  <c:v>-0.17740103631989551</c:v>
                </c:pt>
                <c:pt idx="26">
                  <c:v>-0.10726656678281719</c:v>
                </c:pt>
                <c:pt idx="27">
                  <c:v>0.35064570415925272</c:v>
                </c:pt>
                <c:pt idx="28">
                  <c:v>5.095335986798185E-2</c:v>
                </c:pt>
                <c:pt idx="29">
                  <c:v>-3.4455316993038006E-2</c:v>
                </c:pt>
                <c:pt idx="30">
                  <c:v>-0.22433831951032338</c:v>
                </c:pt>
                <c:pt idx="31">
                  <c:v>-0.1348764012575209</c:v>
                </c:pt>
                <c:pt idx="32">
                  <c:v>-0.10726656688902657</c:v>
                </c:pt>
                <c:pt idx="33">
                  <c:v>-3.4455317070113289E-2</c:v>
                </c:pt>
                <c:pt idx="34">
                  <c:v>-0.22045163371205584</c:v>
                </c:pt>
                <c:pt idx="35">
                  <c:v>0.96125870806334057</c:v>
                </c:pt>
                <c:pt idx="36">
                  <c:v>0.33613112630068354</c:v>
                </c:pt>
                <c:pt idx="37">
                  <c:v>1.004518839111127</c:v>
                </c:pt>
                <c:pt idx="38">
                  <c:v>-0.20809380970145955</c:v>
                </c:pt>
                <c:pt idx="39">
                  <c:v>-0.48696894022425513</c:v>
                </c:pt>
                <c:pt idx="40">
                  <c:v>-0.25681086139102027</c:v>
                </c:pt>
                <c:pt idx="41">
                  <c:v>-0.2687443383125383</c:v>
                </c:pt>
                <c:pt idx="42">
                  <c:v>-0.54927468404065072</c:v>
                </c:pt>
                <c:pt idx="43">
                  <c:v>1.0395640206429613</c:v>
                </c:pt>
                <c:pt idx="44">
                  <c:v>-0.49974873051215563</c:v>
                </c:pt>
                <c:pt idx="45">
                  <c:v>-0.4783320417118101</c:v>
                </c:pt>
                <c:pt idx="46">
                  <c:v>1.283706723992669E-2</c:v>
                </c:pt>
                <c:pt idx="47">
                  <c:v>1.0395640206390935</c:v>
                </c:pt>
                <c:pt idx="48">
                  <c:v>-0.16877749941444448</c:v>
                </c:pt>
                <c:pt idx="49">
                  <c:v>-0.54927468406115043</c:v>
                </c:pt>
                <c:pt idx="50">
                  <c:v>-0.43147859040565834</c:v>
                </c:pt>
                <c:pt idx="51">
                  <c:v>-0.1925801977814888</c:v>
                </c:pt>
                <c:pt idx="52">
                  <c:v>-0.13586474662915626</c:v>
                </c:pt>
                <c:pt idx="53">
                  <c:v>-2.2132810987623982E-2</c:v>
                </c:pt>
                <c:pt idx="54">
                  <c:v>-0.10632611546387875</c:v>
                </c:pt>
                <c:pt idx="55">
                  <c:v>-0.30763570975094362</c:v>
                </c:pt>
                <c:pt idx="56">
                  <c:v>0.31885699086839719</c:v>
                </c:pt>
                <c:pt idx="57">
                  <c:v>-0.212201284623145</c:v>
                </c:pt>
                <c:pt idx="58">
                  <c:v>0.55646610020796272</c:v>
                </c:pt>
                <c:pt idx="59">
                  <c:v>-0.23485219064476789</c:v>
                </c:pt>
                <c:pt idx="60">
                  <c:v>-0.23021668424631658</c:v>
                </c:pt>
                <c:pt idx="61">
                  <c:v>-0.1318123441156937</c:v>
                </c:pt>
                <c:pt idx="62">
                  <c:v>-0.2122012845099869</c:v>
                </c:pt>
                <c:pt idx="63">
                  <c:v>-6.9202690282122656E-3</c:v>
                </c:pt>
                <c:pt idx="64">
                  <c:v>-7.7010632123157757E-2</c:v>
                </c:pt>
                <c:pt idx="65">
                  <c:v>2.1393707684385473E-2</c:v>
                </c:pt>
                <c:pt idx="66">
                  <c:v>0.35394987393416594</c:v>
                </c:pt>
                <c:pt idx="67">
                  <c:v>0.31885699087098884</c:v>
                </c:pt>
                <c:pt idx="68">
                  <c:v>9.0160815077502884E-2</c:v>
                </c:pt>
                <c:pt idx="69">
                  <c:v>-0.33592003188593361</c:v>
                </c:pt>
                <c:pt idx="70">
                  <c:v>-2.1735997442526803E-2</c:v>
                </c:pt>
                <c:pt idx="71">
                  <c:v>0.19080034597828238</c:v>
                </c:pt>
                <c:pt idx="72">
                  <c:v>-0.24285027274643514</c:v>
                </c:pt>
                <c:pt idx="73">
                  <c:v>-0.20780509106967204</c:v>
                </c:pt>
                <c:pt idx="74">
                  <c:v>-0.16083545160052859</c:v>
                </c:pt>
                <c:pt idx="75">
                  <c:v>0.18913427972842523</c:v>
                </c:pt>
                <c:pt idx="76">
                  <c:v>0.28904715017330235</c:v>
                </c:pt>
              </c:numCache>
            </c:numRef>
          </c:yVal>
          <c:smooth val="0"/>
        </c:ser>
        <c:ser>
          <c:idx val="1"/>
          <c:order val="1"/>
          <c:tx>
            <c:v>nonmedicinal</c:v>
          </c:tx>
          <c:spPr>
            <a:ln w="28575">
              <a:noFill/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Lochingia_2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Arke_3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Lochingia_3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Tsela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Kinkisar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Asu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Gariye_1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Gariye_2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Deya_1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Anchiro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Deya_2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Karona 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2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Shodedine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3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Kertiya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4"/>
              <c:layout/>
              <c:tx>
                <c:rich>
                  <a:bodyPr/>
                  <a:lstStyle/>
                  <a:p>
                    <a:pPr>
                      <a:defRPr sz="1000"/>
                    </a:pPr>
                    <a:r>
                      <a:rPr lang="en-US"/>
                      <a:t>Ame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xVal>
            <c:numRef>
              <c:f>'PCoA (3)'!$B$110:$B$124</c:f>
              <c:numCache>
                <c:formatCode>0.000</c:formatCode>
                <c:ptCount val="15"/>
                <c:pt idx="0">
                  <c:v>-0.39335258862300165</c:v>
                </c:pt>
                <c:pt idx="1">
                  <c:v>-0.18434724818676251</c:v>
                </c:pt>
                <c:pt idx="2">
                  <c:v>-0.39335258861522088</c:v>
                </c:pt>
                <c:pt idx="3">
                  <c:v>-0.14198527025998225</c:v>
                </c:pt>
                <c:pt idx="4">
                  <c:v>0.29705389118626058</c:v>
                </c:pt>
                <c:pt idx="5">
                  <c:v>0.30003663677993164</c:v>
                </c:pt>
                <c:pt idx="6">
                  <c:v>0.45752660667286082</c:v>
                </c:pt>
                <c:pt idx="7">
                  <c:v>0.49527114256047139</c:v>
                </c:pt>
                <c:pt idx="8">
                  <c:v>0.25919184586890015</c:v>
                </c:pt>
                <c:pt idx="9">
                  <c:v>0.21871915268467504</c:v>
                </c:pt>
                <c:pt idx="10">
                  <c:v>0.4026540029593022</c:v>
                </c:pt>
                <c:pt idx="11">
                  <c:v>-0.29133763716344707</c:v>
                </c:pt>
                <c:pt idx="12">
                  <c:v>-0.16772300662550765</c:v>
                </c:pt>
                <c:pt idx="13">
                  <c:v>-0.11515770333770881</c:v>
                </c:pt>
                <c:pt idx="14">
                  <c:v>0.29293694702386486</c:v>
                </c:pt>
              </c:numCache>
            </c:numRef>
          </c:xVal>
          <c:yVal>
            <c:numRef>
              <c:f>'PCoA (3)'!$C$110:$C$124</c:f>
              <c:numCache>
                <c:formatCode>0.000</c:formatCode>
                <c:ptCount val="15"/>
                <c:pt idx="0">
                  <c:v>-0.16083545149839107</c:v>
                </c:pt>
                <c:pt idx="1">
                  <c:v>-0.20780509121431831</c:v>
                </c:pt>
                <c:pt idx="2">
                  <c:v>-0.1608354514900143</c:v>
                </c:pt>
                <c:pt idx="3">
                  <c:v>2.904377422939039E-2</c:v>
                </c:pt>
                <c:pt idx="4">
                  <c:v>-0.18110077927770654</c:v>
                </c:pt>
                <c:pt idx="5">
                  <c:v>-4.8513277728599695E-2</c:v>
                </c:pt>
                <c:pt idx="6">
                  <c:v>0.1595623914731365</c:v>
                </c:pt>
                <c:pt idx="7">
                  <c:v>0.17319591328534784</c:v>
                </c:pt>
                <c:pt idx="8">
                  <c:v>-0.37711774533391162</c:v>
                </c:pt>
                <c:pt idx="9">
                  <c:v>-0.25493576525622919</c:v>
                </c:pt>
                <c:pt idx="10">
                  <c:v>-0.30464554624877133</c:v>
                </c:pt>
                <c:pt idx="11">
                  <c:v>7.7843503265242987E-4</c:v>
                </c:pt>
                <c:pt idx="12">
                  <c:v>0.2189567871271681</c:v>
                </c:pt>
                <c:pt idx="13">
                  <c:v>3.0690021660581775E-2</c:v>
                </c:pt>
                <c:pt idx="14">
                  <c:v>0.12055244722647807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6573056"/>
        <c:axId val="176579328"/>
      </c:scatterChart>
      <c:valAx>
        <c:axId val="1765730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00" b="1"/>
                </a:pPr>
                <a:r>
                  <a:rPr lang="en-US"/>
                  <a:t>Coord. 1</a:t>
                </a:r>
              </a:p>
            </c:rich>
          </c:tx>
          <c:layout/>
          <c:overlay val="0"/>
        </c:title>
        <c:numFmt formatCode="0.000" sourceLinked="1"/>
        <c:majorTickMark val="none"/>
        <c:minorTickMark val="none"/>
        <c:tickLblPos val="none"/>
        <c:crossAx val="176579328"/>
        <c:crosses val="autoZero"/>
        <c:crossBetween val="midCat"/>
      </c:valAx>
      <c:valAx>
        <c:axId val="1765793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000" b="1"/>
                </a:pPr>
                <a:r>
                  <a:rPr lang="en-US"/>
                  <a:t>Coord. 2</a:t>
                </a:r>
              </a:p>
            </c:rich>
          </c:tx>
          <c:layout/>
          <c:overlay val="0"/>
        </c:title>
        <c:numFmt formatCode="0.000" sourceLinked="1"/>
        <c:majorTickMark val="none"/>
        <c:minorTickMark val="none"/>
        <c:tickLblPos val="none"/>
        <c:crossAx val="176573056"/>
        <c:crosses val="autoZero"/>
        <c:crossBetween val="midCat"/>
      </c:valAx>
      <c:spPr>
        <a:noFill/>
        <a:ln w="12700">
          <a:solidFill>
            <a:srgbClr val="000000"/>
          </a:solidFill>
          <a:prstDash val="solid"/>
        </a:ln>
      </c:spPr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122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884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591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763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844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77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80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144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57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92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8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8DD74-D85C-4523-BE8F-2DC50510AC97}" type="datetimeFigureOut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367B6-2A6B-4526-B214-CE6310929C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10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0249529"/>
              </p:ext>
            </p:extLst>
          </p:nvPr>
        </p:nvGraphicFramePr>
        <p:xfrm>
          <a:off x="914400" y="685800"/>
          <a:ext cx="7162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7645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103</Words>
  <Application>Microsoft Office PowerPoint</Application>
  <PresentationFormat>On-screen Show (4:3)</PresentationFormat>
  <Paragraphs>95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</cp:revision>
  <dcterms:created xsi:type="dcterms:W3CDTF">2020-06-24T16:47:31Z</dcterms:created>
  <dcterms:modified xsi:type="dcterms:W3CDTF">2020-06-24T16:52:10Z</dcterms:modified>
</cp:coreProperties>
</file>