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9" r:id="rId3"/>
    <p:sldId id="258" r:id="rId4"/>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334C8-1CCA-0FDD-C8CC-168C0BDE0863}" name="Maria Guardiola-Ripoll" initials="MG" userId="16a44dd9551ab75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Muntané Medina" userId="e7016f66-1d69-42c1-a68c-c1cd1e511e79" providerId="ADAL" clId="{2E472438-A05E-4589-9CDB-B7571B631AB2}"/>
    <pc:docChg chg="undo custSel addSld delSld modSld">
      <pc:chgData name="Gerard Muntané Medina" userId="e7016f66-1d69-42c1-a68c-c1cd1e511e79" providerId="ADAL" clId="{2E472438-A05E-4589-9CDB-B7571B631AB2}" dt="2025-01-16T12:12:51.429" v="65" actId="47"/>
      <pc:docMkLst>
        <pc:docMk/>
      </pc:docMkLst>
      <pc:sldChg chg="addSp delSp modSp del mod">
        <pc:chgData name="Gerard Muntané Medina" userId="e7016f66-1d69-42c1-a68c-c1cd1e511e79" providerId="ADAL" clId="{2E472438-A05E-4589-9CDB-B7571B631AB2}" dt="2025-01-16T12:12:51.429" v="65" actId="47"/>
        <pc:sldMkLst>
          <pc:docMk/>
          <pc:sldMk cId="770236158" sldId="256"/>
        </pc:sldMkLst>
      </pc:sldChg>
      <pc:sldChg chg="del">
        <pc:chgData name="Gerard Muntané Medina" userId="e7016f66-1d69-42c1-a68c-c1cd1e511e79" providerId="ADAL" clId="{2E472438-A05E-4589-9CDB-B7571B631AB2}" dt="2025-01-16T11:38:05.317" v="0" actId="47"/>
        <pc:sldMkLst>
          <pc:docMk/>
          <pc:sldMk cId="2181601490" sldId="259"/>
        </pc:sldMkLst>
      </pc:sldChg>
      <pc:sldChg chg="addSp delSp modSp new mod">
        <pc:chgData name="Gerard Muntané Medina" userId="e7016f66-1d69-42c1-a68c-c1cd1e511e79" providerId="ADAL" clId="{2E472438-A05E-4589-9CDB-B7571B631AB2}" dt="2025-01-16T12:12:49.408" v="64"/>
        <pc:sldMkLst>
          <pc:docMk/>
          <pc:sldMk cId="2332676046" sldId="259"/>
        </pc:sldMkLst>
      </pc:sldChg>
    </pc:docChg>
  </pc:docChgLst>
  <pc:docChgLst>
    <pc:chgData name="Gerard Muntané Medina" userId="e7016f66-1d69-42c1-a68c-c1cd1e511e79" providerId="ADAL" clId="{D3213B3D-DE19-4B18-B469-84231B5C9036}"/>
    <pc:docChg chg="custSel addSld modSld">
      <pc:chgData name="Gerard Muntané Medina" userId="e7016f66-1d69-42c1-a68c-c1cd1e511e79" providerId="ADAL" clId="{D3213B3D-DE19-4B18-B469-84231B5C9036}" dt="2024-12-23T12:04:45.027" v="6" actId="20577"/>
      <pc:docMkLst>
        <pc:docMk/>
      </pc:docMkLst>
      <pc:sldChg chg="addSp delSp modSp new mod">
        <pc:chgData name="Gerard Muntané Medina" userId="e7016f66-1d69-42c1-a68c-c1cd1e511e79" providerId="ADAL" clId="{D3213B3D-DE19-4B18-B469-84231B5C9036}" dt="2024-12-23T12:04:45.027" v="6" actId="20577"/>
        <pc:sldMkLst>
          <pc:docMk/>
          <pc:sldMk cId="2181601490" sldId="259"/>
        </pc:sldMkLst>
      </pc:sldChg>
    </pc:docChg>
  </pc:docChgLst>
  <pc:docChgLst>
    <pc:chgData name="Gerard Muntané Medina" userId="e7016f66-1d69-42c1-a68c-c1cd1e511e79" providerId="ADAL" clId="{82952C17-6DE9-4502-979A-3DF171370DD3}"/>
    <pc:docChg chg="custSel addSld modSld sldOrd">
      <pc:chgData name="Gerard Muntané Medina" userId="e7016f66-1d69-42c1-a68c-c1cd1e511e79" providerId="ADAL" clId="{82952C17-6DE9-4502-979A-3DF171370DD3}" dt="2024-10-25T12:03:17.273" v="24" actId="20577"/>
      <pc:docMkLst>
        <pc:docMk/>
      </pc:docMkLst>
      <pc:sldChg chg="addSp delSp modSp mod">
        <pc:chgData name="Gerard Muntané Medina" userId="e7016f66-1d69-42c1-a68c-c1cd1e511e79" providerId="ADAL" clId="{82952C17-6DE9-4502-979A-3DF171370DD3}" dt="2024-10-25T12:03:17.273" v="24" actId="20577"/>
        <pc:sldMkLst>
          <pc:docMk/>
          <pc:sldMk cId="770236158" sldId="256"/>
        </pc:sldMkLst>
      </pc:sldChg>
      <pc:sldChg chg="addSp modSp add mod ord">
        <pc:chgData name="Gerard Muntané Medina" userId="e7016f66-1d69-42c1-a68c-c1cd1e511e79" providerId="ADAL" clId="{82952C17-6DE9-4502-979A-3DF171370DD3}" dt="2024-10-25T12:03:13.623" v="22" actId="20577"/>
        <pc:sldMkLst>
          <pc:docMk/>
          <pc:sldMk cId="840099025" sldId="257"/>
        </pc:sldMkLst>
      </pc:sldChg>
    </pc:docChg>
  </pc:docChgLst>
  <pc:docChgLst>
    <pc:chgData name="Gerard Muntané Medina" userId="e7016f66-1d69-42c1-a68c-c1cd1e511e79" providerId="ADAL" clId="{3456F499-A7DD-4B4C-8DC9-FA3E625405E9}"/>
    <pc:docChg chg="modSld">
      <pc:chgData name="Gerard Muntané Medina" userId="e7016f66-1d69-42c1-a68c-c1cd1e511e79" providerId="ADAL" clId="{3456F499-A7DD-4B4C-8DC9-FA3E625405E9}" dt="2024-10-28T15:19:29.413" v="329" actId="1076"/>
      <pc:docMkLst>
        <pc:docMk/>
      </pc:docMkLst>
      <pc:sldChg chg="addSp modSp mod">
        <pc:chgData name="Gerard Muntané Medina" userId="e7016f66-1d69-42c1-a68c-c1cd1e511e79" providerId="ADAL" clId="{3456F499-A7DD-4B4C-8DC9-FA3E625405E9}" dt="2024-10-28T15:19:29.413" v="329" actId="1076"/>
        <pc:sldMkLst>
          <pc:docMk/>
          <pc:sldMk cId="770236158" sldId="256"/>
        </pc:sldMkLst>
      </pc:sldChg>
    </pc:docChg>
  </pc:docChgLst>
  <pc:docChgLst>
    <pc:chgData name="Gerard Muntané Medina" userId="e7016f66-1d69-42c1-a68c-c1cd1e511e79" providerId="ADAL" clId="{D7C595B2-3D90-434D-B5F3-27369EC4BA1D}"/>
    <pc:docChg chg="delSld modSld">
      <pc:chgData name="Gerard Muntané Medina" userId="e7016f66-1d69-42c1-a68c-c1cd1e511e79" providerId="ADAL" clId="{D7C595B2-3D90-434D-B5F3-27369EC4BA1D}" dt="2024-11-15T08:54:21.559" v="5" actId="20577"/>
      <pc:docMkLst>
        <pc:docMk/>
      </pc:docMkLst>
      <pc:sldChg chg="modSp mod">
        <pc:chgData name="Gerard Muntané Medina" userId="e7016f66-1d69-42c1-a68c-c1cd1e511e79" providerId="ADAL" clId="{D7C595B2-3D90-434D-B5F3-27369EC4BA1D}" dt="2024-11-15T08:54:21.559" v="5" actId="20577"/>
        <pc:sldMkLst>
          <pc:docMk/>
          <pc:sldMk cId="3722928752" sldId="258"/>
        </pc:sldMkLst>
      </pc:sldChg>
      <pc:sldChg chg="del">
        <pc:chgData name="Gerard Muntané Medina" userId="e7016f66-1d69-42c1-a68c-c1cd1e511e79" providerId="ADAL" clId="{D7C595B2-3D90-434D-B5F3-27369EC4BA1D}" dt="2024-11-15T08:53:59.926" v="0" actId="2696"/>
        <pc:sldMkLst>
          <pc:docMk/>
          <pc:sldMk cId="2891926453" sldId="259"/>
        </pc:sldMkLst>
      </pc:sldChg>
    </pc:docChg>
  </pc:docChgLst>
  <pc:docChgLst>
    <pc:chgData name="Gerard Muntané Medina" userId="e7016f66-1d69-42c1-a68c-c1cd1e511e79" providerId="ADAL" clId="{DAF371A1-5068-4AF2-8920-591710F36765}"/>
    <pc:docChg chg="custSel addSld modSld">
      <pc:chgData name="Gerard Muntané Medina" userId="e7016f66-1d69-42c1-a68c-c1cd1e511e79" providerId="ADAL" clId="{DAF371A1-5068-4AF2-8920-591710F36765}" dt="2024-11-04T14:56:51.931" v="18" actId="20577"/>
      <pc:docMkLst>
        <pc:docMk/>
      </pc:docMkLst>
      <pc:sldChg chg="addSp delSp modSp new mod">
        <pc:chgData name="Gerard Muntané Medina" userId="e7016f66-1d69-42c1-a68c-c1cd1e511e79" providerId="ADAL" clId="{DAF371A1-5068-4AF2-8920-591710F36765}" dt="2024-11-04T14:56:51.931" v="18" actId="20577"/>
        <pc:sldMkLst>
          <pc:docMk/>
          <pc:sldMk cId="3722928752" sldId="258"/>
        </pc:sldMkLst>
      </pc:sldChg>
      <pc:sldChg chg="delSp new mod">
        <pc:chgData name="Gerard Muntané Medina" userId="e7016f66-1d69-42c1-a68c-c1cd1e511e79" providerId="ADAL" clId="{DAF371A1-5068-4AF2-8920-591710F36765}" dt="2024-11-04T14:51:55.518" v="12" actId="478"/>
        <pc:sldMkLst>
          <pc:docMk/>
          <pc:sldMk cId="2891926453" sldId="259"/>
        </pc:sldMkLst>
      </pc:sldChg>
    </pc:docChg>
  </pc:docChgLst>
  <pc:docChgLst>
    <pc:chgData name="Maria Guardiola-Ripoll" userId="16a44dd9551ab750" providerId="LiveId" clId="{B499C4A7-359D-4289-8F18-B9EEE7F4DB32}"/>
    <pc:docChg chg="modSld">
      <pc:chgData name="Maria Guardiola-Ripoll" userId="16a44dd9551ab750" providerId="LiveId" clId="{B499C4A7-359D-4289-8F18-B9EEE7F4DB32}" dt="2025-05-28T10:33:16.576" v="0" actId="20577"/>
      <pc:docMkLst>
        <pc:docMk/>
      </pc:docMkLst>
      <pc:sldChg chg="modSp mod">
        <pc:chgData name="Maria Guardiola-Ripoll" userId="16a44dd9551ab750" providerId="LiveId" clId="{B499C4A7-359D-4289-8F18-B9EEE7F4DB32}" dt="2025-05-28T10:33:16.576" v="0" actId="20577"/>
        <pc:sldMkLst>
          <pc:docMk/>
          <pc:sldMk cId="3722928752" sldId="258"/>
        </pc:sldMkLst>
        <pc:spChg chg="mod">
          <ac:chgData name="Maria Guardiola-Ripoll" userId="16a44dd9551ab750" providerId="LiveId" clId="{B499C4A7-359D-4289-8F18-B9EEE7F4DB32}" dt="2025-05-28T10:33:16.576" v="0" actId="20577"/>
          <ac:spMkLst>
            <pc:docMk/>
            <pc:sldMk cId="3722928752" sldId="258"/>
            <ac:spMk id="3" creationId="{044657FC-1426-CD46-BFA9-EE51B47D76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93D2F-1AE7-461C-8FCF-F4DF8CC1B634}" type="datetimeFigureOut">
              <a:rPr lang="ca-ES" smtClean="0"/>
              <a:t>14/7/2025</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21CFC-74C8-447A-8F7B-0302F3743BEF}" type="slidenum">
              <a:rPr lang="ca-ES" smtClean="0"/>
              <a:t>‹#›</a:t>
            </a:fld>
            <a:endParaRPr lang="ca-ES"/>
          </a:p>
        </p:txBody>
      </p:sp>
    </p:spTree>
    <p:extLst>
      <p:ext uri="{BB962C8B-B14F-4D97-AF65-F5344CB8AC3E}">
        <p14:creationId xmlns:p14="http://schemas.microsoft.com/office/powerpoint/2010/main" val="378414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5AE21CFC-74C8-447A-8F7B-0302F3743BEF}" type="slidenum">
              <a:rPr lang="ca-ES" smtClean="0"/>
              <a:t>1</a:t>
            </a:fld>
            <a:endParaRPr lang="ca-ES"/>
          </a:p>
        </p:txBody>
      </p:sp>
    </p:spTree>
    <p:extLst>
      <p:ext uri="{BB962C8B-B14F-4D97-AF65-F5344CB8AC3E}">
        <p14:creationId xmlns:p14="http://schemas.microsoft.com/office/powerpoint/2010/main" val="403657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FACF-B586-FA5D-7B0B-8C07593EA0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a-ES"/>
          </a:p>
        </p:txBody>
      </p:sp>
      <p:sp>
        <p:nvSpPr>
          <p:cNvPr id="3" name="Subtitle 2">
            <a:extLst>
              <a:ext uri="{FF2B5EF4-FFF2-40B4-BE49-F238E27FC236}">
                <a16:creationId xmlns:a16="http://schemas.microsoft.com/office/drawing/2014/main" id="{204298FA-ACA0-F38C-8941-E564E5EDE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a-ES"/>
          </a:p>
        </p:txBody>
      </p:sp>
      <p:sp>
        <p:nvSpPr>
          <p:cNvPr id="4" name="Date Placeholder 3">
            <a:extLst>
              <a:ext uri="{FF2B5EF4-FFF2-40B4-BE49-F238E27FC236}">
                <a16:creationId xmlns:a16="http://schemas.microsoft.com/office/drawing/2014/main" id="{82601A96-3FC9-B796-6E54-DF9394CD5040}"/>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5" name="Footer Placeholder 4">
            <a:extLst>
              <a:ext uri="{FF2B5EF4-FFF2-40B4-BE49-F238E27FC236}">
                <a16:creationId xmlns:a16="http://schemas.microsoft.com/office/drawing/2014/main" id="{2010DB66-E0EE-F563-272D-542393897472}"/>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836F6F97-A1FC-4B40-1F72-5312408E7EC0}"/>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119206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CA8A-94D9-10EE-F32D-BCB83DE06F69}"/>
              </a:ext>
            </a:extLst>
          </p:cNvPr>
          <p:cNvSpPr>
            <a:spLocks noGrp="1"/>
          </p:cNvSpPr>
          <p:nvPr>
            <p:ph type="title"/>
          </p:nvPr>
        </p:nvSpPr>
        <p:spPr/>
        <p:txBody>
          <a:bodyPr/>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9A756CC9-DFAE-9D92-923F-A98FDEDC29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2A975CEF-30B4-EC56-611F-4804C33B2FBD}"/>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5" name="Footer Placeholder 4">
            <a:extLst>
              <a:ext uri="{FF2B5EF4-FFF2-40B4-BE49-F238E27FC236}">
                <a16:creationId xmlns:a16="http://schemas.microsoft.com/office/drawing/2014/main" id="{7D7A8E49-E17E-17A4-3813-6797F9E91C68}"/>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0FD1EC11-B325-E21D-0FD6-3FE89F0C9FBF}"/>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153055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ACE8B-532E-3CE2-6450-29F5D876BB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D3B12712-89D5-03A6-C0D1-E9443AC99E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B5A12B57-4BCD-FF7C-FB5D-D5E3CC7EEA6B}"/>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5" name="Footer Placeholder 4">
            <a:extLst>
              <a:ext uri="{FF2B5EF4-FFF2-40B4-BE49-F238E27FC236}">
                <a16:creationId xmlns:a16="http://schemas.microsoft.com/office/drawing/2014/main" id="{D69B3B21-530E-C706-D5CA-93DD27DF2B55}"/>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109AE121-BCB5-788A-4061-BA1211056996}"/>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3864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45D1-15B4-C26C-C09E-34E73ED85627}"/>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0AE36C65-A587-B7DC-851A-2F4BCF4F3B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EE1AEF99-3046-8060-B15C-0713EBE62124}"/>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5" name="Footer Placeholder 4">
            <a:extLst>
              <a:ext uri="{FF2B5EF4-FFF2-40B4-BE49-F238E27FC236}">
                <a16:creationId xmlns:a16="http://schemas.microsoft.com/office/drawing/2014/main" id="{8515739F-F180-42BC-DE16-80110BDB520E}"/>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CF0F31F3-6367-19B6-BFD8-AE34CE9E0A13}"/>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180984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56AF-7D0D-B5E2-B93E-826DBBF2A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a-ES"/>
          </a:p>
        </p:txBody>
      </p:sp>
      <p:sp>
        <p:nvSpPr>
          <p:cNvPr id="3" name="Text Placeholder 2">
            <a:extLst>
              <a:ext uri="{FF2B5EF4-FFF2-40B4-BE49-F238E27FC236}">
                <a16:creationId xmlns:a16="http://schemas.microsoft.com/office/drawing/2014/main" id="{8D8C6613-52D6-E784-FF3C-A09CBBF85F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6A2F28-4A53-8118-D160-B7878063BB40}"/>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5" name="Footer Placeholder 4">
            <a:extLst>
              <a:ext uri="{FF2B5EF4-FFF2-40B4-BE49-F238E27FC236}">
                <a16:creationId xmlns:a16="http://schemas.microsoft.com/office/drawing/2014/main" id="{3CDC0087-0FCA-7A23-0968-89805CF75DF6}"/>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9CCFFA15-D589-E8C3-1E4F-0A24D1575EB6}"/>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260488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D3F-98AB-FE78-20A8-DD53B372B8B2}"/>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56778A7C-C3C7-09CC-33E2-3D1B530BDC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Content Placeholder 3">
            <a:extLst>
              <a:ext uri="{FF2B5EF4-FFF2-40B4-BE49-F238E27FC236}">
                <a16:creationId xmlns:a16="http://schemas.microsoft.com/office/drawing/2014/main" id="{51AD8089-1F6B-FDAF-8F17-CEA1A15360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Date Placeholder 4">
            <a:extLst>
              <a:ext uri="{FF2B5EF4-FFF2-40B4-BE49-F238E27FC236}">
                <a16:creationId xmlns:a16="http://schemas.microsoft.com/office/drawing/2014/main" id="{66AEDBFA-0047-2CE5-4E1A-263FA7EF9040}"/>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6" name="Footer Placeholder 5">
            <a:extLst>
              <a:ext uri="{FF2B5EF4-FFF2-40B4-BE49-F238E27FC236}">
                <a16:creationId xmlns:a16="http://schemas.microsoft.com/office/drawing/2014/main" id="{36802C2C-DCCB-341C-130F-5C21ACF1C222}"/>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BCDFCE3E-1A86-925D-FA3C-79FF29C5D331}"/>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63460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C13F-5402-1253-8396-B57D233588C4}"/>
              </a:ext>
            </a:extLst>
          </p:cNvPr>
          <p:cNvSpPr>
            <a:spLocks noGrp="1"/>
          </p:cNvSpPr>
          <p:nvPr>
            <p:ph type="title"/>
          </p:nvPr>
        </p:nvSpPr>
        <p:spPr>
          <a:xfrm>
            <a:off x="839788" y="365125"/>
            <a:ext cx="10515600" cy="1325563"/>
          </a:xfrm>
        </p:spPr>
        <p:txBody>
          <a:bodyPr/>
          <a:lstStyle/>
          <a:p>
            <a:r>
              <a:rPr lang="en-US"/>
              <a:t>Click to edit Master title style</a:t>
            </a:r>
            <a:endParaRPr lang="ca-ES"/>
          </a:p>
        </p:txBody>
      </p:sp>
      <p:sp>
        <p:nvSpPr>
          <p:cNvPr id="3" name="Text Placeholder 2">
            <a:extLst>
              <a:ext uri="{FF2B5EF4-FFF2-40B4-BE49-F238E27FC236}">
                <a16:creationId xmlns:a16="http://schemas.microsoft.com/office/drawing/2014/main" id="{48C4730E-6541-3735-CA1B-96E4A474D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1CED3-B1C7-774A-7317-929D8A0E9E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Text Placeholder 4">
            <a:extLst>
              <a:ext uri="{FF2B5EF4-FFF2-40B4-BE49-F238E27FC236}">
                <a16:creationId xmlns:a16="http://schemas.microsoft.com/office/drawing/2014/main" id="{621B74F6-F259-2C84-2012-863C2D5CD4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424EE-A8DC-0B21-66C4-3CEFF47D13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7" name="Date Placeholder 6">
            <a:extLst>
              <a:ext uri="{FF2B5EF4-FFF2-40B4-BE49-F238E27FC236}">
                <a16:creationId xmlns:a16="http://schemas.microsoft.com/office/drawing/2014/main" id="{DAD50195-F763-146A-89E1-123EF34C37F9}"/>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8" name="Footer Placeholder 7">
            <a:extLst>
              <a:ext uri="{FF2B5EF4-FFF2-40B4-BE49-F238E27FC236}">
                <a16:creationId xmlns:a16="http://schemas.microsoft.com/office/drawing/2014/main" id="{8EE9FB9C-9E61-3DEF-C260-814CF1E6037D}"/>
              </a:ext>
            </a:extLst>
          </p:cNvPr>
          <p:cNvSpPr>
            <a:spLocks noGrp="1"/>
          </p:cNvSpPr>
          <p:nvPr>
            <p:ph type="ftr" sz="quarter" idx="11"/>
          </p:nvPr>
        </p:nvSpPr>
        <p:spPr/>
        <p:txBody>
          <a:bodyPr/>
          <a:lstStyle/>
          <a:p>
            <a:endParaRPr lang="ca-ES"/>
          </a:p>
        </p:txBody>
      </p:sp>
      <p:sp>
        <p:nvSpPr>
          <p:cNvPr id="9" name="Slide Number Placeholder 8">
            <a:extLst>
              <a:ext uri="{FF2B5EF4-FFF2-40B4-BE49-F238E27FC236}">
                <a16:creationId xmlns:a16="http://schemas.microsoft.com/office/drawing/2014/main" id="{EEEF51A8-A89F-C974-E51F-BF7752DD9F1E}"/>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186509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1E2A-90FD-039D-5689-31F8BB35E522}"/>
              </a:ext>
            </a:extLst>
          </p:cNvPr>
          <p:cNvSpPr>
            <a:spLocks noGrp="1"/>
          </p:cNvSpPr>
          <p:nvPr>
            <p:ph type="title"/>
          </p:nvPr>
        </p:nvSpPr>
        <p:spPr/>
        <p:txBody>
          <a:bodyPr/>
          <a:lstStyle/>
          <a:p>
            <a:r>
              <a:rPr lang="en-US"/>
              <a:t>Click to edit Master title style</a:t>
            </a:r>
            <a:endParaRPr lang="ca-ES"/>
          </a:p>
        </p:txBody>
      </p:sp>
      <p:sp>
        <p:nvSpPr>
          <p:cNvPr id="3" name="Date Placeholder 2">
            <a:extLst>
              <a:ext uri="{FF2B5EF4-FFF2-40B4-BE49-F238E27FC236}">
                <a16:creationId xmlns:a16="http://schemas.microsoft.com/office/drawing/2014/main" id="{EF85908F-D4A6-69D1-A5ED-D59D5955F494}"/>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4" name="Footer Placeholder 3">
            <a:extLst>
              <a:ext uri="{FF2B5EF4-FFF2-40B4-BE49-F238E27FC236}">
                <a16:creationId xmlns:a16="http://schemas.microsoft.com/office/drawing/2014/main" id="{D352F314-2AB2-D4F8-AB9F-5B60427A26B5}"/>
              </a:ext>
            </a:extLst>
          </p:cNvPr>
          <p:cNvSpPr>
            <a:spLocks noGrp="1"/>
          </p:cNvSpPr>
          <p:nvPr>
            <p:ph type="ftr" sz="quarter" idx="11"/>
          </p:nvPr>
        </p:nvSpPr>
        <p:spPr/>
        <p:txBody>
          <a:bodyPr/>
          <a:lstStyle/>
          <a:p>
            <a:endParaRPr lang="ca-ES"/>
          </a:p>
        </p:txBody>
      </p:sp>
      <p:sp>
        <p:nvSpPr>
          <p:cNvPr id="5" name="Slide Number Placeholder 4">
            <a:extLst>
              <a:ext uri="{FF2B5EF4-FFF2-40B4-BE49-F238E27FC236}">
                <a16:creationId xmlns:a16="http://schemas.microsoft.com/office/drawing/2014/main" id="{7787E918-AF4C-9FDA-28F1-8543E1F9BADA}"/>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291624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E5704-6D51-FD76-56EB-99CC6CB031DA}"/>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3" name="Footer Placeholder 2">
            <a:extLst>
              <a:ext uri="{FF2B5EF4-FFF2-40B4-BE49-F238E27FC236}">
                <a16:creationId xmlns:a16="http://schemas.microsoft.com/office/drawing/2014/main" id="{99F53AD9-AF3A-2325-B749-D0B44F0A6E65}"/>
              </a:ext>
            </a:extLst>
          </p:cNvPr>
          <p:cNvSpPr>
            <a:spLocks noGrp="1"/>
          </p:cNvSpPr>
          <p:nvPr>
            <p:ph type="ftr" sz="quarter" idx="11"/>
          </p:nvPr>
        </p:nvSpPr>
        <p:spPr/>
        <p:txBody>
          <a:bodyPr/>
          <a:lstStyle/>
          <a:p>
            <a:endParaRPr lang="ca-ES"/>
          </a:p>
        </p:txBody>
      </p:sp>
      <p:sp>
        <p:nvSpPr>
          <p:cNvPr id="4" name="Slide Number Placeholder 3">
            <a:extLst>
              <a:ext uri="{FF2B5EF4-FFF2-40B4-BE49-F238E27FC236}">
                <a16:creationId xmlns:a16="http://schemas.microsoft.com/office/drawing/2014/main" id="{03070940-C21F-29FA-6E69-0C65035FD58D}"/>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43100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CFBE-4BA1-E796-2C5A-376F20E53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Content Placeholder 2">
            <a:extLst>
              <a:ext uri="{FF2B5EF4-FFF2-40B4-BE49-F238E27FC236}">
                <a16:creationId xmlns:a16="http://schemas.microsoft.com/office/drawing/2014/main" id="{AFC1D3F9-DD72-A6B2-C208-F2E89D846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Text Placeholder 3">
            <a:extLst>
              <a:ext uri="{FF2B5EF4-FFF2-40B4-BE49-F238E27FC236}">
                <a16:creationId xmlns:a16="http://schemas.microsoft.com/office/drawing/2014/main" id="{537F04D4-22F9-8CF6-6D22-BB17FEFF5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B072E-009A-7AE9-B9FF-1649D8435570}"/>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6" name="Footer Placeholder 5">
            <a:extLst>
              <a:ext uri="{FF2B5EF4-FFF2-40B4-BE49-F238E27FC236}">
                <a16:creationId xmlns:a16="http://schemas.microsoft.com/office/drawing/2014/main" id="{5C2A528B-2BC7-176E-ABC8-0C2DF0BE789C}"/>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050665EB-021E-F223-E9DD-D4E8B42FF9D4}"/>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78466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377C-DD9E-6AAD-0435-CF2C92274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Picture Placeholder 2">
            <a:extLst>
              <a:ext uri="{FF2B5EF4-FFF2-40B4-BE49-F238E27FC236}">
                <a16:creationId xmlns:a16="http://schemas.microsoft.com/office/drawing/2014/main" id="{4223F222-24EA-83C7-78BB-DC7D3B1F9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Text Placeholder 3">
            <a:extLst>
              <a:ext uri="{FF2B5EF4-FFF2-40B4-BE49-F238E27FC236}">
                <a16:creationId xmlns:a16="http://schemas.microsoft.com/office/drawing/2014/main" id="{2722350C-1D2A-48D8-D8C1-B98027D55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4A568-00DA-0FF9-5FC8-58191FF2AC17}"/>
              </a:ext>
            </a:extLst>
          </p:cNvPr>
          <p:cNvSpPr>
            <a:spLocks noGrp="1"/>
          </p:cNvSpPr>
          <p:nvPr>
            <p:ph type="dt" sz="half" idx="10"/>
          </p:nvPr>
        </p:nvSpPr>
        <p:spPr/>
        <p:txBody>
          <a:bodyPr/>
          <a:lstStyle/>
          <a:p>
            <a:fld id="{8D910BAB-AC93-4E48-B5D2-D43F838A8491}" type="datetimeFigureOut">
              <a:rPr lang="ca-ES" smtClean="0"/>
              <a:t>14/7/2025</a:t>
            </a:fld>
            <a:endParaRPr lang="ca-ES"/>
          </a:p>
        </p:txBody>
      </p:sp>
      <p:sp>
        <p:nvSpPr>
          <p:cNvPr id="6" name="Footer Placeholder 5">
            <a:extLst>
              <a:ext uri="{FF2B5EF4-FFF2-40B4-BE49-F238E27FC236}">
                <a16:creationId xmlns:a16="http://schemas.microsoft.com/office/drawing/2014/main" id="{DE21C01A-EC09-F64E-D4CC-6CCB0EE30A0F}"/>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C7CB8731-FE84-F63D-DC47-38912128C1DE}"/>
              </a:ext>
            </a:extLst>
          </p:cNvPr>
          <p:cNvSpPr>
            <a:spLocks noGrp="1"/>
          </p:cNvSpPr>
          <p:nvPr>
            <p:ph type="sldNum" sz="quarter" idx="12"/>
          </p:nvPr>
        </p:nvSpPr>
        <p:spPr/>
        <p:txBody>
          <a:bodyPr/>
          <a:lstStyle/>
          <a:p>
            <a:fld id="{CBDA1A7A-08B3-4964-A09D-41A1DA12D98E}" type="slidenum">
              <a:rPr lang="ca-ES" smtClean="0"/>
              <a:t>‹#›</a:t>
            </a:fld>
            <a:endParaRPr lang="ca-ES"/>
          </a:p>
        </p:txBody>
      </p:sp>
    </p:spTree>
    <p:extLst>
      <p:ext uri="{BB962C8B-B14F-4D97-AF65-F5344CB8AC3E}">
        <p14:creationId xmlns:p14="http://schemas.microsoft.com/office/powerpoint/2010/main" val="330304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B684D-DEC2-B2AA-0EF0-F2FF560E3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a-ES"/>
          </a:p>
        </p:txBody>
      </p:sp>
      <p:sp>
        <p:nvSpPr>
          <p:cNvPr id="3" name="Text Placeholder 2">
            <a:extLst>
              <a:ext uri="{FF2B5EF4-FFF2-40B4-BE49-F238E27FC236}">
                <a16:creationId xmlns:a16="http://schemas.microsoft.com/office/drawing/2014/main" id="{CFAEE00A-8AB9-D351-1394-330AEA772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55D8EA9F-926D-3D13-A37D-538AE82C1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910BAB-AC93-4E48-B5D2-D43F838A8491}" type="datetimeFigureOut">
              <a:rPr lang="ca-ES" smtClean="0"/>
              <a:t>14/7/2025</a:t>
            </a:fld>
            <a:endParaRPr lang="ca-ES"/>
          </a:p>
        </p:txBody>
      </p:sp>
      <p:sp>
        <p:nvSpPr>
          <p:cNvPr id="5" name="Footer Placeholder 4">
            <a:extLst>
              <a:ext uri="{FF2B5EF4-FFF2-40B4-BE49-F238E27FC236}">
                <a16:creationId xmlns:a16="http://schemas.microsoft.com/office/drawing/2014/main" id="{B9562E97-6717-6BCB-EB87-2E7C5C91A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a-ES"/>
          </a:p>
        </p:txBody>
      </p:sp>
      <p:sp>
        <p:nvSpPr>
          <p:cNvPr id="6" name="Slide Number Placeholder 5">
            <a:extLst>
              <a:ext uri="{FF2B5EF4-FFF2-40B4-BE49-F238E27FC236}">
                <a16:creationId xmlns:a16="http://schemas.microsoft.com/office/drawing/2014/main" id="{A47050C4-AA99-1F33-304E-EBB7F6797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A1A7A-08B3-4964-A09D-41A1DA12D98E}" type="slidenum">
              <a:rPr lang="ca-ES" smtClean="0"/>
              <a:t>‹#›</a:t>
            </a:fld>
            <a:endParaRPr lang="ca-ES"/>
          </a:p>
        </p:txBody>
      </p:sp>
    </p:spTree>
    <p:extLst>
      <p:ext uri="{BB962C8B-B14F-4D97-AF65-F5344CB8AC3E}">
        <p14:creationId xmlns:p14="http://schemas.microsoft.com/office/powerpoint/2010/main" val="358854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graph of a normalized curve&#10;&#10;Description automatically generated with medium confidence">
            <a:extLst>
              <a:ext uri="{FF2B5EF4-FFF2-40B4-BE49-F238E27FC236}">
                <a16:creationId xmlns:a16="http://schemas.microsoft.com/office/drawing/2014/main" id="{14F5671A-F9E1-2686-EAE3-BFF312CD5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949" y="43367"/>
            <a:ext cx="2399625" cy="1800000"/>
          </a:xfrm>
          <a:prstGeom prst="rect">
            <a:avLst/>
          </a:prstGeom>
        </p:spPr>
      </p:pic>
      <p:pic>
        <p:nvPicPr>
          <p:cNvPr id="8" name="Picture 7" descr="A graph of a number of data&#10;&#10;Description automatically generated with medium confidence">
            <a:extLst>
              <a:ext uri="{FF2B5EF4-FFF2-40B4-BE49-F238E27FC236}">
                <a16:creationId xmlns:a16="http://schemas.microsoft.com/office/drawing/2014/main" id="{1AA10BD7-2D82-1447-EC48-35C9C4A2D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318" y="54863"/>
            <a:ext cx="2399625" cy="1800000"/>
          </a:xfrm>
          <a:prstGeom prst="rect">
            <a:avLst/>
          </a:prstGeom>
        </p:spPr>
      </p:pic>
      <p:pic>
        <p:nvPicPr>
          <p:cNvPr id="23" name="Picture 22" descr="A graph of a number of numbers&#10;&#10;Description automatically generated with medium confidence">
            <a:extLst>
              <a:ext uri="{FF2B5EF4-FFF2-40B4-BE49-F238E27FC236}">
                <a16:creationId xmlns:a16="http://schemas.microsoft.com/office/drawing/2014/main" id="{E0B3B368-22A2-DE7C-258B-DA53F0FDF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637" y="43367"/>
            <a:ext cx="2399625" cy="1800000"/>
          </a:xfrm>
          <a:prstGeom prst="rect">
            <a:avLst/>
          </a:prstGeom>
        </p:spPr>
      </p:pic>
      <p:pic>
        <p:nvPicPr>
          <p:cNvPr id="5" name="Picture 4" descr="A graph of a number of different colored lines&#10;&#10;Description automatically generated">
            <a:extLst>
              <a:ext uri="{FF2B5EF4-FFF2-40B4-BE49-F238E27FC236}">
                <a16:creationId xmlns:a16="http://schemas.microsoft.com/office/drawing/2014/main" id="{B2C6CD3B-F7CB-83AD-122D-6CF2801A8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41" y="54863"/>
            <a:ext cx="2399625" cy="1800000"/>
          </a:xfrm>
          <a:prstGeom prst="rect">
            <a:avLst/>
          </a:prstGeom>
        </p:spPr>
      </p:pic>
      <p:sp>
        <p:nvSpPr>
          <p:cNvPr id="6" name="TextBox 5">
            <a:extLst>
              <a:ext uri="{FF2B5EF4-FFF2-40B4-BE49-F238E27FC236}">
                <a16:creationId xmlns:a16="http://schemas.microsoft.com/office/drawing/2014/main" id="{779D138B-D55D-1BC3-BE86-694D5AC6BC13}"/>
              </a:ext>
            </a:extLst>
          </p:cNvPr>
          <p:cNvSpPr txBox="1"/>
          <p:nvPr/>
        </p:nvSpPr>
        <p:spPr>
          <a:xfrm>
            <a:off x="197504" y="-99025"/>
            <a:ext cx="295274" cy="307777"/>
          </a:xfrm>
          <a:prstGeom prst="rect">
            <a:avLst/>
          </a:prstGeom>
          <a:noFill/>
        </p:spPr>
        <p:txBody>
          <a:bodyPr wrap="none" rtlCol="0">
            <a:spAutoFit/>
          </a:bodyPr>
          <a:lstStyle/>
          <a:p>
            <a:r>
              <a:rPr lang="ca-ES" sz="1400" b="1" dirty="0"/>
              <a:t>A</a:t>
            </a:r>
          </a:p>
        </p:txBody>
      </p:sp>
      <p:sp>
        <p:nvSpPr>
          <p:cNvPr id="19" name="TextBox 18">
            <a:extLst>
              <a:ext uri="{FF2B5EF4-FFF2-40B4-BE49-F238E27FC236}">
                <a16:creationId xmlns:a16="http://schemas.microsoft.com/office/drawing/2014/main" id="{0FBAEB31-9638-1FF9-3154-84CDD0CDCED7}"/>
              </a:ext>
            </a:extLst>
          </p:cNvPr>
          <p:cNvSpPr txBox="1"/>
          <p:nvPr/>
        </p:nvSpPr>
        <p:spPr>
          <a:xfrm>
            <a:off x="5713985" y="-93000"/>
            <a:ext cx="287258" cy="307777"/>
          </a:xfrm>
          <a:prstGeom prst="rect">
            <a:avLst/>
          </a:prstGeom>
          <a:noFill/>
        </p:spPr>
        <p:txBody>
          <a:bodyPr wrap="none" rtlCol="0">
            <a:spAutoFit/>
          </a:bodyPr>
          <a:lstStyle/>
          <a:p>
            <a:r>
              <a:rPr lang="ca-ES" sz="1400" b="1" dirty="0"/>
              <a:t>E</a:t>
            </a:r>
          </a:p>
        </p:txBody>
      </p:sp>
      <p:pic>
        <p:nvPicPr>
          <p:cNvPr id="27" name="Picture 26" descr="A graph of a number of different colored lines&#10;&#10;Description automatically generated">
            <a:extLst>
              <a:ext uri="{FF2B5EF4-FFF2-40B4-BE49-F238E27FC236}">
                <a16:creationId xmlns:a16="http://schemas.microsoft.com/office/drawing/2014/main" id="{8B073BF8-8074-54D7-9166-13DECFCC2B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9637" y="1720608"/>
            <a:ext cx="2399625" cy="1800000"/>
          </a:xfrm>
          <a:prstGeom prst="rect">
            <a:avLst/>
          </a:prstGeom>
        </p:spPr>
      </p:pic>
      <p:pic>
        <p:nvPicPr>
          <p:cNvPr id="13" name="Picture 12" descr="A graph of a number of individuals&#10;&#10;Description automatically generated with medium confidence">
            <a:extLst>
              <a:ext uri="{FF2B5EF4-FFF2-40B4-BE49-F238E27FC236}">
                <a16:creationId xmlns:a16="http://schemas.microsoft.com/office/drawing/2014/main" id="{C6151121-FE6F-36BC-7365-35FE4537DC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318" y="1720607"/>
            <a:ext cx="2399625" cy="1800000"/>
          </a:xfrm>
          <a:prstGeom prst="rect">
            <a:avLst/>
          </a:prstGeom>
        </p:spPr>
      </p:pic>
      <p:pic>
        <p:nvPicPr>
          <p:cNvPr id="11" name="Picture 10" descr="A graph of a number of patients&#10;&#10;Description automatically generated with medium confidence">
            <a:extLst>
              <a:ext uri="{FF2B5EF4-FFF2-40B4-BE49-F238E27FC236}">
                <a16:creationId xmlns:a16="http://schemas.microsoft.com/office/drawing/2014/main" id="{1776C9C0-E280-27B9-1643-BC9598E744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140" y="1720607"/>
            <a:ext cx="2399625" cy="1800000"/>
          </a:xfrm>
          <a:prstGeom prst="rect">
            <a:avLst/>
          </a:prstGeom>
        </p:spPr>
      </p:pic>
      <p:sp>
        <p:nvSpPr>
          <p:cNvPr id="9" name="TextBox 8">
            <a:extLst>
              <a:ext uri="{FF2B5EF4-FFF2-40B4-BE49-F238E27FC236}">
                <a16:creationId xmlns:a16="http://schemas.microsoft.com/office/drawing/2014/main" id="{84D2A196-76ED-F706-5016-F2BD12E546DB}"/>
              </a:ext>
            </a:extLst>
          </p:cNvPr>
          <p:cNvSpPr txBox="1"/>
          <p:nvPr/>
        </p:nvSpPr>
        <p:spPr>
          <a:xfrm>
            <a:off x="197504" y="1566719"/>
            <a:ext cx="295274" cy="307777"/>
          </a:xfrm>
          <a:prstGeom prst="rect">
            <a:avLst/>
          </a:prstGeom>
          <a:noFill/>
        </p:spPr>
        <p:txBody>
          <a:bodyPr wrap="none" rtlCol="0">
            <a:spAutoFit/>
          </a:bodyPr>
          <a:lstStyle/>
          <a:p>
            <a:r>
              <a:rPr lang="ca-ES" sz="1400" b="1" dirty="0"/>
              <a:t>B</a:t>
            </a:r>
          </a:p>
        </p:txBody>
      </p:sp>
      <p:sp>
        <p:nvSpPr>
          <p:cNvPr id="20" name="TextBox 19">
            <a:extLst>
              <a:ext uri="{FF2B5EF4-FFF2-40B4-BE49-F238E27FC236}">
                <a16:creationId xmlns:a16="http://schemas.microsoft.com/office/drawing/2014/main" id="{883C25CB-94A5-AF63-E4BF-88B69A4C8FA1}"/>
              </a:ext>
            </a:extLst>
          </p:cNvPr>
          <p:cNvSpPr txBox="1"/>
          <p:nvPr/>
        </p:nvSpPr>
        <p:spPr>
          <a:xfrm>
            <a:off x="5713985" y="1566720"/>
            <a:ext cx="280846" cy="307777"/>
          </a:xfrm>
          <a:prstGeom prst="rect">
            <a:avLst/>
          </a:prstGeom>
          <a:noFill/>
        </p:spPr>
        <p:txBody>
          <a:bodyPr wrap="none" rtlCol="0">
            <a:spAutoFit/>
          </a:bodyPr>
          <a:lstStyle/>
          <a:p>
            <a:r>
              <a:rPr lang="ca-ES" sz="1400" b="1" dirty="0"/>
              <a:t>F</a:t>
            </a:r>
          </a:p>
        </p:txBody>
      </p:sp>
      <p:pic>
        <p:nvPicPr>
          <p:cNvPr id="30" name="Picture 29" descr="A graph showing the number of erythrocytes&#10;&#10;Description automatically generated">
            <a:extLst>
              <a:ext uri="{FF2B5EF4-FFF2-40B4-BE49-F238E27FC236}">
                <a16:creationId xmlns:a16="http://schemas.microsoft.com/office/drawing/2014/main" id="{5B62BB09-E269-253B-CD7E-E725521D1B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3949" y="1720608"/>
            <a:ext cx="2399625" cy="1800000"/>
          </a:xfrm>
          <a:prstGeom prst="rect">
            <a:avLst/>
          </a:prstGeom>
        </p:spPr>
      </p:pic>
      <p:pic>
        <p:nvPicPr>
          <p:cNvPr id="32" name="Picture 31" descr="A graph of a number of colored lines&#10;&#10;Description automatically generated">
            <a:extLst>
              <a:ext uri="{FF2B5EF4-FFF2-40B4-BE49-F238E27FC236}">
                <a16:creationId xmlns:a16="http://schemas.microsoft.com/office/drawing/2014/main" id="{2E85CBB8-E1C0-5395-DBA5-2C33186D2C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9637" y="3395495"/>
            <a:ext cx="2399625" cy="1800000"/>
          </a:xfrm>
          <a:prstGeom prst="rect">
            <a:avLst/>
          </a:prstGeom>
        </p:spPr>
      </p:pic>
      <p:pic>
        <p:nvPicPr>
          <p:cNvPr id="18" name="Picture 17" descr="A graph of a normalized loggerhead&#10;&#10;Description automatically generated with medium confidence">
            <a:extLst>
              <a:ext uri="{FF2B5EF4-FFF2-40B4-BE49-F238E27FC236}">
                <a16:creationId xmlns:a16="http://schemas.microsoft.com/office/drawing/2014/main" id="{64C1AA77-FD11-8F32-FC51-2AE80FEE78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9317" y="3395495"/>
            <a:ext cx="2399625" cy="1800000"/>
          </a:xfrm>
          <a:prstGeom prst="rect">
            <a:avLst/>
          </a:prstGeom>
        </p:spPr>
      </p:pic>
      <p:pic>
        <p:nvPicPr>
          <p:cNvPr id="15" name="Picture 14" descr="A graph of a number of different colored lines&#10;&#10;Description automatically generated">
            <a:extLst>
              <a:ext uri="{FF2B5EF4-FFF2-40B4-BE49-F238E27FC236}">
                <a16:creationId xmlns:a16="http://schemas.microsoft.com/office/drawing/2014/main" id="{EF3B5A43-BB40-A6FE-1ADD-27696603246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140" y="3395495"/>
            <a:ext cx="2399625" cy="1800000"/>
          </a:xfrm>
          <a:prstGeom prst="rect">
            <a:avLst/>
          </a:prstGeom>
        </p:spPr>
      </p:pic>
      <p:sp>
        <p:nvSpPr>
          <p:cNvPr id="16" name="TextBox 15">
            <a:extLst>
              <a:ext uri="{FF2B5EF4-FFF2-40B4-BE49-F238E27FC236}">
                <a16:creationId xmlns:a16="http://schemas.microsoft.com/office/drawing/2014/main" id="{9D2F9B89-0B15-37CE-E1C6-0AE3F9BA3CA6}"/>
              </a:ext>
            </a:extLst>
          </p:cNvPr>
          <p:cNvSpPr txBox="1"/>
          <p:nvPr/>
        </p:nvSpPr>
        <p:spPr>
          <a:xfrm>
            <a:off x="197503" y="3241606"/>
            <a:ext cx="311304" cy="307777"/>
          </a:xfrm>
          <a:prstGeom prst="rect">
            <a:avLst/>
          </a:prstGeom>
          <a:noFill/>
        </p:spPr>
        <p:txBody>
          <a:bodyPr wrap="none" rtlCol="0">
            <a:spAutoFit/>
          </a:bodyPr>
          <a:lstStyle/>
          <a:p>
            <a:r>
              <a:rPr lang="ca-ES" sz="1400" b="1" dirty="0"/>
              <a:t>C</a:t>
            </a:r>
          </a:p>
        </p:txBody>
      </p:sp>
      <p:sp>
        <p:nvSpPr>
          <p:cNvPr id="21" name="TextBox 20">
            <a:extLst>
              <a:ext uri="{FF2B5EF4-FFF2-40B4-BE49-F238E27FC236}">
                <a16:creationId xmlns:a16="http://schemas.microsoft.com/office/drawing/2014/main" id="{DA82FD69-0AE5-7162-DB0D-B0C94F6156D8}"/>
              </a:ext>
            </a:extLst>
          </p:cNvPr>
          <p:cNvSpPr txBox="1"/>
          <p:nvPr/>
        </p:nvSpPr>
        <p:spPr>
          <a:xfrm>
            <a:off x="5713985" y="3241607"/>
            <a:ext cx="312906" cy="307777"/>
          </a:xfrm>
          <a:prstGeom prst="rect">
            <a:avLst/>
          </a:prstGeom>
          <a:noFill/>
        </p:spPr>
        <p:txBody>
          <a:bodyPr wrap="none" rtlCol="0">
            <a:spAutoFit/>
          </a:bodyPr>
          <a:lstStyle/>
          <a:p>
            <a:r>
              <a:rPr lang="ca-ES" sz="1400" b="1" dirty="0"/>
              <a:t>G</a:t>
            </a:r>
          </a:p>
        </p:txBody>
      </p:sp>
      <p:pic>
        <p:nvPicPr>
          <p:cNvPr id="34" name="Picture 33" descr="A graph of a number of different colored lines&#10;&#10;Description automatically generated">
            <a:extLst>
              <a:ext uri="{FF2B5EF4-FFF2-40B4-BE49-F238E27FC236}">
                <a16:creationId xmlns:a16="http://schemas.microsoft.com/office/drawing/2014/main" id="{ADC4662C-3BDB-75E6-EE1F-945B9F3A93B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3949" y="3395495"/>
            <a:ext cx="2399625" cy="1800000"/>
          </a:xfrm>
          <a:prstGeom prst="rect">
            <a:avLst/>
          </a:prstGeom>
        </p:spPr>
      </p:pic>
      <p:pic>
        <p:nvPicPr>
          <p:cNvPr id="37" name="Picture 36" descr="A graph of a number of colored lines&#10;&#10;Description automatically generated">
            <a:extLst>
              <a:ext uri="{FF2B5EF4-FFF2-40B4-BE49-F238E27FC236}">
                <a16:creationId xmlns:a16="http://schemas.microsoft.com/office/drawing/2014/main" id="{BF7AC7BA-5A6B-A2B8-C85F-653606CC89B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359" y="5061239"/>
            <a:ext cx="2399625" cy="1800000"/>
          </a:xfrm>
          <a:prstGeom prst="rect">
            <a:avLst/>
          </a:prstGeom>
        </p:spPr>
      </p:pic>
      <p:sp>
        <p:nvSpPr>
          <p:cNvPr id="35" name="TextBox 34">
            <a:extLst>
              <a:ext uri="{FF2B5EF4-FFF2-40B4-BE49-F238E27FC236}">
                <a16:creationId xmlns:a16="http://schemas.microsoft.com/office/drawing/2014/main" id="{222D45D2-C8C7-4C17-4BAE-92E31F40D4FB}"/>
              </a:ext>
            </a:extLst>
          </p:cNvPr>
          <p:cNvSpPr txBox="1"/>
          <p:nvPr/>
        </p:nvSpPr>
        <p:spPr>
          <a:xfrm>
            <a:off x="197503" y="4936126"/>
            <a:ext cx="311304" cy="307777"/>
          </a:xfrm>
          <a:prstGeom prst="rect">
            <a:avLst/>
          </a:prstGeom>
          <a:noFill/>
        </p:spPr>
        <p:txBody>
          <a:bodyPr wrap="none" rtlCol="0">
            <a:spAutoFit/>
          </a:bodyPr>
          <a:lstStyle/>
          <a:p>
            <a:r>
              <a:rPr lang="ca-ES" sz="1400" b="1" dirty="0"/>
              <a:t>D</a:t>
            </a:r>
          </a:p>
        </p:txBody>
      </p:sp>
      <p:pic>
        <p:nvPicPr>
          <p:cNvPr id="39" name="Picture 38" descr="A graph of a number of individuals&#10;&#10;Description automatically generated with medium confidence">
            <a:extLst>
              <a:ext uri="{FF2B5EF4-FFF2-40B4-BE49-F238E27FC236}">
                <a16:creationId xmlns:a16="http://schemas.microsoft.com/office/drawing/2014/main" id="{D788182D-429D-30BE-654E-88A7030DDD4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9316" y="5061239"/>
            <a:ext cx="2399625" cy="1800000"/>
          </a:xfrm>
          <a:prstGeom prst="rect">
            <a:avLst/>
          </a:prstGeom>
        </p:spPr>
      </p:pic>
      <p:pic>
        <p:nvPicPr>
          <p:cNvPr id="42" name="Picture 41" descr="A graph of a number of different colored lines&#10;&#10;Description automatically generated">
            <a:extLst>
              <a:ext uri="{FF2B5EF4-FFF2-40B4-BE49-F238E27FC236}">
                <a16:creationId xmlns:a16="http://schemas.microsoft.com/office/drawing/2014/main" id="{C6F7900A-DC39-D777-691E-8397900A79D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65608" y="5061239"/>
            <a:ext cx="2399625" cy="1800000"/>
          </a:xfrm>
          <a:prstGeom prst="rect">
            <a:avLst/>
          </a:prstGeom>
        </p:spPr>
      </p:pic>
      <p:sp>
        <p:nvSpPr>
          <p:cNvPr id="40" name="TextBox 39">
            <a:extLst>
              <a:ext uri="{FF2B5EF4-FFF2-40B4-BE49-F238E27FC236}">
                <a16:creationId xmlns:a16="http://schemas.microsoft.com/office/drawing/2014/main" id="{88B8D8B9-682F-0CF9-782C-A3FE58D10FEB}"/>
              </a:ext>
            </a:extLst>
          </p:cNvPr>
          <p:cNvSpPr txBox="1"/>
          <p:nvPr/>
        </p:nvSpPr>
        <p:spPr>
          <a:xfrm>
            <a:off x="5713183" y="4938432"/>
            <a:ext cx="316112" cy="307777"/>
          </a:xfrm>
          <a:prstGeom prst="rect">
            <a:avLst/>
          </a:prstGeom>
          <a:noFill/>
        </p:spPr>
        <p:txBody>
          <a:bodyPr wrap="none" rtlCol="0">
            <a:spAutoFit/>
          </a:bodyPr>
          <a:lstStyle/>
          <a:p>
            <a:r>
              <a:rPr lang="ca-ES" sz="1400" b="1" dirty="0"/>
              <a:t>H</a:t>
            </a:r>
          </a:p>
        </p:txBody>
      </p:sp>
      <p:pic>
        <p:nvPicPr>
          <p:cNvPr id="44" name="Picture 43" descr="A graph of a number of individuals&#10;&#10;Description automatically generated with medium confidence">
            <a:extLst>
              <a:ext uri="{FF2B5EF4-FFF2-40B4-BE49-F238E27FC236}">
                <a16:creationId xmlns:a16="http://schemas.microsoft.com/office/drawing/2014/main" id="{99AE6BAE-9E0B-F307-D8F3-EF0C3F4E4A8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03949" y="5061239"/>
            <a:ext cx="2399625" cy="1800000"/>
          </a:xfrm>
          <a:prstGeom prst="rect">
            <a:avLst/>
          </a:prstGeom>
        </p:spPr>
      </p:pic>
      <p:sp>
        <p:nvSpPr>
          <p:cNvPr id="2" name="CuadroTexto 1">
            <a:extLst>
              <a:ext uri="{FF2B5EF4-FFF2-40B4-BE49-F238E27FC236}">
                <a16:creationId xmlns:a16="http://schemas.microsoft.com/office/drawing/2014/main" id="{9CBA32B8-7BF6-58B6-B72D-C9B3277188BF}"/>
              </a:ext>
            </a:extLst>
          </p:cNvPr>
          <p:cNvSpPr txBox="1"/>
          <p:nvPr/>
        </p:nvSpPr>
        <p:spPr>
          <a:xfrm>
            <a:off x="10719303" y="6488668"/>
            <a:ext cx="1093376" cy="369332"/>
          </a:xfrm>
          <a:prstGeom prst="rect">
            <a:avLst/>
          </a:prstGeom>
          <a:noFill/>
        </p:spPr>
        <p:txBody>
          <a:bodyPr wrap="none" rtlCol="0">
            <a:spAutoFit/>
          </a:bodyPr>
          <a:lstStyle/>
          <a:p>
            <a:r>
              <a:rPr lang="es-ES" dirty="0"/>
              <a:t>Figure S1</a:t>
            </a:r>
          </a:p>
        </p:txBody>
      </p:sp>
    </p:spTree>
    <p:extLst>
      <p:ext uri="{BB962C8B-B14F-4D97-AF65-F5344CB8AC3E}">
        <p14:creationId xmlns:p14="http://schemas.microsoft.com/office/powerpoint/2010/main" val="84009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52E0F5-18EA-9EBC-7BA6-05299ACF3CC9}"/>
              </a:ext>
            </a:extLst>
          </p:cNvPr>
          <p:cNvGrpSpPr/>
          <p:nvPr/>
        </p:nvGrpSpPr>
        <p:grpSpPr>
          <a:xfrm>
            <a:off x="345141" y="131693"/>
            <a:ext cx="10668000" cy="6219825"/>
            <a:chOff x="1524000" y="0"/>
            <a:chExt cx="9144000" cy="5102352"/>
          </a:xfrm>
        </p:grpSpPr>
        <p:pic>
          <p:nvPicPr>
            <p:cNvPr id="5" name="Picture 4">
              <a:extLst>
                <a:ext uri="{FF2B5EF4-FFF2-40B4-BE49-F238E27FC236}">
                  <a16:creationId xmlns:a16="http://schemas.microsoft.com/office/drawing/2014/main" id="{812F529D-13BC-3352-A628-D00B590FB12F}"/>
                </a:ext>
              </a:extLst>
            </p:cNvPr>
            <p:cNvPicPr>
              <a:picLocks noChangeAspect="1"/>
            </p:cNvPicPr>
            <p:nvPr/>
          </p:nvPicPr>
          <p:blipFill>
            <a:blip r:embed="rId2"/>
            <a:srcRect b="25600"/>
            <a:stretch/>
          </p:blipFill>
          <p:spPr>
            <a:xfrm>
              <a:off x="1524000" y="0"/>
              <a:ext cx="9144000" cy="5102352"/>
            </a:xfrm>
            <a:prstGeom prst="rect">
              <a:avLst/>
            </a:prstGeom>
          </p:spPr>
        </p:pic>
        <p:pic>
          <p:nvPicPr>
            <p:cNvPr id="6" name="Picture 5">
              <a:extLst>
                <a:ext uri="{FF2B5EF4-FFF2-40B4-BE49-F238E27FC236}">
                  <a16:creationId xmlns:a16="http://schemas.microsoft.com/office/drawing/2014/main" id="{6D25417F-E00A-E5F4-8ABC-B4E68C4D787D}"/>
                </a:ext>
              </a:extLst>
            </p:cNvPr>
            <p:cNvPicPr>
              <a:picLocks noChangeAspect="1"/>
            </p:cNvPicPr>
            <p:nvPr/>
          </p:nvPicPr>
          <p:blipFill>
            <a:blip r:embed="rId2"/>
            <a:srcRect l="48408" t="37440" b="45783"/>
            <a:stretch/>
          </p:blipFill>
          <p:spPr>
            <a:xfrm>
              <a:off x="1524000" y="1280161"/>
              <a:ext cx="4717542" cy="1150620"/>
            </a:xfrm>
            <a:prstGeom prst="rect">
              <a:avLst/>
            </a:prstGeom>
          </p:spPr>
        </p:pic>
        <p:pic>
          <p:nvPicPr>
            <p:cNvPr id="7" name="Picture 6">
              <a:extLst>
                <a:ext uri="{FF2B5EF4-FFF2-40B4-BE49-F238E27FC236}">
                  <a16:creationId xmlns:a16="http://schemas.microsoft.com/office/drawing/2014/main" id="{664B28FF-0FD6-CFF1-4BC0-CFE4E8C10680}"/>
                </a:ext>
              </a:extLst>
            </p:cNvPr>
            <p:cNvPicPr>
              <a:picLocks noChangeAspect="1"/>
            </p:cNvPicPr>
            <p:nvPr/>
          </p:nvPicPr>
          <p:blipFill>
            <a:blip r:embed="rId2"/>
            <a:srcRect l="48408" t="55667" b="27556"/>
            <a:stretch/>
          </p:blipFill>
          <p:spPr>
            <a:xfrm>
              <a:off x="1524000" y="2560322"/>
              <a:ext cx="4717542" cy="1150620"/>
            </a:xfrm>
            <a:prstGeom prst="rect">
              <a:avLst/>
            </a:prstGeom>
          </p:spPr>
        </p:pic>
        <p:pic>
          <p:nvPicPr>
            <p:cNvPr id="9" name="Picture 8">
              <a:extLst>
                <a:ext uri="{FF2B5EF4-FFF2-40B4-BE49-F238E27FC236}">
                  <a16:creationId xmlns:a16="http://schemas.microsoft.com/office/drawing/2014/main" id="{5BBE94ED-4C79-12AD-69D0-DB7CBAE87635}"/>
                </a:ext>
              </a:extLst>
            </p:cNvPr>
            <p:cNvPicPr>
              <a:picLocks noChangeAspect="1"/>
            </p:cNvPicPr>
            <p:nvPr/>
          </p:nvPicPr>
          <p:blipFill>
            <a:blip r:embed="rId2"/>
            <a:srcRect t="18445" r="54500" b="64778"/>
            <a:stretch/>
          </p:blipFill>
          <p:spPr>
            <a:xfrm>
              <a:off x="5966460" y="0"/>
              <a:ext cx="4160520" cy="1150620"/>
            </a:xfrm>
            <a:prstGeom prst="rect">
              <a:avLst/>
            </a:prstGeom>
          </p:spPr>
        </p:pic>
        <p:pic>
          <p:nvPicPr>
            <p:cNvPr id="10" name="Picture 9">
              <a:extLst>
                <a:ext uri="{FF2B5EF4-FFF2-40B4-BE49-F238E27FC236}">
                  <a16:creationId xmlns:a16="http://schemas.microsoft.com/office/drawing/2014/main" id="{F772D530-F612-F66D-337D-22D80A01C551}"/>
                </a:ext>
              </a:extLst>
            </p:cNvPr>
            <p:cNvPicPr>
              <a:picLocks noChangeAspect="1"/>
            </p:cNvPicPr>
            <p:nvPr/>
          </p:nvPicPr>
          <p:blipFill>
            <a:blip r:embed="rId2"/>
            <a:srcRect l="48408" t="1" r="6092" b="83222"/>
            <a:stretch/>
          </p:blipFill>
          <p:spPr>
            <a:xfrm>
              <a:off x="5966460" y="2551176"/>
              <a:ext cx="4160520" cy="1150620"/>
            </a:xfrm>
            <a:prstGeom prst="rect">
              <a:avLst/>
            </a:prstGeom>
          </p:spPr>
        </p:pic>
        <p:pic>
          <p:nvPicPr>
            <p:cNvPr id="11" name="Picture 10">
              <a:extLst>
                <a:ext uri="{FF2B5EF4-FFF2-40B4-BE49-F238E27FC236}">
                  <a16:creationId xmlns:a16="http://schemas.microsoft.com/office/drawing/2014/main" id="{690DE5CB-C361-6619-D5F3-1D881A42D393}"/>
                </a:ext>
              </a:extLst>
            </p:cNvPr>
            <p:cNvPicPr>
              <a:picLocks noChangeAspect="1"/>
            </p:cNvPicPr>
            <p:nvPr/>
          </p:nvPicPr>
          <p:blipFill>
            <a:blip r:embed="rId2"/>
            <a:srcRect t="37445" r="54500" b="45778"/>
            <a:stretch/>
          </p:blipFill>
          <p:spPr>
            <a:xfrm>
              <a:off x="5966460" y="3822191"/>
              <a:ext cx="4160520" cy="1150620"/>
            </a:xfrm>
            <a:prstGeom prst="rect">
              <a:avLst/>
            </a:prstGeom>
          </p:spPr>
        </p:pic>
      </p:grpSp>
      <p:sp>
        <p:nvSpPr>
          <p:cNvPr id="12" name="TextBox 11">
            <a:extLst>
              <a:ext uri="{FF2B5EF4-FFF2-40B4-BE49-F238E27FC236}">
                <a16:creationId xmlns:a16="http://schemas.microsoft.com/office/drawing/2014/main" id="{FF4C62EF-1522-136F-19EC-C96293FEDFEA}"/>
              </a:ext>
            </a:extLst>
          </p:cNvPr>
          <p:cNvSpPr txBox="1"/>
          <p:nvPr/>
        </p:nvSpPr>
        <p:spPr>
          <a:xfrm>
            <a:off x="213533" y="131277"/>
            <a:ext cx="295274" cy="307777"/>
          </a:xfrm>
          <a:prstGeom prst="rect">
            <a:avLst/>
          </a:prstGeom>
          <a:noFill/>
        </p:spPr>
        <p:txBody>
          <a:bodyPr wrap="none" rtlCol="0">
            <a:spAutoFit/>
          </a:bodyPr>
          <a:lstStyle/>
          <a:p>
            <a:r>
              <a:rPr lang="ca-ES" sz="1400" b="1" dirty="0"/>
              <a:t>A</a:t>
            </a:r>
          </a:p>
        </p:txBody>
      </p:sp>
      <p:sp>
        <p:nvSpPr>
          <p:cNvPr id="13" name="TextBox 12">
            <a:extLst>
              <a:ext uri="{FF2B5EF4-FFF2-40B4-BE49-F238E27FC236}">
                <a16:creationId xmlns:a16="http://schemas.microsoft.com/office/drawing/2014/main" id="{85FAD7DA-EE22-47BA-9722-562C46E10249}"/>
              </a:ext>
            </a:extLst>
          </p:cNvPr>
          <p:cNvSpPr txBox="1"/>
          <p:nvPr/>
        </p:nvSpPr>
        <p:spPr>
          <a:xfrm>
            <a:off x="213533" y="1459380"/>
            <a:ext cx="295274" cy="307777"/>
          </a:xfrm>
          <a:prstGeom prst="rect">
            <a:avLst/>
          </a:prstGeom>
          <a:noFill/>
        </p:spPr>
        <p:txBody>
          <a:bodyPr wrap="square" rtlCol="0">
            <a:spAutoFit/>
          </a:bodyPr>
          <a:lstStyle/>
          <a:p>
            <a:r>
              <a:rPr lang="ca-ES" sz="1400" b="1" dirty="0"/>
              <a:t>B</a:t>
            </a:r>
          </a:p>
        </p:txBody>
      </p:sp>
      <p:sp>
        <p:nvSpPr>
          <p:cNvPr id="14" name="TextBox 13">
            <a:extLst>
              <a:ext uri="{FF2B5EF4-FFF2-40B4-BE49-F238E27FC236}">
                <a16:creationId xmlns:a16="http://schemas.microsoft.com/office/drawing/2014/main" id="{50A0C8B5-E494-1C54-56BA-FED9349D39AD}"/>
              </a:ext>
            </a:extLst>
          </p:cNvPr>
          <p:cNvSpPr txBox="1"/>
          <p:nvPr/>
        </p:nvSpPr>
        <p:spPr>
          <a:xfrm>
            <a:off x="189489" y="3105992"/>
            <a:ext cx="311304" cy="307777"/>
          </a:xfrm>
          <a:prstGeom prst="rect">
            <a:avLst/>
          </a:prstGeom>
          <a:noFill/>
        </p:spPr>
        <p:txBody>
          <a:bodyPr wrap="square" rtlCol="0">
            <a:spAutoFit/>
          </a:bodyPr>
          <a:lstStyle/>
          <a:p>
            <a:r>
              <a:rPr lang="ca-ES" sz="1400" b="1" dirty="0"/>
              <a:t>C</a:t>
            </a:r>
          </a:p>
        </p:txBody>
      </p:sp>
      <p:sp>
        <p:nvSpPr>
          <p:cNvPr id="15" name="TextBox 14">
            <a:extLst>
              <a:ext uri="{FF2B5EF4-FFF2-40B4-BE49-F238E27FC236}">
                <a16:creationId xmlns:a16="http://schemas.microsoft.com/office/drawing/2014/main" id="{22453E81-8B72-676A-B2F0-3027E3EE2FEA}"/>
              </a:ext>
            </a:extLst>
          </p:cNvPr>
          <p:cNvSpPr txBox="1"/>
          <p:nvPr/>
        </p:nvSpPr>
        <p:spPr>
          <a:xfrm>
            <a:off x="205518" y="4728755"/>
            <a:ext cx="311304" cy="307777"/>
          </a:xfrm>
          <a:prstGeom prst="rect">
            <a:avLst/>
          </a:prstGeom>
          <a:noFill/>
        </p:spPr>
        <p:txBody>
          <a:bodyPr wrap="square" rtlCol="0">
            <a:spAutoFit/>
          </a:bodyPr>
          <a:lstStyle/>
          <a:p>
            <a:r>
              <a:rPr lang="ca-ES" sz="1400" b="1" dirty="0"/>
              <a:t>D</a:t>
            </a:r>
          </a:p>
        </p:txBody>
      </p:sp>
      <p:sp>
        <p:nvSpPr>
          <p:cNvPr id="17" name="TextBox 16">
            <a:extLst>
              <a:ext uri="{FF2B5EF4-FFF2-40B4-BE49-F238E27FC236}">
                <a16:creationId xmlns:a16="http://schemas.microsoft.com/office/drawing/2014/main" id="{497DF79F-67A8-6E70-6299-CBB9D6444FE0}"/>
              </a:ext>
            </a:extLst>
          </p:cNvPr>
          <p:cNvSpPr txBox="1"/>
          <p:nvPr/>
        </p:nvSpPr>
        <p:spPr>
          <a:xfrm>
            <a:off x="5383077" y="131277"/>
            <a:ext cx="295274" cy="307777"/>
          </a:xfrm>
          <a:prstGeom prst="rect">
            <a:avLst/>
          </a:prstGeom>
          <a:noFill/>
        </p:spPr>
        <p:txBody>
          <a:bodyPr wrap="none" rtlCol="0">
            <a:spAutoFit/>
          </a:bodyPr>
          <a:lstStyle/>
          <a:p>
            <a:r>
              <a:rPr lang="ca-ES" sz="1400" b="1" dirty="0"/>
              <a:t>E</a:t>
            </a:r>
          </a:p>
        </p:txBody>
      </p:sp>
      <p:sp>
        <p:nvSpPr>
          <p:cNvPr id="18" name="TextBox 17">
            <a:extLst>
              <a:ext uri="{FF2B5EF4-FFF2-40B4-BE49-F238E27FC236}">
                <a16:creationId xmlns:a16="http://schemas.microsoft.com/office/drawing/2014/main" id="{73EA954C-C32E-CE39-C504-6AD768F48157}"/>
              </a:ext>
            </a:extLst>
          </p:cNvPr>
          <p:cNvSpPr txBox="1"/>
          <p:nvPr/>
        </p:nvSpPr>
        <p:spPr>
          <a:xfrm>
            <a:off x="5383077" y="1459380"/>
            <a:ext cx="295274" cy="307777"/>
          </a:xfrm>
          <a:prstGeom prst="rect">
            <a:avLst/>
          </a:prstGeom>
          <a:noFill/>
        </p:spPr>
        <p:txBody>
          <a:bodyPr wrap="square" rtlCol="0">
            <a:spAutoFit/>
          </a:bodyPr>
          <a:lstStyle/>
          <a:p>
            <a:r>
              <a:rPr lang="ca-ES" sz="1400" b="1" dirty="0"/>
              <a:t>F</a:t>
            </a:r>
          </a:p>
        </p:txBody>
      </p:sp>
      <p:sp>
        <p:nvSpPr>
          <p:cNvPr id="19" name="TextBox 18">
            <a:extLst>
              <a:ext uri="{FF2B5EF4-FFF2-40B4-BE49-F238E27FC236}">
                <a16:creationId xmlns:a16="http://schemas.microsoft.com/office/drawing/2014/main" id="{D56E4F2F-3AE8-A537-3C89-1BA978013535}"/>
              </a:ext>
            </a:extLst>
          </p:cNvPr>
          <p:cNvSpPr txBox="1"/>
          <p:nvPr/>
        </p:nvSpPr>
        <p:spPr>
          <a:xfrm>
            <a:off x="5359033" y="3105992"/>
            <a:ext cx="311304" cy="307777"/>
          </a:xfrm>
          <a:prstGeom prst="rect">
            <a:avLst/>
          </a:prstGeom>
          <a:noFill/>
        </p:spPr>
        <p:txBody>
          <a:bodyPr wrap="square" rtlCol="0">
            <a:spAutoFit/>
          </a:bodyPr>
          <a:lstStyle/>
          <a:p>
            <a:r>
              <a:rPr lang="ca-ES" sz="1400" b="1" dirty="0"/>
              <a:t>G</a:t>
            </a:r>
          </a:p>
        </p:txBody>
      </p:sp>
      <p:sp>
        <p:nvSpPr>
          <p:cNvPr id="20" name="TextBox 19">
            <a:extLst>
              <a:ext uri="{FF2B5EF4-FFF2-40B4-BE49-F238E27FC236}">
                <a16:creationId xmlns:a16="http://schemas.microsoft.com/office/drawing/2014/main" id="{473CCCBE-7745-1EC4-1164-F0EC347C87BF}"/>
              </a:ext>
            </a:extLst>
          </p:cNvPr>
          <p:cNvSpPr txBox="1"/>
          <p:nvPr/>
        </p:nvSpPr>
        <p:spPr>
          <a:xfrm>
            <a:off x="5375062" y="4728755"/>
            <a:ext cx="311304" cy="307777"/>
          </a:xfrm>
          <a:prstGeom prst="rect">
            <a:avLst/>
          </a:prstGeom>
          <a:noFill/>
        </p:spPr>
        <p:txBody>
          <a:bodyPr wrap="square" rtlCol="0">
            <a:spAutoFit/>
          </a:bodyPr>
          <a:lstStyle/>
          <a:p>
            <a:r>
              <a:rPr lang="ca-ES" sz="1400" b="1" dirty="0"/>
              <a:t>H</a:t>
            </a:r>
          </a:p>
        </p:txBody>
      </p:sp>
      <p:sp>
        <p:nvSpPr>
          <p:cNvPr id="21" name="CuadroTexto 1">
            <a:extLst>
              <a:ext uri="{FF2B5EF4-FFF2-40B4-BE49-F238E27FC236}">
                <a16:creationId xmlns:a16="http://schemas.microsoft.com/office/drawing/2014/main" id="{99856542-6DB6-CDEE-3209-BA0A38E09FA3}"/>
              </a:ext>
            </a:extLst>
          </p:cNvPr>
          <p:cNvSpPr txBox="1"/>
          <p:nvPr/>
        </p:nvSpPr>
        <p:spPr>
          <a:xfrm>
            <a:off x="11093176" y="6488668"/>
            <a:ext cx="1093376" cy="369332"/>
          </a:xfrm>
          <a:prstGeom prst="rect">
            <a:avLst/>
          </a:prstGeom>
          <a:noFill/>
        </p:spPr>
        <p:txBody>
          <a:bodyPr wrap="none" rtlCol="0">
            <a:spAutoFit/>
          </a:bodyPr>
          <a:lstStyle/>
          <a:p>
            <a:r>
              <a:rPr lang="es-ES" dirty="0"/>
              <a:t>Figure S2</a:t>
            </a:r>
          </a:p>
        </p:txBody>
      </p:sp>
    </p:spTree>
    <p:extLst>
      <p:ext uri="{BB962C8B-B14F-4D97-AF65-F5344CB8AC3E}">
        <p14:creationId xmlns:p14="http://schemas.microsoft.com/office/powerpoint/2010/main" val="233267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B7002A-4C0E-C57E-E064-269516515605}"/>
              </a:ext>
            </a:extLst>
          </p:cNvPr>
          <p:cNvSpPr txBox="1"/>
          <p:nvPr/>
        </p:nvSpPr>
        <p:spPr>
          <a:xfrm>
            <a:off x="11093176" y="6488668"/>
            <a:ext cx="1093376" cy="369332"/>
          </a:xfrm>
          <a:prstGeom prst="rect">
            <a:avLst/>
          </a:prstGeom>
          <a:noFill/>
        </p:spPr>
        <p:txBody>
          <a:bodyPr wrap="none" rtlCol="0">
            <a:spAutoFit/>
          </a:bodyPr>
          <a:lstStyle/>
          <a:p>
            <a:r>
              <a:rPr lang="es-ES" dirty="0"/>
              <a:t>Figure S3</a:t>
            </a:r>
          </a:p>
        </p:txBody>
      </p:sp>
      <p:pic>
        <p:nvPicPr>
          <p:cNvPr id="6" name="Imagen 5">
            <a:extLst>
              <a:ext uri="{FF2B5EF4-FFF2-40B4-BE49-F238E27FC236}">
                <a16:creationId xmlns:a16="http://schemas.microsoft.com/office/drawing/2014/main" id="{4B82B3DB-752E-B81E-9F18-E5A25B534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12" y="194930"/>
            <a:ext cx="6468140" cy="3234070"/>
          </a:xfrm>
          <a:prstGeom prst="rect">
            <a:avLst/>
          </a:prstGeom>
        </p:spPr>
      </p:pic>
      <p:sp>
        <p:nvSpPr>
          <p:cNvPr id="3" name="CuadroTexto 2">
            <a:extLst>
              <a:ext uri="{FF2B5EF4-FFF2-40B4-BE49-F238E27FC236}">
                <a16:creationId xmlns:a16="http://schemas.microsoft.com/office/drawing/2014/main" id="{044657FC-1426-CD46-BFA9-EE51B47D7623}"/>
              </a:ext>
            </a:extLst>
          </p:cNvPr>
          <p:cNvSpPr txBox="1"/>
          <p:nvPr/>
        </p:nvSpPr>
        <p:spPr>
          <a:xfrm>
            <a:off x="132908" y="3726735"/>
            <a:ext cx="6468140" cy="1477328"/>
          </a:xfrm>
          <a:prstGeom prst="rect">
            <a:avLst/>
          </a:prstGeom>
          <a:noFill/>
        </p:spPr>
        <p:txBody>
          <a:bodyPr wrap="square">
            <a:spAutoFit/>
          </a:bodyPr>
          <a:lstStyle/>
          <a:p>
            <a:r>
              <a:rPr lang="en-US" b="0" i="0" dirty="0">
                <a:solidFill>
                  <a:srgbClr val="262626"/>
                </a:solidFill>
                <a:effectLst/>
                <a:highlight>
                  <a:srgbClr val="FFFFFF"/>
                </a:highlight>
                <a:latin typeface="Inter Var"/>
              </a:rPr>
              <a:t>The histogram displays the proportion of SNPs (all SNPs in LD with independent significant SNPs) which have corresponding functional annotation assigned by ANNOVAR. Bars are colored by log2 (enrichment) relative to all SNPs in the selected reference panel. Plots are made with FUMA.</a:t>
            </a:r>
            <a:endParaRPr lang="en-US" dirty="0"/>
          </a:p>
        </p:txBody>
      </p:sp>
    </p:spTree>
    <p:extLst>
      <p:ext uri="{BB962C8B-B14F-4D97-AF65-F5344CB8AC3E}">
        <p14:creationId xmlns:p14="http://schemas.microsoft.com/office/powerpoint/2010/main" val="3722928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73</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Inter Var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Gerard Muntané Medina</dc:creator>
  <cp:lastModifiedBy>x</cp:lastModifiedBy>
  <cp:revision>1</cp:revision>
  <dcterms:created xsi:type="dcterms:W3CDTF">2024-10-24T12:59:18Z</dcterms:created>
  <dcterms:modified xsi:type="dcterms:W3CDTF">2025-07-14T09:12:47Z</dcterms:modified>
</cp:coreProperties>
</file>