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52D7E8-C91E-3826-FF33-CD97526AF3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E5B28F8-F213-F03D-AAD6-1179CA9044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690254-435F-B14F-B546-299FF9052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FA2B-4DA9-467E-92E1-396C9F09AFA5}" type="datetimeFigureOut">
              <a:rPr lang="zh-CN" altLang="en-US" smtClean="0"/>
              <a:t>2025/6/23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D1C9B0-CBD5-CC4E-EDC1-B86F3571F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B6AA800-3C1B-25DA-229F-3FC0EEC54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36AF-09FF-4355-8EB8-C49DDA10BE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6785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FBC2B7-81C1-6037-5D62-9EE1ECEB7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2C0179C-8CF0-5859-FC85-DC3F53B156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718D0E-852F-C6B2-2EDF-077CDFB8D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FA2B-4DA9-467E-92E1-396C9F09AFA5}" type="datetimeFigureOut">
              <a:rPr lang="zh-CN" altLang="en-US" smtClean="0"/>
              <a:t>2025/6/23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D235E4-5102-51A2-D54C-DB220905B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E4064D-DC16-6549-9241-481E5D9DB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36AF-09FF-4355-8EB8-C49DDA10BE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9143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0C23C75-C91F-55E7-D7B0-BC27020BC5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796842D-0A51-991D-C76E-AF5EC34995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F6645E-3907-A596-768A-BDB0B6E5C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FA2B-4DA9-467E-92E1-396C9F09AFA5}" type="datetimeFigureOut">
              <a:rPr lang="zh-CN" altLang="en-US" smtClean="0"/>
              <a:t>2025/6/23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A73719-F6A0-2CB1-AED4-8C91D4370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8E1874-940A-6AA7-414C-2F709E4C0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36AF-09FF-4355-8EB8-C49DDA10BE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1304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BC2447-465A-2887-B4FB-4226FC2B7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9F5F3E9-7EF0-0BCC-83D9-18A02BCF9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EA271F-7DD8-4A3C-8CD1-47DC4D81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FA2B-4DA9-467E-92E1-396C9F09AFA5}" type="datetimeFigureOut">
              <a:rPr lang="zh-CN" altLang="en-US" smtClean="0"/>
              <a:t>2025/6/23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36016D-DF1A-2FFC-29C1-ACFB57638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33C320-9D91-8D71-386E-F7464DFFB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36AF-09FF-4355-8EB8-C49DDA10BE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7361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1CA458-DC0D-B795-D028-191F9AD46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47F286B-C888-AD68-46F2-B492C4911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8F8233E-62BC-E23B-E966-395D10E0D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FA2B-4DA9-467E-92E1-396C9F09AFA5}" type="datetimeFigureOut">
              <a:rPr lang="zh-CN" altLang="en-US" smtClean="0"/>
              <a:t>2025/6/23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5F7D5E-1CFD-7493-2D7F-F6AF0812E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6C8B957-2B3B-2748-E341-44DDA90BC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36AF-09FF-4355-8EB8-C49DDA10BE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1494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6909CA-A36D-53F8-3FEB-F5E0E6258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4DB8A6-C594-1F4B-9C80-BF93310200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E6EFD20-0D90-A41E-17C1-172B04B4E9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030A733-A1BA-A74C-B193-72E9A7B95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FA2B-4DA9-467E-92E1-396C9F09AFA5}" type="datetimeFigureOut">
              <a:rPr lang="zh-CN" altLang="en-US" smtClean="0"/>
              <a:t>2025/6/23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F3C7628-EAD5-181A-4610-69111398C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541B22E-DBE1-4488-A582-F97D21773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36AF-09FF-4355-8EB8-C49DDA10BE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0415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2C17F5-47C1-DA72-CC3E-FB0EBC49A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87D8048-CD84-4D19-AFCB-570DCE1E3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1A21649-80CD-7075-FF34-C427662424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B462816-66F8-871B-6422-831FEA3628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8E664F7-E39D-AEFC-ECB5-29CCFBFF14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0543DCC-5EDF-5F1F-25CC-634E577B9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FA2B-4DA9-467E-92E1-396C9F09AFA5}" type="datetimeFigureOut">
              <a:rPr lang="zh-CN" altLang="en-US" smtClean="0"/>
              <a:t>2025/6/23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95F4E7A-0B0C-46FF-243B-EE76D9100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A7CA075-B6F8-DF76-E472-8011031D6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36AF-09FF-4355-8EB8-C49DDA10BE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1540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48C635F-E7AA-7E7A-F0AB-C39BDF153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0B8BE56-0CA0-0CA2-1C72-46EB60551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FA2B-4DA9-467E-92E1-396C9F09AFA5}" type="datetimeFigureOut">
              <a:rPr lang="zh-CN" altLang="en-US" smtClean="0"/>
              <a:t>2025/6/23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168DCEE-8E97-4BB5-D30F-22DF119DE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F6AB103-13C1-7056-71F5-7FA28D4FA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36AF-09FF-4355-8EB8-C49DDA10BE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1920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6864F88-5AF4-3BC6-46CE-D65BB721B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FA2B-4DA9-467E-92E1-396C9F09AFA5}" type="datetimeFigureOut">
              <a:rPr lang="zh-CN" altLang="en-US" smtClean="0"/>
              <a:t>2025/6/23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BC3C191-EB7C-38D6-7A5E-A2A26CF30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B56538B-26CC-F4EF-83AB-4EC6179EA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36AF-09FF-4355-8EB8-C49DDA10BE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397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1F70F-85AF-936D-A92C-D953BAA6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27E00CC-3E65-FC39-A6A5-267C3A3F5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E6FC0C4-9CF4-B047-D749-21CFDDE8A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2897A80-21AF-9DB3-4391-1E6056280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FA2B-4DA9-467E-92E1-396C9F09AFA5}" type="datetimeFigureOut">
              <a:rPr lang="zh-CN" altLang="en-US" smtClean="0"/>
              <a:t>2025/6/23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CE0FDCD-5CB9-6CE2-7199-00DD7B740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677E6DA-B8B6-30CB-EAC0-20693DC11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36AF-09FF-4355-8EB8-C49DDA10BE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5582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CB025B-B2C6-9F6F-12BF-BA7975FD1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4446490-602F-9D4A-79C4-2FFB75178E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F2D248A-BD02-6315-F8E1-03D01B2745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016A16-C7E2-E468-A303-60EF0AF80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5FA2B-4DA9-467E-92E1-396C9F09AFA5}" type="datetimeFigureOut">
              <a:rPr lang="zh-CN" altLang="en-US" smtClean="0"/>
              <a:t>2025/6/23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AEA857-621C-73FB-FA73-304E6273B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3668239-7FE7-E4DF-91F8-0B0F4E7DB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736AF-09FF-4355-8EB8-C49DDA10BE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4960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0542142-F441-AA3B-13B8-C5B9A5DEA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C2BD296-75AF-5EB8-8C65-3B6CCD321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892FEF-CA09-655C-F530-77CE869C95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5FA2B-4DA9-467E-92E1-396C9F09AFA5}" type="datetimeFigureOut">
              <a:rPr lang="zh-CN" altLang="en-US" smtClean="0"/>
              <a:t>2025/6/23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EC4A955-7812-48D5-2A78-96C0AFA414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EC25A4F-1A22-3C3C-99B1-48FC600132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736AF-09FF-4355-8EB8-C49DDA10BE1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6964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8855E7D-C086-1E83-D90F-7023A2735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183" y="103632"/>
            <a:ext cx="9525739" cy="665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702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B3543755-4F69-1DC0-4094-07F6EDD06B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528" y="106532"/>
            <a:ext cx="9064101" cy="6391922"/>
          </a:xfrm>
        </p:spPr>
      </p:pic>
    </p:spTree>
    <p:extLst>
      <p:ext uri="{BB962C8B-B14F-4D97-AF65-F5344CB8AC3E}">
        <p14:creationId xmlns:p14="http://schemas.microsoft.com/office/powerpoint/2010/main" val="3141620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1E6C0BED-8EB2-8A80-5ADB-80CC74BA01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5" y="71022"/>
            <a:ext cx="10040644" cy="6338656"/>
          </a:xfrm>
        </p:spPr>
      </p:pic>
    </p:spTree>
    <p:extLst>
      <p:ext uri="{BB962C8B-B14F-4D97-AF65-F5344CB8AC3E}">
        <p14:creationId xmlns:p14="http://schemas.microsoft.com/office/powerpoint/2010/main" val="3566208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5CD77197-D393-BA95-3915-9BE3F518AB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953" y="408372"/>
            <a:ext cx="9330431" cy="6267635"/>
          </a:xfrm>
        </p:spPr>
      </p:pic>
    </p:spTree>
    <p:extLst>
      <p:ext uri="{BB962C8B-B14F-4D97-AF65-F5344CB8AC3E}">
        <p14:creationId xmlns:p14="http://schemas.microsoft.com/office/powerpoint/2010/main" val="3250665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AE549870-9F0D-5ACE-D537-D553C55DCF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36" y="186432"/>
            <a:ext cx="10085033" cy="6507332"/>
          </a:xfrm>
        </p:spPr>
      </p:pic>
    </p:spTree>
    <p:extLst>
      <p:ext uri="{BB962C8B-B14F-4D97-AF65-F5344CB8AC3E}">
        <p14:creationId xmlns:p14="http://schemas.microsoft.com/office/powerpoint/2010/main" val="3951591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1442A945-23C2-A8B5-7282-AB2CCF41CD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03" y="337350"/>
            <a:ext cx="10386874" cy="6285391"/>
          </a:xfrm>
        </p:spPr>
      </p:pic>
    </p:spTree>
    <p:extLst>
      <p:ext uri="{BB962C8B-B14F-4D97-AF65-F5344CB8AC3E}">
        <p14:creationId xmlns:p14="http://schemas.microsoft.com/office/powerpoint/2010/main" val="408693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宽屏</PresentationFormat>
  <Paragraphs>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0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jiangzongming</dc:creator>
  <cp:lastModifiedBy>jiangzongming</cp:lastModifiedBy>
  <cp:revision>1</cp:revision>
  <dcterms:created xsi:type="dcterms:W3CDTF">2025-06-23T02:24:31Z</dcterms:created>
  <dcterms:modified xsi:type="dcterms:W3CDTF">2025-06-23T02:33:07Z</dcterms:modified>
</cp:coreProperties>
</file>