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64CCFB-7AE1-2661-1E17-788AED71CE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B98941A-9001-963E-EA88-B08A185D2F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873EE8F-8A3A-3D4D-6845-9DBA82941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5932598-9368-1361-DF45-03C422A7D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A6549C-CB2F-42A9-6DED-2325DA10B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7563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B121BB-1626-B753-B85E-D8F3CEFB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48C8660-8867-4F26-A1AE-7080F9D5A6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AD8E51-54B3-7635-6921-28494398A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0373D0-C72C-BE17-E0A2-27385BCF04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174DE3A-01B0-CF3C-7B93-CE2B647A9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6469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ACD484C-A962-F42B-A36D-141E5BFF12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5CF6BCA-F3A8-5A63-AE21-B1652C1B2F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17163E-BDAE-6CDC-7929-C04A0F194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07A329A-53EE-3534-5679-FD210826B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F06524F-5F1E-301A-C93A-FC7C01E19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9019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9294A5-930F-58E4-174B-DF87F8F1A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76D9C6-B83E-A0D3-A1B6-064B34533D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8013B6-6667-ABC4-EE44-8BEB87EBF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31CC1BC-25CC-D002-5539-2DE220BD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A9AA8F-3796-D68E-B315-718FD1BE5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542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CCF979D-200B-573E-816C-A36A7FF80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EAFE38B-F1B6-DCB2-7075-86CB2F339B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48D43A2-826D-746F-5159-8F0BA4466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1A0E16D-81C1-5775-1DA0-D89D5FFE3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36E5CE-7110-C7E4-46DF-9F590C732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7170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E9DF30-71F4-4337-9FEC-DE60C363B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8437720-E5DC-98AF-F49B-5E659F8A40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83BE4C3-B3E5-C5E8-607D-11027E3E8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54CB656-B7B9-FFCC-718D-331B4BB03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295B072-50F0-522A-DFF8-CC71ACFAF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C552CC-ECD1-D178-EE27-C07DE74F3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29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BCC8EF-FA07-72AC-98D1-2A46C8908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FEDCB54-C2BB-DDBA-C7F9-8D330C7B7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A3D36F-01E8-930E-182D-BF7C692137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6E66FBF-8B09-6053-5676-17741B4E5B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2BC4976-C460-0FB3-0899-35201C7453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8066C93-AB3C-CDE5-3B31-F5F332B8B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D111098-21C3-C68B-393B-5101D79A3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F7F7729-FDE9-D753-8DE5-74AA37E64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5278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704DE9-1CB1-3CEF-4511-B76BBE6F4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41FEEEC-EB7E-E105-FA5B-970B0D6ED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276D5BA-AD57-2DCF-00DE-6EC0D0F22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4AA172C-F3D8-FCE2-3EBB-6C1B6568E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9253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64887A-8550-401A-1B67-F0F6FCA5E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2E8E168-1B55-8D90-0B99-0E6CDBDC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0DD4F8C-8768-6D2B-5E35-BA6B85FBCE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416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FEBBA38-A806-C9F7-35BD-276F826FB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88D2B21-DAEE-2CF9-2F37-843805C28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22E29F8-039C-9759-26BB-FA9C9B109F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B3E7FA57-7BC0-4605-85B0-6347A8F48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2C78880-537A-4D36-1CAA-2929580C9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B45DA60-1FCF-4FD4-251F-206412253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7653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4F6F31-8EF6-C12E-BF3D-B6031F2DD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2B81A4A-A502-D732-67C4-1A60B94B73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61D3244-9AFA-9DB5-44E8-6F06C35F45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5D6C0A-5659-5B61-04BC-A7E38E7FE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B9388C4-6D74-B827-7E01-F52394E36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72D01BA-47FD-0718-F882-519E8AA6D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7355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B7AC74C-8997-50B3-22DC-B7FEE4F7C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C64C7DF-109C-8494-2BEA-24159DEBC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F678C80-0147-8DB1-9948-1D2FEC7D5F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2F09C-10AA-4B6E-A7BE-80C0FCD940F3}" type="datetimeFigureOut">
              <a:rPr lang="zh-CN" altLang="en-US" smtClean="0"/>
              <a:t>2025/6/25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D26D00-C698-EB65-53B8-D7AF8E6942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1CBD85-A040-97EF-1E3B-D0581D9794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1E76B-2EBF-4065-952C-188D80A549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091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C1491FC-E207-1CED-2014-5A306FAC4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26" y="310718"/>
            <a:ext cx="11729140" cy="52467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88F4246-A80B-0215-57DE-8AE93DDA8E55}"/>
              </a:ext>
            </a:extLst>
          </p:cNvPr>
          <p:cNvSpPr txBox="1"/>
          <p:nvPr/>
        </p:nvSpPr>
        <p:spPr>
          <a:xfrm>
            <a:off x="967666" y="214375"/>
            <a:ext cx="1953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Pre-induction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3BEEE2F8-0AF1-97B2-DB93-1C9D4837364C}"/>
              </a:ext>
            </a:extLst>
          </p:cNvPr>
          <p:cNvCxnSpPr/>
          <p:nvPr/>
        </p:nvCxnSpPr>
        <p:spPr>
          <a:xfrm>
            <a:off x="1784411" y="1402672"/>
            <a:ext cx="0" cy="37818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连接符 8">
            <a:extLst>
              <a:ext uri="{FF2B5EF4-FFF2-40B4-BE49-F238E27FC236}">
                <a16:creationId xmlns:a16="http://schemas.microsoft.com/office/drawing/2014/main" id="{62CFB870-A7D4-A731-FC5C-E5BEA1EEDFCD}"/>
              </a:ext>
            </a:extLst>
          </p:cNvPr>
          <p:cNvCxnSpPr/>
          <p:nvPr/>
        </p:nvCxnSpPr>
        <p:spPr>
          <a:xfrm>
            <a:off x="2469471" y="1402672"/>
            <a:ext cx="0" cy="37818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1CA6D3A3-39E4-5C58-06D2-2AB183A6A9AA}"/>
              </a:ext>
            </a:extLst>
          </p:cNvPr>
          <p:cNvCxnSpPr>
            <a:cxnSpLocks/>
          </p:cNvCxnSpPr>
          <p:nvPr/>
        </p:nvCxnSpPr>
        <p:spPr>
          <a:xfrm flipH="1">
            <a:off x="1349406" y="583707"/>
            <a:ext cx="358065" cy="81896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>
            <a:extLst>
              <a:ext uri="{FF2B5EF4-FFF2-40B4-BE49-F238E27FC236}">
                <a16:creationId xmlns:a16="http://schemas.microsoft.com/office/drawing/2014/main" id="{2F7A5864-AF2F-1C0C-4928-AA7BE5D32494}"/>
              </a:ext>
            </a:extLst>
          </p:cNvPr>
          <p:cNvSpPr txBox="1"/>
          <p:nvPr/>
        </p:nvSpPr>
        <p:spPr>
          <a:xfrm>
            <a:off x="2325950" y="680050"/>
            <a:ext cx="1189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induction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3127DF8F-BA15-0380-DC6D-ADAC15BA390F}"/>
              </a:ext>
            </a:extLst>
          </p:cNvPr>
          <p:cNvCxnSpPr/>
          <p:nvPr/>
        </p:nvCxnSpPr>
        <p:spPr>
          <a:xfrm flipH="1">
            <a:off x="2112885" y="1127464"/>
            <a:ext cx="356586" cy="4793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6BF8C999-39F3-7DA0-FB0E-5A622617DB43}"/>
              </a:ext>
            </a:extLst>
          </p:cNvPr>
          <p:cNvCxnSpPr/>
          <p:nvPr/>
        </p:nvCxnSpPr>
        <p:spPr>
          <a:xfrm>
            <a:off x="11055658" y="1367161"/>
            <a:ext cx="0" cy="37818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>
            <a:extLst>
              <a:ext uri="{FF2B5EF4-FFF2-40B4-BE49-F238E27FC236}">
                <a16:creationId xmlns:a16="http://schemas.microsoft.com/office/drawing/2014/main" id="{8791B00A-DB08-FA3C-98BF-608989372AE5}"/>
              </a:ext>
            </a:extLst>
          </p:cNvPr>
          <p:cNvSpPr txBox="1"/>
          <p:nvPr/>
        </p:nvSpPr>
        <p:spPr>
          <a:xfrm>
            <a:off x="5060271" y="1455036"/>
            <a:ext cx="2541979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Arial" panose="020B0604020202020204" pitchFamily="34" charset="0"/>
                <a:cs typeface="Arial" panose="020B0604020202020204" pitchFamily="34" charset="0"/>
              </a:rPr>
              <a:t>Maintenance of general anesthesia</a:t>
            </a:r>
            <a:endParaRPr lang="zh-CN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4C096A26-E831-25E4-9308-E3B0529CD268}"/>
              </a:ext>
            </a:extLst>
          </p:cNvPr>
          <p:cNvCxnSpPr>
            <a:cxnSpLocks/>
          </p:cNvCxnSpPr>
          <p:nvPr/>
        </p:nvCxnSpPr>
        <p:spPr>
          <a:xfrm flipH="1">
            <a:off x="2469471" y="1743577"/>
            <a:ext cx="2590800" cy="4971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8B5081AE-7AC5-66FF-FA48-803147BB3DD0}"/>
              </a:ext>
            </a:extLst>
          </p:cNvPr>
          <p:cNvCxnSpPr>
            <a:cxnSpLocks/>
          </p:cNvCxnSpPr>
          <p:nvPr/>
        </p:nvCxnSpPr>
        <p:spPr>
          <a:xfrm flipV="1">
            <a:off x="7571172" y="1708952"/>
            <a:ext cx="3484486" cy="6925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表格 30">
            <a:extLst>
              <a:ext uri="{FF2B5EF4-FFF2-40B4-BE49-F238E27FC236}">
                <a16:creationId xmlns:a16="http://schemas.microsoft.com/office/drawing/2014/main" id="{BB12E6B6-875F-079B-4379-0D0FB0236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043349"/>
              </p:ext>
            </p:extLst>
          </p:nvPr>
        </p:nvGraphicFramePr>
        <p:xfrm>
          <a:off x="565212" y="5632684"/>
          <a:ext cx="1106157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3497">
                  <a:extLst>
                    <a:ext uri="{9D8B030D-6E8A-4147-A177-3AD203B41FA5}">
                      <a16:colId xmlns:a16="http://schemas.microsoft.com/office/drawing/2014/main" val="1626450470"/>
                    </a:ext>
                  </a:extLst>
                </a:gridCol>
                <a:gridCol w="2756015">
                  <a:extLst>
                    <a:ext uri="{9D8B030D-6E8A-4147-A177-3AD203B41FA5}">
                      <a16:colId xmlns:a16="http://schemas.microsoft.com/office/drawing/2014/main" val="3854012588"/>
                    </a:ext>
                  </a:extLst>
                </a:gridCol>
                <a:gridCol w="2365931">
                  <a:extLst>
                    <a:ext uri="{9D8B030D-6E8A-4147-A177-3AD203B41FA5}">
                      <a16:colId xmlns:a16="http://schemas.microsoft.com/office/drawing/2014/main" val="2793409298"/>
                    </a:ext>
                  </a:extLst>
                </a:gridCol>
                <a:gridCol w="1454453">
                  <a:extLst>
                    <a:ext uri="{9D8B030D-6E8A-4147-A177-3AD203B41FA5}">
                      <a16:colId xmlns:a16="http://schemas.microsoft.com/office/drawing/2014/main" val="1980134916"/>
                    </a:ext>
                  </a:extLst>
                </a:gridCol>
                <a:gridCol w="2181679">
                  <a:extLst>
                    <a:ext uri="{9D8B030D-6E8A-4147-A177-3AD203B41FA5}">
                      <a16:colId xmlns:a16="http://schemas.microsoft.com/office/drawing/2014/main" val="18601298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Individualized group</a:t>
                      </a:r>
                      <a:endParaRPr lang="zh-CN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Usual care group</a:t>
                      </a:r>
                      <a:endParaRPr lang="zh-CN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i="1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  t</a:t>
                      </a:r>
                      <a:endParaRPr lang="zh-CN" altLang="en-US" i="1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i="1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P</a:t>
                      </a:r>
                      <a:r>
                        <a:rPr lang="en-US" altLang="zh-CN" dirty="0">
                          <a:ln>
                            <a:solidFill>
                              <a:sysClr val="windowText" lastClr="000000"/>
                            </a:solidFill>
                          </a:ln>
                          <a:solidFill>
                            <a:sysClr val="windowText" lastClr="000000"/>
                          </a:solidFill>
                        </a:rPr>
                        <a:t>  value</a:t>
                      </a:r>
                      <a:endParaRPr lang="zh-CN" altLang="en-US" dirty="0">
                        <a:ln>
                          <a:solidFill>
                            <a:sysClr val="windowText" lastClr="000000"/>
                          </a:solidFill>
                        </a:ln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3511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Coefficient variations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0.12±0.02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0.13±0.03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3.170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</a:t>
                      </a:r>
                      <a:endParaRPr lang="zh-CN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347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26980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21</Words>
  <Application>Microsoft Office PowerPoint</Application>
  <PresentationFormat>宽屏</PresentationFormat>
  <Paragraphs>12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jiangzongming</dc:creator>
  <cp:lastModifiedBy>jiangzongming</cp:lastModifiedBy>
  <cp:revision>3</cp:revision>
  <dcterms:created xsi:type="dcterms:W3CDTF">2025-06-25T11:20:39Z</dcterms:created>
  <dcterms:modified xsi:type="dcterms:W3CDTF">2025-06-25T11:58:17Z</dcterms:modified>
</cp:coreProperties>
</file>