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4BEF72-2A4B-E9F5-667C-529126B93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CAE963F-0CCE-DD1E-7EA9-F5929604C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B859F-7884-22E2-0F66-2C8A27E2E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16CB64-6D18-06BC-852C-3AD8F53A0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778809C-8CB7-26AF-2795-48EF8BF74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6699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F41EA2-E618-ADEA-E655-8D3449887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DA64EFF-737F-8B1B-366D-2C4CA03F2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B4DFC8-A661-DF43-86C0-C9A886EE3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C090CE-F62F-D937-CDE0-7DEBD02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9D591E-4068-D676-366F-9666AFAF7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9229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D558DBE-6EC3-2C81-A00E-C56FE5B24B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D0F87CB-E0CE-F644-52D5-A71E5B998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D485BB-F858-8F47-BE5B-AD989474F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B818D7-14A5-F5DF-39AF-4009C2249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4DC69B-26A4-174C-7D74-36A03E35E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425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A44089-F256-6CD6-A6DC-6A34E239B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6A4E58-A94F-571B-8A9D-C01D7D207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79CF37-BC13-0FAD-DC5E-FC9F16A65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491730-C7DE-7847-3246-96E15BD99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BA102C-3765-8E79-A38F-DA5216B69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393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CE34F4-6BFF-77EA-E2D0-339D50053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75B33C2-7B95-BFEF-AE6F-2F6A26E7A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EA6EAF-7B3A-9D71-CFC7-30FE40A9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3271E4-5568-CF24-A937-4C4B4CD7A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92CFAF-4340-34B4-0DAC-C8128EECF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28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F8C0B-CFA2-BD03-1F32-0D8522E0F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5DAEA-DEC3-7F4F-36A7-371DF4BD6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D8F374B-0EE6-FAD4-1DD2-F70EBBF23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2FB7C1-CB54-F3B9-BD2B-302827D94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3E75679-F683-662B-9235-7385ADB2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03CBFE-3B47-A396-91FC-0EC3E4C1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085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83C550-E5E4-A5DB-E43E-EE806F8C8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25D88D-1128-320B-FD5F-040C73F40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871733E-D759-DAF4-F9EC-0AB031198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60679C5-EE14-C6C7-3269-A2E6D65849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ECD2EBF-6200-A851-FF4C-485AE5579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65DC31B-DFDD-624B-7062-A4795BB62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9B7E5F0-8F3F-A3E1-1A3D-F770F4401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E071218-C5DC-FC46-84FE-16FF092DC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18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F51132-1540-ACEC-7121-D23D8B27B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45ABF3C-38C7-8375-CDD7-E14E690CD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64277F7-178A-2097-5C7F-1F3C429AA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5F97D7C-AD4B-251B-5886-DB2C00C42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0632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6ED202-71FB-4AC6-81F7-787397CF0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AC09E-2803-6AF8-0BA7-6689FA28A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01DB29F-492E-2197-80A0-7B240452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122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D747DA-D99A-AEF8-BD7A-6D3DCDB1F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B16334E-4E08-53DA-6AE4-653444B1B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D324B6D-8696-70DC-FBB2-DA41FA53F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65C1419-77DD-C1D6-8856-A313B6D74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7A40C3-98BA-A063-70BD-4467A0FDF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E65B57B-544B-B3F6-733F-222CEE05F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669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0BC2FD-D1B8-9A10-97E8-D51CE23B1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57C7558-7D0B-80E5-8C0A-ACA2B3AF0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B8D85DB-F08F-0EA8-2ED6-091AE8A00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02EEDAF-7AFA-CB4B-7DA1-8D26EA67E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B5AA96-031D-8434-C185-1E964589F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4E2DE9-1DD7-3DA3-C147-4037968C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527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0C4F19F-EE0B-65C3-E225-450EF813E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C6DCF6-05BB-6405-9969-BF6B7D44C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6670E3-3B6D-066F-E8FE-61ADAAF6F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858DA-4171-4C27-AF2E-CD98F57471FC}" type="datetimeFigureOut">
              <a:rPr lang="zh-CN" altLang="en-US" smtClean="0"/>
              <a:t>2025/6/26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C7E25B-4EFE-321B-7EC9-5137E00ED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1E6C48-4877-C144-3B92-DC918CBBD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5CA2F-CC22-4263-AD75-56EDEDDC4C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06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2A056D6-D18C-A700-7C43-99B935625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310719"/>
            <a:ext cx="5042517" cy="594803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ABC66AC-D236-20D2-E149-05316E7D695F}"/>
              </a:ext>
            </a:extLst>
          </p:cNvPr>
          <p:cNvSpPr txBox="1"/>
          <p:nvPr/>
        </p:nvSpPr>
        <p:spPr>
          <a:xfrm>
            <a:off x="6096000" y="542983"/>
            <a:ext cx="4516515" cy="50167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3200" kern="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Every color on the market has a digital code.</a:t>
            </a:r>
            <a:endParaRPr lang="zh-CN" altLang="zh-CN" sz="3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 1, 255255199</a:t>
            </a:r>
            <a:r>
              <a:rPr lang="en-US" altLang="zh-CN" sz="3200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</a:p>
          <a:p>
            <a:r>
              <a:rPr lang="en-US" altLang="zh-CN" sz="3200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Color 2, 255251186;</a:t>
            </a:r>
          </a:p>
          <a:p>
            <a:r>
              <a:rPr lang="en-US" altLang="zh-CN" sz="3200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Color 3, 255249164; </a:t>
            </a:r>
          </a:p>
          <a:p>
            <a:r>
              <a:rPr lang="en-US" altLang="zh-CN" sz="3200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Color 4, 255232077;</a:t>
            </a:r>
          </a:p>
          <a:p>
            <a:r>
              <a:rPr lang="en-US" altLang="zh-CN" sz="3200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Color 5, 245227157;</a:t>
            </a:r>
          </a:p>
          <a:p>
            <a:r>
              <a:rPr lang="en-US" altLang="zh-CN" sz="3200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Color 6: 229201135; </a:t>
            </a:r>
          </a:p>
          <a:p>
            <a:r>
              <a:rPr lang="en-US" altLang="zh-CN" sz="3200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Color 7, 207159072; </a:t>
            </a:r>
          </a:p>
          <a:p>
            <a:r>
              <a:rPr lang="en-US" altLang="zh-CN" sz="3200" kern="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Color 8, 147140074</a:t>
            </a:r>
            <a:endParaRPr lang="zh-CN" altLang="zh-CN" sz="3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65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237507-7443-6C7F-2C9C-A077CC528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FD738DE8-FC52-E71C-6F5E-C758526EE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1942"/>
            <a:ext cx="9721049" cy="6556159"/>
          </a:xfrm>
        </p:spPr>
      </p:pic>
    </p:spTree>
    <p:extLst>
      <p:ext uri="{BB962C8B-B14F-4D97-AF65-F5344CB8AC3E}">
        <p14:creationId xmlns:p14="http://schemas.microsoft.com/office/powerpoint/2010/main" val="2499915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49</Words>
  <Application>Microsoft Office PowerPoint</Application>
  <PresentationFormat>宽屏</PresentationFormat>
  <Paragraphs>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jiangzongming</dc:creator>
  <cp:lastModifiedBy>jiangzongming</cp:lastModifiedBy>
  <cp:revision>2</cp:revision>
  <dcterms:created xsi:type="dcterms:W3CDTF">2025-06-25T23:45:30Z</dcterms:created>
  <dcterms:modified xsi:type="dcterms:W3CDTF">2025-06-25T23:49:22Z</dcterms:modified>
</cp:coreProperties>
</file>