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76" r:id="rId2"/>
    <p:sldId id="265" r:id="rId3"/>
    <p:sldId id="258" r:id="rId4"/>
    <p:sldId id="259" r:id="rId5"/>
    <p:sldId id="260" r:id="rId6"/>
    <p:sldId id="261" r:id="rId7"/>
    <p:sldId id="262" r:id="rId8"/>
    <p:sldId id="266" r:id="rId9"/>
    <p:sldId id="263" r:id="rId10"/>
    <p:sldId id="264" r:id="rId11"/>
    <p:sldId id="269" r:id="rId12"/>
    <p:sldId id="270" r:id="rId13"/>
  </p:sldIdLst>
  <p:sldSz cx="6858000" cy="9902825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06" userDrawn="1">
          <p15:clr>
            <a:srgbClr val="A4A3A4"/>
          </p15:clr>
        </p15:guide>
        <p15:guide id="2" pos="21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77" d="100"/>
          <a:sy n="77" d="100"/>
        </p:scale>
        <p:origin x="3174" y="102"/>
      </p:cViewPr>
      <p:guideLst>
        <p:guide orient="horz" pos="3106"/>
        <p:guide pos="215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image" Target="../media/image51.emf"/><Relationship Id="rId4" Type="http://schemas.openxmlformats.org/officeDocument/2006/relationships/image" Target="../media/image54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wmf"/><Relationship Id="rId2" Type="http://schemas.openxmlformats.org/officeDocument/2006/relationships/image" Target="../media/image145.wmf"/><Relationship Id="rId1" Type="http://schemas.openxmlformats.org/officeDocument/2006/relationships/image" Target="../media/image144.wmf"/><Relationship Id="rId6" Type="http://schemas.openxmlformats.org/officeDocument/2006/relationships/image" Target="../media/image149.wmf"/><Relationship Id="rId5" Type="http://schemas.openxmlformats.org/officeDocument/2006/relationships/image" Target="../media/image148.wmf"/><Relationship Id="rId4" Type="http://schemas.openxmlformats.org/officeDocument/2006/relationships/image" Target="../media/image14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wmf"/><Relationship Id="rId2" Type="http://schemas.openxmlformats.org/officeDocument/2006/relationships/image" Target="../media/image176.wmf"/><Relationship Id="rId1" Type="http://schemas.openxmlformats.org/officeDocument/2006/relationships/image" Target="../media/image175.wmf"/><Relationship Id="rId6" Type="http://schemas.openxmlformats.org/officeDocument/2006/relationships/image" Target="../media/image180.wmf"/><Relationship Id="rId5" Type="http://schemas.openxmlformats.org/officeDocument/2006/relationships/image" Target="../media/image179.wmf"/><Relationship Id="rId4" Type="http://schemas.openxmlformats.org/officeDocument/2006/relationships/image" Target="../media/image17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2025/7/11 Friday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360476" y="1143000"/>
            <a:ext cx="213704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74325" y="1320480"/>
            <a:ext cx="5512050" cy="3711901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45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674325" y="5141554"/>
            <a:ext cx="5512050" cy="2126285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1800" spc="2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2025/7/11 Friday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2025/7/11 Friday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342225" y="1117729"/>
            <a:ext cx="6172200" cy="791768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2025/7/11 Friday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74325" y="3587131"/>
            <a:ext cx="5512050" cy="1471243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45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674325" y="5141554"/>
            <a:ext cx="5512050" cy="681035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18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42225" y="878587"/>
            <a:ext cx="6170175" cy="1018953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42225" y="2152278"/>
            <a:ext cx="6170175" cy="6872735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2025/7/11 Friday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119825" y="5557453"/>
            <a:ext cx="4369950" cy="1107332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119825" y="6664785"/>
            <a:ext cx="4369950" cy="1252896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2025/7/11 Friday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42225" y="878587"/>
            <a:ext cx="6170175" cy="1018953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342225" y="2167875"/>
            <a:ext cx="2911950" cy="6857138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3606525" y="2167875"/>
            <a:ext cx="2911950" cy="6857138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2025/7/11 Friday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42225" y="878587"/>
            <a:ext cx="6170175" cy="1018953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342225" y="2063900"/>
            <a:ext cx="3005100" cy="551066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5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342225" y="2677351"/>
            <a:ext cx="3005100" cy="6347662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3507609" y="2053111"/>
            <a:ext cx="3005100" cy="551066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5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3507609" y="2677351"/>
            <a:ext cx="3005100" cy="6347662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2025/7/11 Friday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42225" y="878587"/>
            <a:ext cx="6170175" cy="1018953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2025/7/11 Friday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2025/7/11 Friday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342225" y="2245856"/>
            <a:ext cx="2943606" cy="6654388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2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3572100" y="2245856"/>
            <a:ext cx="2940300" cy="6654388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2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2025/7/11 Friday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5757075" y="1320480"/>
            <a:ext cx="587250" cy="726264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1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514350" y="1320480"/>
            <a:ext cx="5157675" cy="7262640"/>
          </a:xfrm>
        </p:spPr>
        <p:txBody>
          <a:bodyPr vert="eaVert" lIns="46800" tIns="46800" rIns="46800" bIns="46800"/>
          <a:lstStyle>
            <a:lvl1pPr marL="171450" indent="-171450">
              <a:spcAft>
                <a:spcPts val="1000"/>
              </a:spcAft>
              <a:defRPr spc="300"/>
            </a:lvl1pPr>
            <a:lvl2pPr marL="514350" indent="-171450">
              <a:defRPr spc="300"/>
            </a:lvl2pPr>
            <a:lvl3pPr marL="857250" indent="-171450">
              <a:defRPr spc="300"/>
            </a:lvl3pPr>
            <a:lvl4pPr marL="1200150" indent="-171450">
              <a:defRPr spc="300"/>
            </a:lvl4pPr>
            <a:lvl5pPr marL="1543050" indent="-17145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2025/7/11 Friday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342225" y="878587"/>
            <a:ext cx="6170175" cy="1018953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342225" y="2152278"/>
            <a:ext cx="6170175" cy="687273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344250" y="9118590"/>
            <a:ext cx="1518750" cy="4574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7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2025/7/11 Friday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2315250" y="9118590"/>
            <a:ext cx="2227500" cy="4574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7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4993650" y="9118590"/>
            <a:ext cx="1518750" cy="4574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7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207135" algn="l"/>
          <a:tab pos="1207135" algn="l"/>
          <a:tab pos="1207135" algn="l"/>
          <a:tab pos="1207135" algn="l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3.tiff"/><Relationship Id="rId18" Type="http://schemas.openxmlformats.org/officeDocument/2006/relationships/image" Target="../media/image128.tiff"/><Relationship Id="rId26" Type="http://schemas.openxmlformats.org/officeDocument/2006/relationships/image" Target="../media/image136.tiff"/><Relationship Id="rId3" Type="http://schemas.openxmlformats.org/officeDocument/2006/relationships/image" Target="../media/image113.tiff"/><Relationship Id="rId21" Type="http://schemas.openxmlformats.org/officeDocument/2006/relationships/image" Target="../media/image131.tiff"/><Relationship Id="rId7" Type="http://schemas.openxmlformats.org/officeDocument/2006/relationships/image" Target="../media/image117.tiff"/><Relationship Id="rId12" Type="http://schemas.openxmlformats.org/officeDocument/2006/relationships/image" Target="../media/image122.tiff"/><Relationship Id="rId17" Type="http://schemas.openxmlformats.org/officeDocument/2006/relationships/image" Target="../media/image127.tiff"/><Relationship Id="rId25" Type="http://schemas.openxmlformats.org/officeDocument/2006/relationships/image" Target="../media/image135.tiff"/><Relationship Id="rId33" Type="http://schemas.openxmlformats.org/officeDocument/2006/relationships/image" Target="../media/image143.tiff"/><Relationship Id="rId2" Type="http://schemas.openxmlformats.org/officeDocument/2006/relationships/image" Target="../media/image112.tiff"/><Relationship Id="rId16" Type="http://schemas.openxmlformats.org/officeDocument/2006/relationships/image" Target="../media/image126.tiff"/><Relationship Id="rId20" Type="http://schemas.openxmlformats.org/officeDocument/2006/relationships/image" Target="../media/image130.tiff"/><Relationship Id="rId29" Type="http://schemas.openxmlformats.org/officeDocument/2006/relationships/image" Target="../media/image139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tiff"/><Relationship Id="rId11" Type="http://schemas.openxmlformats.org/officeDocument/2006/relationships/image" Target="../media/image121.tiff"/><Relationship Id="rId24" Type="http://schemas.openxmlformats.org/officeDocument/2006/relationships/image" Target="../media/image134.tiff"/><Relationship Id="rId32" Type="http://schemas.openxmlformats.org/officeDocument/2006/relationships/image" Target="../media/image142.tiff"/><Relationship Id="rId5" Type="http://schemas.openxmlformats.org/officeDocument/2006/relationships/image" Target="../media/image115.tiff"/><Relationship Id="rId15" Type="http://schemas.openxmlformats.org/officeDocument/2006/relationships/image" Target="../media/image125.tiff"/><Relationship Id="rId23" Type="http://schemas.openxmlformats.org/officeDocument/2006/relationships/image" Target="../media/image133.tiff"/><Relationship Id="rId28" Type="http://schemas.openxmlformats.org/officeDocument/2006/relationships/image" Target="../media/image138.tiff"/><Relationship Id="rId10" Type="http://schemas.openxmlformats.org/officeDocument/2006/relationships/image" Target="../media/image120.tiff"/><Relationship Id="rId19" Type="http://schemas.openxmlformats.org/officeDocument/2006/relationships/image" Target="../media/image129.tiff"/><Relationship Id="rId31" Type="http://schemas.openxmlformats.org/officeDocument/2006/relationships/image" Target="../media/image141.tiff"/><Relationship Id="rId4" Type="http://schemas.openxmlformats.org/officeDocument/2006/relationships/image" Target="../media/image114.tiff"/><Relationship Id="rId9" Type="http://schemas.openxmlformats.org/officeDocument/2006/relationships/image" Target="../media/image119.tiff"/><Relationship Id="rId14" Type="http://schemas.openxmlformats.org/officeDocument/2006/relationships/image" Target="../media/image124.tiff"/><Relationship Id="rId22" Type="http://schemas.openxmlformats.org/officeDocument/2006/relationships/image" Target="../media/image132.tiff"/><Relationship Id="rId27" Type="http://schemas.openxmlformats.org/officeDocument/2006/relationships/image" Target="../media/image137.tiff"/><Relationship Id="rId30" Type="http://schemas.openxmlformats.org/officeDocument/2006/relationships/image" Target="../media/image140.tiff"/><Relationship Id="rId8" Type="http://schemas.openxmlformats.org/officeDocument/2006/relationships/image" Target="../media/image118.tiff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6.wmf"/><Relationship Id="rId18" Type="http://schemas.openxmlformats.org/officeDocument/2006/relationships/oleObject" Target="../embeddings/oleObject10.bin"/><Relationship Id="rId26" Type="http://schemas.openxmlformats.org/officeDocument/2006/relationships/image" Target="../media/image158.tiff"/><Relationship Id="rId39" Type="http://schemas.openxmlformats.org/officeDocument/2006/relationships/image" Target="../media/image170.png"/><Relationship Id="rId21" Type="http://schemas.microsoft.com/office/2007/relationships/hdphoto" Target="../media/hdphoto15.wdp"/><Relationship Id="rId34" Type="http://schemas.openxmlformats.org/officeDocument/2006/relationships/image" Target="../media/image166.tiff"/><Relationship Id="rId42" Type="http://schemas.microsoft.com/office/2007/relationships/hdphoto" Target="../media/hdphoto18.wdp"/><Relationship Id="rId47" Type="http://schemas.openxmlformats.org/officeDocument/2006/relationships/image" Target="../media/image174.png"/><Relationship Id="rId7" Type="http://schemas.openxmlformats.org/officeDocument/2006/relationships/image" Target="../media/image152.pn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9.bin"/><Relationship Id="rId29" Type="http://schemas.openxmlformats.org/officeDocument/2006/relationships/image" Target="../media/image161.tiff"/><Relationship Id="rId1" Type="http://schemas.openxmlformats.org/officeDocument/2006/relationships/vmlDrawing" Target="../drawings/vmlDrawing2.vml"/><Relationship Id="rId6" Type="http://schemas.microsoft.com/office/2007/relationships/hdphoto" Target="../media/hdphoto14.wdp"/><Relationship Id="rId11" Type="http://schemas.openxmlformats.org/officeDocument/2006/relationships/image" Target="../media/image145.wmf"/><Relationship Id="rId24" Type="http://schemas.openxmlformats.org/officeDocument/2006/relationships/image" Target="../media/image156.tiff"/><Relationship Id="rId32" Type="http://schemas.openxmlformats.org/officeDocument/2006/relationships/image" Target="../media/image164.tiff"/><Relationship Id="rId37" Type="http://schemas.openxmlformats.org/officeDocument/2006/relationships/image" Target="../media/image169.png"/><Relationship Id="rId40" Type="http://schemas.microsoft.com/office/2007/relationships/hdphoto" Target="../media/hdphoto17.wdp"/><Relationship Id="rId45" Type="http://schemas.openxmlformats.org/officeDocument/2006/relationships/image" Target="../media/image173.png"/><Relationship Id="rId5" Type="http://schemas.openxmlformats.org/officeDocument/2006/relationships/image" Target="../media/image151.png"/><Relationship Id="rId15" Type="http://schemas.openxmlformats.org/officeDocument/2006/relationships/image" Target="../media/image147.wmf"/><Relationship Id="rId23" Type="http://schemas.openxmlformats.org/officeDocument/2006/relationships/image" Target="../media/image155.tiff"/><Relationship Id="rId28" Type="http://schemas.openxmlformats.org/officeDocument/2006/relationships/image" Target="../media/image160.tiff"/><Relationship Id="rId36" Type="http://schemas.openxmlformats.org/officeDocument/2006/relationships/image" Target="../media/image168.tiff"/><Relationship Id="rId10" Type="http://schemas.openxmlformats.org/officeDocument/2006/relationships/oleObject" Target="../embeddings/oleObject6.bin"/><Relationship Id="rId19" Type="http://schemas.openxmlformats.org/officeDocument/2006/relationships/image" Target="../media/image149.wmf"/><Relationship Id="rId31" Type="http://schemas.openxmlformats.org/officeDocument/2006/relationships/image" Target="../media/image163.tiff"/><Relationship Id="rId44" Type="http://schemas.microsoft.com/office/2007/relationships/hdphoto" Target="../media/hdphoto19.wdp"/><Relationship Id="rId4" Type="http://schemas.microsoft.com/office/2007/relationships/hdphoto" Target="../media/hdphoto13.wdp"/><Relationship Id="rId9" Type="http://schemas.openxmlformats.org/officeDocument/2006/relationships/image" Target="../media/image144.wmf"/><Relationship Id="rId14" Type="http://schemas.openxmlformats.org/officeDocument/2006/relationships/oleObject" Target="../embeddings/oleObject8.bin"/><Relationship Id="rId22" Type="http://schemas.openxmlformats.org/officeDocument/2006/relationships/image" Target="../media/image154.tiff"/><Relationship Id="rId27" Type="http://schemas.openxmlformats.org/officeDocument/2006/relationships/image" Target="../media/image159.tiff"/><Relationship Id="rId30" Type="http://schemas.openxmlformats.org/officeDocument/2006/relationships/image" Target="../media/image162.tiff"/><Relationship Id="rId35" Type="http://schemas.openxmlformats.org/officeDocument/2006/relationships/image" Target="../media/image167.tiff"/><Relationship Id="rId43" Type="http://schemas.openxmlformats.org/officeDocument/2006/relationships/image" Target="../media/image172.png"/><Relationship Id="rId48" Type="http://schemas.microsoft.com/office/2007/relationships/hdphoto" Target="../media/hdphoto21.wdp"/><Relationship Id="rId8" Type="http://schemas.openxmlformats.org/officeDocument/2006/relationships/oleObject" Target="../embeddings/oleObject5.bin"/><Relationship Id="rId3" Type="http://schemas.openxmlformats.org/officeDocument/2006/relationships/image" Target="../media/image150.png"/><Relationship Id="rId12" Type="http://schemas.openxmlformats.org/officeDocument/2006/relationships/oleObject" Target="../embeddings/oleObject7.bin"/><Relationship Id="rId17" Type="http://schemas.openxmlformats.org/officeDocument/2006/relationships/image" Target="../media/image148.wmf"/><Relationship Id="rId25" Type="http://schemas.openxmlformats.org/officeDocument/2006/relationships/image" Target="../media/image157.tiff"/><Relationship Id="rId33" Type="http://schemas.openxmlformats.org/officeDocument/2006/relationships/image" Target="../media/image165.tiff"/><Relationship Id="rId38" Type="http://schemas.microsoft.com/office/2007/relationships/hdphoto" Target="../media/hdphoto16.wdp"/><Relationship Id="rId46" Type="http://schemas.microsoft.com/office/2007/relationships/hdphoto" Target="../media/hdphoto20.wdp"/><Relationship Id="rId20" Type="http://schemas.openxmlformats.org/officeDocument/2006/relationships/image" Target="../media/image153.png"/><Relationship Id="rId41" Type="http://schemas.openxmlformats.org/officeDocument/2006/relationships/image" Target="../media/image171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5.tiff"/><Relationship Id="rId18" Type="http://schemas.openxmlformats.org/officeDocument/2006/relationships/image" Target="../media/image190.tiff"/><Relationship Id="rId26" Type="http://schemas.openxmlformats.org/officeDocument/2006/relationships/image" Target="../media/image197.png"/><Relationship Id="rId39" Type="http://schemas.openxmlformats.org/officeDocument/2006/relationships/image" Target="../media/image204.tiff"/><Relationship Id="rId21" Type="http://schemas.openxmlformats.org/officeDocument/2006/relationships/image" Target="../media/image193.png"/><Relationship Id="rId34" Type="http://schemas.openxmlformats.org/officeDocument/2006/relationships/image" Target="../media/image201.png"/><Relationship Id="rId42" Type="http://schemas.openxmlformats.org/officeDocument/2006/relationships/image" Target="../media/image178.wmf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88.tiff"/><Relationship Id="rId29" Type="http://schemas.microsoft.com/office/2007/relationships/hdphoto" Target="../media/hdphoto24.wdp"/><Relationship Id="rId1" Type="http://schemas.openxmlformats.org/officeDocument/2006/relationships/vmlDrawing" Target="../drawings/vmlDrawing3.vml"/><Relationship Id="rId6" Type="http://schemas.openxmlformats.org/officeDocument/2006/relationships/image" Target="../media/image176.wmf"/><Relationship Id="rId11" Type="http://schemas.openxmlformats.org/officeDocument/2006/relationships/image" Target="../media/image183.tiff"/><Relationship Id="rId24" Type="http://schemas.openxmlformats.org/officeDocument/2006/relationships/image" Target="../media/image195.tiff"/><Relationship Id="rId32" Type="http://schemas.openxmlformats.org/officeDocument/2006/relationships/image" Target="../media/image200.png"/><Relationship Id="rId37" Type="http://schemas.microsoft.com/office/2007/relationships/hdphoto" Target="../media/hdphoto28.wdp"/><Relationship Id="rId40" Type="http://schemas.openxmlformats.org/officeDocument/2006/relationships/image" Target="../media/image205.tiff"/><Relationship Id="rId45" Type="http://schemas.openxmlformats.org/officeDocument/2006/relationships/oleObject" Target="../embeddings/oleObject16.bin"/><Relationship Id="rId5" Type="http://schemas.openxmlformats.org/officeDocument/2006/relationships/oleObject" Target="../embeddings/oleObject12.bin"/><Relationship Id="rId15" Type="http://schemas.openxmlformats.org/officeDocument/2006/relationships/image" Target="../media/image187.tiff"/><Relationship Id="rId23" Type="http://schemas.openxmlformats.org/officeDocument/2006/relationships/image" Target="../media/image194.tiff"/><Relationship Id="rId28" Type="http://schemas.openxmlformats.org/officeDocument/2006/relationships/image" Target="../media/image198.png"/><Relationship Id="rId36" Type="http://schemas.openxmlformats.org/officeDocument/2006/relationships/image" Target="../media/image202.png"/><Relationship Id="rId10" Type="http://schemas.openxmlformats.org/officeDocument/2006/relationships/image" Target="../media/image182.tiff"/><Relationship Id="rId19" Type="http://schemas.openxmlformats.org/officeDocument/2006/relationships/image" Target="../media/image191.tiff"/><Relationship Id="rId31" Type="http://schemas.microsoft.com/office/2007/relationships/hdphoto" Target="../media/hdphoto25.wdp"/><Relationship Id="rId44" Type="http://schemas.openxmlformats.org/officeDocument/2006/relationships/image" Target="../media/image179.wmf"/><Relationship Id="rId4" Type="http://schemas.openxmlformats.org/officeDocument/2006/relationships/image" Target="../media/image175.wmf"/><Relationship Id="rId9" Type="http://schemas.openxmlformats.org/officeDocument/2006/relationships/image" Target="../media/image181.tiff"/><Relationship Id="rId14" Type="http://schemas.openxmlformats.org/officeDocument/2006/relationships/image" Target="../media/image186.tiff"/><Relationship Id="rId22" Type="http://schemas.microsoft.com/office/2007/relationships/hdphoto" Target="../media/hdphoto22.wdp"/><Relationship Id="rId27" Type="http://schemas.microsoft.com/office/2007/relationships/hdphoto" Target="../media/hdphoto23.wdp"/><Relationship Id="rId30" Type="http://schemas.openxmlformats.org/officeDocument/2006/relationships/image" Target="../media/image199.png"/><Relationship Id="rId35" Type="http://schemas.microsoft.com/office/2007/relationships/hdphoto" Target="../media/hdphoto27.wdp"/><Relationship Id="rId43" Type="http://schemas.openxmlformats.org/officeDocument/2006/relationships/oleObject" Target="../embeddings/oleObject15.bin"/><Relationship Id="rId8" Type="http://schemas.openxmlformats.org/officeDocument/2006/relationships/image" Target="../media/image177.wmf"/><Relationship Id="rId3" Type="http://schemas.openxmlformats.org/officeDocument/2006/relationships/oleObject" Target="../embeddings/oleObject11.bin"/><Relationship Id="rId12" Type="http://schemas.openxmlformats.org/officeDocument/2006/relationships/image" Target="../media/image184.tiff"/><Relationship Id="rId17" Type="http://schemas.openxmlformats.org/officeDocument/2006/relationships/image" Target="../media/image189.tiff"/><Relationship Id="rId25" Type="http://schemas.openxmlformats.org/officeDocument/2006/relationships/image" Target="../media/image196.tiff"/><Relationship Id="rId33" Type="http://schemas.microsoft.com/office/2007/relationships/hdphoto" Target="../media/hdphoto26.wdp"/><Relationship Id="rId38" Type="http://schemas.openxmlformats.org/officeDocument/2006/relationships/image" Target="../media/image203.tiff"/><Relationship Id="rId46" Type="http://schemas.openxmlformats.org/officeDocument/2006/relationships/image" Target="../media/image180.wmf"/><Relationship Id="rId20" Type="http://schemas.openxmlformats.org/officeDocument/2006/relationships/image" Target="../media/image192.tiff"/><Relationship Id="rId41" Type="http://schemas.openxmlformats.org/officeDocument/2006/relationships/oleObject" Target="../embeddings/oleObject14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18" Type="http://schemas.openxmlformats.org/officeDocument/2006/relationships/image" Target="../media/image28.jpeg"/><Relationship Id="rId3" Type="http://schemas.openxmlformats.org/officeDocument/2006/relationships/image" Target="../media/image13.jpeg"/><Relationship Id="rId21" Type="http://schemas.openxmlformats.org/officeDocument/2006/relationships/image" Target="../media/image31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17" Type="http://schemas.openxmlformats.org/officeDocument/2006/relationships/image" Target="../media/image27.jpeg"/><Relationship Id="rId25" Type="http://schemas.openxmlformats.org/officeDocument/2006/relationships/image" Target="../media/image35.jpeg"/><Relationship Id="rId2" Type="http://schemas.openxmlformats.org/officeDocument/2006/relationships/image" Target="../media/image12.jpeg"/><Relationship Id="rId16" Type="http://schemas.openxmlformats.org/officeDocument/2006/relationships/image" Target="../media/image26.jpeg"/><Relationship Id="rId20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24" Type="http://schemas.openxmlformats.org/officeDocument/2006/relationships/image" Target="../media/image34.jpeg"/><Relationship Id="rId5" Type="http://schemas.openxmlformats.org/officeDocument/2006/relationships/image" Target="../media/image15.jpeg"/><Relationship Id="rId15" Type="http://schemas.openxmlformats.org/officeDocument/2006/relationships/image" Target="../media/image25.jpeg"/><Relationship Id="rId23" Type="http://schemas.openxmlformats.org/officeDocument/2006/relationships/image" Target="../media/image33.jpeg"/><Relationship Id="rId10" Type="http://schemas.openxmlformats.org/officeDocument/2006/relationships/image" Target="../media/image20.jpeg"/><Relationship Id="rId19" Type="http://schemas.openxmlformats.org/officeDocument/2006/relationships/image" Target="../media/image29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jpeg"/><Relationship Id="rId22" Type="http://schemas.openxmlformats.org/officeDocument/2006/relationships/image" Target="../media/image3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0.png"/><Relationship Id="rId18" Type="http://schemas.microsoft.com/office/2007/relationships/hdphoto" Target="../media/hdphoto8.wdp"/><Relationship Id="rId26" Type="http://schemas.microsoft.com/office/2007/relationships/hdphoto" Target="../media/hdphoto12.wdp"/><Relationship Id="rId3" Type="http://schemas.openxmlformats.org/officeDocument/2006/relationships/image" Target="../media/image55.png"/><Relationship Id="rId21" Type="http://schemas.openxmlformats.org/officeDocument/2006/relationships/image" Target="../media/image64.png"/><Relationship Id="rId34" Type="http://schemas.openxmlformats.org/officeDocument/2006/relationships/image" Target="../media/image54.emf"/><Relationship Id="rId7" Type="http://schemas.openxmlformats.org/officeDocument/2006/relationships/image" Target="../media/image57.png"/><Relationship Id="rId12" Type="http://schemas.microsoft.com/office/2007/relationships/hdphoto" Target="../media/hdphoto5.wdp"/><Relationship Id="rId17" Type="http://schemas.openxmlformats.org/officeDocument/2006/relationships/image" Target="../media/image62.png"/><Relationship Id="rId25" Type="http://schemas.openxmlformats.org/officeDocument/2006/relationships/image" Target="../media/image66.png"/><Relationship Id="rId3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6" Type="http://schemas.microsoft.com/office/2007/relationships/hdphoto" Target="../media/hdphoto7.wdp"/><Relationship Id="rId20" Type="http://schemas.microsoft.com/office/2007/relationships/hdphoto" Target="../media/hdphoto9.wdp"/><Relationship Id="rId29" Type="http://schemas.openxmlformats.org/officeDocument/2006/relationships/oleObject" Target="../embeddings/oleObject2.bin"/><Relationship Id="rId1" Type="http://schemas.openxmlformats.org/officeDocument/2006/relationships/vmlDrawing" Target="../drawings/vmlDrawing1.vml"/><Relationship Id="rId6" Type="http://schemas.microsoft.com/office/2007/relationships/hdphoto" Target="../media/hdphoto2.wdp"/><Relationship Id="rId11" Type="http://schemas.openxmlformats.org/officeDocument/2006/relationships/image" Target="../media/image59.png"/><Relationship Id="rId24" Type="http://schemas.microsoft.com/office/2007/relationships/hdphoto" Target="../media/hdphoto11.wdp"/><Relationship Id="rId32" Type="http://schemas.openxmlformats.org/officeDocument/2006/relationships/image" Target="../media/image53.emf"/><Relationship Id="rId5" Type="http://schemas.openxmlformats.org/officeDocument/2006/relationships/image" Target="../media/image56.png"/><Relationship Id="rId15" Type="http://schemas.openxmlformats.org/officeDocument/2006/relationships/image" Target="../media/image61.png"/><Relationship Id="rId23" Type="http://schemas.openxmlformats.org/officeDocument/2006/relationships/image" Target="../media/image65.png"/><Relationship Id="rId28" Type="http://schemas.openxmlformats.org/officeDocument/2006/relationships/image" Target="../media/image51.emf"/><Relationship Id="rId10" Type="http://schemas.microsoft.com/office/2007/relationships/hdphoto" Target="../media/hdphoto4.wdp"/><Relationship Id="rId19" Type="http://schemas.openxmlformats.org/officeDocument/2006/relationships/image" Target="../media/image63.png"/><Relationship Id="rId31" Type="http://schemas.openxmlformats.org/officeDocument/2006/relationships/oleObject" Target="../embeddings/oleObject3.bin"/><Relationship Id="rId4" Type="http://schemas.microsoft.com/office/2007/relationships/hdphoto" Target="../media/hdphoto1.wdp"/><Relationship Id="rId9" Type="http://schemas.openxmlformats.org/officeDocument/2006/relationships/image" Target="../media/image58.png"/><Relationship Id="rId14" Type="http://schemas.microsoft.com/office/2007/relationships/hdphoto" Target="../media/hdphoto6.wdp"/><Relationship Id="rId22" Type="http://schemas.microsoft.com/office/2007/relationships/hdphoto" Target="../media/hdphoto10.wdp"/><Relationship Id="rId27" Type="http://schemas.openxmlformats.org/officeDocument/2006/relationships/oleObject" Target="../embeddings/oleObject1.bin"/><Relationship Id="rId30" Type="http://schemas.openxmlformats.org/officeDocument/2006/relationships/image" Target="../media/image52.emf"/><Relationship Id="rId8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8.jpeg"/><Relationship Id="rId18" Type="http://schemas.openxmlformats.org/officeDocument/2006/relationships/image" Target="../media/image83.jpeg"/><Relationship Id="rId26" Type="http://schemas.openxmlformats.org/officeDocument/2006/relationships/image" Target="../media/image91.jpeg"/><Relationship Id="rId39" Type="http://schemas.openxmlformats.org/officeDocument/2006/relationships/image" Target="../media/image104.png"/><Relationship Id="rId21" Type="http://schemas.openxmlformats.org/officeDocument/2006/relationships/image" Target="../media/image86.jpeg"/><Relationship Id="rId34" Type="http://schemas.openxmlformats.org/officeDocument/2006/relationships/image" Target="../media/image99.png"/><Relationship Id="rId42" Type="http://schemas.openxmlformats.org/officeDocument/2006/relationships/image" Target="../media/image107.pn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6" Type="http://schemas.openxmlformats.org/officeDocument/2006/relationships/image" Target="../media/image81.jpeg"/><Relationship Id="rId29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11" Type="http://schemas.openxmlformats.org/officeDocument/2006/relationships/image" Target="../media/image76.jpeg"/><Relationship Id="rId24" Type="http://schemas.openxmlformats.org/officeDocument/2006/relationships/image" Target="../media/image89.jpeg"/><Relationship Id="rId32" Type="http://schemas.openxmlformats.org/officeDocument/2006/relationships/image" Target="../media/image97.png"/><Relationship Id="rId37" Type="http://schemas.openxmlformats.org/officeDocument/2006/relationships/image" Target="../media/image102.png"/><Relationship Id="rId40" Type="http://schemas.openxmlformats.org/officeDocument/2006/relationships/image" Target="../media/image105.png"/><Relationship Id="rId45" Type="http://schemas.openxmlformats.org/officeDocument/2006/relationships/image" Target="../media/image110.png"/><Relationship Id="rId5" Type="http://schemas.openxmlformats.org/officeDocument/2006/relationships/image" Target="../media/image70.jpeg"/><Relationship Id="rId15" Type="http://schemas.openxmlformats.org/officeDocument/2006/relationships/image" Target="../media/image80.jpeg"/><Relationship Id="rId23" Type="http://schemas.openxmlformats.org/officeDocument/2006/relationships/image" Target="../media/image88.jpeg"/><Relationship Id="rId28" Type="http://schemas.openxmlformats.org/officeDocument/2006/relationships/image" Target="../media/image93.jpeg"/><Relationship Id="rId36" Type="http://schemas.openxmlformats.org/officeDocument/2006/relationships/image" Target="../media/image101.png"/><Relationship Id="rId10" Type="http://schemas.openxmlformats.org/officeDocument/2006/relationships/image" Target="../media/image75.jpeg"/><Relationship Id="rId19" Type="http://schemas.openxmlformats.org/officeDocument/2006/relationships/image" Target="../media/image84.jpeg"/><Relationship Id="rId31" Type="http://schemas.openxmlformats.org/officeDocument/2006/relationships/image" Target="../media/image96.jpeg"/><Relationship Id="rId44" Type="http://schemas.openxmlformats.org/officeDocument/2006/relationships/image" Target="../media/image109.png"/><Relationship Id="rId4" Type="http://schemas.openxmlformats.org/officeDocument/2006/relationships/image" Target="../media/image69.jpeg"/><Relationship Id="rId9" Type="http://schemas.openxmlformats.org/officeDocument/2006/relationships/image" Target="../media/image74.jpeg"/><Relationship Id="rId14" Type="http://schemas.openxmlformats.org/officeDocument/2006/relationships/image" Target="../media/image79.jpeg"/><Relationship Id="rId22" Type="http://schemas.openxmlformats.org/officeDocument/2006/relationships/image" Target="../media/image87.jpeg"/><Relationship Id="rId27" Type="http://schemas.openxmlformats.org/officeDocument/2006/relationships/image" Target="../media/image92.jpeg"/><Relationship Id="rId30" Type="http://schemas.openxmlformats.org/officeDocument/2006/relationships/image" Target="../media/image95.jpeg"/><Relationship Id="rId35" Type="http://schemas.openxmlformats.org/officeDocument/2006/relationships/image" Target="../media/image100.png"/><Relationship Id="rId43" Type="http://schemas.openxmlformats.org/officeDocument/2006/relationships/image" Target="../media/image108.png"/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12" Type="http://schemas.openxmlformats.org/officeDocument/2006/relationships/image" Target="../media/image77.jpeg"/><Relationship Id="rId17" Type="http://schemas.openxmlformats.org/officeDocument/2006/relationships/image" Target="../media/image82.jpeg"/><Relationship Id="rId25" Type="http://schemas.openxmlformats.org/officeDocument/2006/relationships/image" Target="../media/image90.jpeg"/><Relationship Id="rId33" Type="http://schemas.openxmlformats.org/officeDocument/2006/relationships/image" Target="../media/image98.png"/><Relationship Id="rId38" Type="http://schemas.openxmlformats.org/officeDocument/2006/relationships/image" Target="../media/image103.png"/><Relationship Id="rId46" Type="http://schemas.openxmlformats.org/officeDocument/2006/relationships/image" Target="../media/image111.png"/><Relationship Id="rId20" Type="http://schemas.openxmlformats.org/officeDocument/2006/relationships/image" Target="../media/image85.jpeg"/><Relationship Id="rId41" Type="http://schemas.openxmlformats.org/officeDocument/2006/relationships/image" Target="../media/image10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9B3E1259-23A0-4B42-A313-6A5B40DF5BA0}"/>
              </a:ext>
            </a:extLst>
          </p:cNvPr>
          <p:cNvGrpSpPr/>
          <p:nvPr/>
        </p:nvGrpSpPr>
        <p:grpSpPr>
          <a:xfrm>
            <a:off x="75156" y="446614"/>
            <a:ext cx="6716434" cy="1836420"/>
            <a:chOff x="-56" y="6030"/>
            <a:chExt cx="16609" cy="4581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671A0515-F764-4B04-B62B-ACF36B7A8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2" y="6363"/>
              <a:ext cx="3968" cy="4194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0CA5D6F2-FE88-49D0-BC33-9434AF9FF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29" y="6381"/>
              <a:ext cx="3945" cy="419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191D4AB-BE6E-4FB1-A2E3-18EAA96F0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81" y="6417"/>
              <a:ext cx="3894" cy="419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519E918-D50F-4100-BFED-CFAB49ED3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714" y="6400"/>
              <a:ext cx="3839" cy="4195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7B3B3457-2FF1-493D-B103-36AE80E355FA}"/>
                </a:ext>
              </a:extLst>
            </p:cNvPr>
            <p:cNvSpPr txBox="1"/>
            <p:nvPr/>
          </p:nvSpPr>
          <p:spPr>
            <a:xfrm>
              <a:off x="-56" y="6030"/>
              <a:ext cx="355" cy="6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altLang="zh-CN" sz="1000" b="1" dirty="0">
                  <a:solidFill>
                    <a:prstClr val="black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A</a:t>
              </a:r>
              <a:endParaRPr lang="zh-CN" altLang="en-US" sz="1000" b="1" dirty="0">
                <a:solidFill>
                  <a:prstClr val="black"/>
                </a:solidFill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75B7B292-1166-43A6-A34E-5AA9385C0527}"/>
              </a:ext>
            </a:extLst>
          </p:cNvPr>
          <p:cNvGrpSpPr/>
          <p:nvPr/>
        </p:nvGrpSpPr>
        <p:grpSpPr>
          <a:xfrm>
            <a:off x="90805" y="3258874"/>
            <a:ext cx="6636385" cy="2017299"/>
            <a:chOff x="167" y="14360"/>
            <a:chExt cx="16204" cy="4827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36CB4E62-2A23-4826-BB06-32FD205AFDF4}"/>
                </a:ext>
              </a:extLst>
            </p:cNvPr>
            <p:cNvGrpSpPr/>
            <p:nvPr/>
          </p:nvGrpSpPr>
          <p:grpSpPr>
            <a:xfrm>
              <a:off x="167" y="14689"/>
              <a:ext cx="16204" cy="4498"/>
              <a:chOff x="-143" y="7636"/>
              <a:chExt cx="16204" cy="4498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60D80704-507D-479F-A017-11AC6A5440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43" y="7636"/>
                <a:ext cx="3995" cy="4478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E53DB8A2-E169-440E-86FF-0E627AD591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85" y="7694"/>
                <a:ext cx="3975" cy="4440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96C0E8FB-4B92-4412-88FB-35AABD9B6E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164" y="7706"/>
                <a:ext cx="3930" cy="4425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CDE03183-B750-4332-B3F7-644623CA16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221" y="7691"/>
                <a:ext cx="3840" cy="4425"/>
              </a:xfrm>
              <a:prstGeom prst="rect">
                <a:avLst/>
              </a:prstGeom>
            </p:spPr>
          </p:pic>
        </p:grp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05C29843-C4BF-4AFF-AB52-6DCDB72782BE}"/>
                </a:ext>
              </a:extLst>
            </p:cNvPr>
            <p:cNvSpPr txBox="1"/>
            <p:nvPr/>
          </p:nvSpPr>
          <p:spPr>
            <a:xfrm>
              <a:off x="279" y="14360"/>
              <a:ext cx="227" cy="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altLang="zh-CN" sz="1000" b="1" dirty="0">
                  <a:solidFill>
                    <a:prstClr val="black"/>
                  </a:solidFill>
                  <a:ea typeface="等线" panose="02010600030101010101" pitchFamily="2" charset="-122"/>
                  <a:cs typeface="Arial" panose="020B0604020202020204" pitchFamily="34" charset="0"/>
                </a:rPr>
                <a:t>B</a:t>
              </a:r>
              <a:endParaRPr lang="zh-CN" altLang="en-US" sz="1000" b="1" dirty="0">
                <a:solidFill>
                  <a:prstClr val="black"/>
                </a:solidFill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43">
            <a:extLst>
              <a:ext uri="{FF2B5EF4-FFF2-40B4-BE49-F238E27FC236}">
                <a16:creationId xmlns:a16="http://schemas.microsoft.com/office/drawing/2014/main" id="{A957DC46-DA20-4FB1-A67C-BC160F71C096}"/>
              </a:ext>
            </a:extLst>
          </p:cNvPr>
          <p:cNvSpPr txBox="1"/>
          <p:nvPr/>
        </p:nvSpPr>
        <p:spPr>
          <a:xfrm>
            <a:off x="55763" y="60816"/>
            <a:ext cx="255333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600" b="1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Supplementary Figure 1</a:t>
            </a:r>
            <a:r>
              <a:rPr lang="zh-CN" altLang="zh-CN" sz="16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017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-9326" y="20962"/>
            <a:ext cx="249682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Supplementary Figure 7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514475" y="540385"/>
            <a:ext cx="3859530" cy="3462655"/>
            <a:chOff x="2226" y="10280"/>
            <a:chExt cx="5541" cy="5025"/>
          </a:xfrm>
        </p:grpSpPr>
        <p:sp>
          <p:nvSpPr>
            <p:cNvPr id="394" name="文本框 393"/>
            <p:cNvSpPr txBox="1"/>
            <p:nvPr/>
          </p:nvSpPr>
          <p:spPr>
            <a:xfrm>
              <a:off x="2480" y="10280"/>
              <a:ext cx="384" cy="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3232" y="10770"/>
              <a:ext cx="4535" cy="4535"/>
              <a:chOff x="1043942" y="4010615"/>
              <a:chExt cx="2305760" cy="2310803"/>
            </a:xfrm>
          </p:grpSpPr>
          <p:pic>
            <p:nvPicPr>
              <p:cNvPr id="396" name="图片 39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7364" y="5180792"/>
                <a:ext cx="555494" cy="555538"/>
              </a:xfrm>
              <a:prstGeom prst="rect">
                <a:avLst/>
              </a:prstGeom>
            </p:spPr>
          </p:pic>
          <p:pic>
            <p:nvPicPr>
              <p:cNvPr id="397" name="图片 39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94208" y="5180792"/>
                <a:ext cx="555494" cy="555538"/>
              </a:xfrm>
              <a:prstGeom prst="rect">
                <a:avLst/>
              </a:prstGeom>
            </p:spPr>
          </p:pic>
          <p:pic>
            <p:nvPicPr>
              <p:cNvPr id="398" name="图片 39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0786" y="5180792"/>
                <a:ext cx="555494" cy="555538"/>
              </a:xfrm>
              <a:prstGeom prst="rect">
                <a:avLst/>
              </a:prstGeom>
            </p:spPr>
          </p:pic>
          <p:pic>
            <p:nvPicPr>
              <p:cNvPr id="399" name="图片 39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3942" y="5180792"/>
                <a:ext cx="555494" cy="555538"/>
              </a:xfrm>
              <a:prstGeom prst="rect">
                <a:avLst/>
              </a:prstGeom>
            </p:spPr>
          </p:pic>
          <p:pic>
            <p:nvPicPr>
              <p:cNvPr id="400" name="图片 39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7364" y="5765880"/>
                <a:ext cx="555494" cy="555538"/>
              </a:xfrm>
              <a:prstGeom prst="rect">
                <a:avLst/>
              </a:prstGeom>
            </p:spPr>
          </p:pic>
          <p:pic>
            <p:nvPicPr>
              <p:cNvPr id="401" name="图片 40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94208" y="5765880"/>
                <a:ext cx="555494" cy="555538"/>
              </a:xfrm>
              <a:prstGeom prst="rect">
                <a:avLst/>
              </a:prstGeom>
            </p:spPr>
          </p:pic>
          <p:pic>
            <p:nvPicPr>
              <p:cNvPr id="402" name="图片 40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0786" y="5765880"/>
                <a:ext cx="555494" cy="555538"/>
              </a:xfrm>
              <a:prstGeom prst="rect">
                <a:avLst/>
              </a:prstGeom>
            </p:spPr>
          </p:pic>
          <p:pic>
            <p:nvPicPr>
              <p:cNvPr id="403" name="图片 402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3942" y="5765880"/>
                <a:ext cx="555494" cy="555538"/>
              </a:xfrm>
              <a:prstGeom prst="rect">
                <a:avLst/>
              </a:prstGeom>
            </p:spPr>
          </p:pic>
          <p:pic>
            <p:nvPicPr>
              <p:cNvPr id="404" name="图片 40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7364" y="4595704"/>
                <a:ext cx="555494" cy="555538"/>
              </a:xfrm>
              <a:prstGeom prst="rect">
                <a:avLst/>
              </a:prstGeom>
            </p:spPr>
          </p:pic>
          <p:pic>
            <p:nvPicPr>
              <p:cNvPr id="405" name="图片 404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94208" y="4595704"/>
                <a:ext cx="555494" cy="555538"/>
              </a:xfrm>
              <a:prstGeom prst="rect">
                <a:avLst/>
              </a:prstGeom>
            </p:spPr>
          </p:pic>
          <p:pic>
            <p:nvPicPr>
              <p:cNvPr id="406" name="图片 405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0786" y="4595704"/>
                <a:ext cx="555494" cy="555538"/>
              </a:xfrm>
              <a:prstGeom prst="rect">
                <a:avLst/>
              </a:prstGeom>
            </p:spPr>
          </p:pic>
          <p:pic>
            <p:nvPicPr>
              <p:cNvPr id="407" name="图片 40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3942" y="4595704"/>
                <a:ext cx="555494" cy="555538"/>
              </a:xfrm>
              <a:prstGeom prst="rect">
                <a:avLst/>
              </a:prstGeom>
            </p:spPr>
          </p:pic>
          <p:pic>
            <p:nvPicPr>
              <p:cNvPr id="408" name="图片 407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7364" y="4010615"/>
                <a:ext cx="555494" cy="555538"/>
              </a:xfrm>
              <a:prstGeom prst="rect">
                <a:avLst/>
              </a:prstGeom>
            </p:spPr>
          </p:pic>
          <p:pic>
            <p:nvPicPr>
              <p:cNvPr id="409" name="图片 408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94208" y="4010615"/>
                <a:ext cx="555494" cy="555538"/>
              </a:xfrm>
              <a:prstGeom prst="rect">
                <a:avLst/>
              </a:prstGeom>
            </p:spPr>
          </p:pic>
          <p:pic>
            <p:nvPicPr>
              <p:cNvPr id="410" name="图片 409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0786" y="4010615"/>
                <a:ext cx="555494" cy="555538"/>
              </a:xfrm>
              <a:prstGeom prst="rect">
                <a:avLst/>
              </a:prstGeom>
            </p:spPr>
          </p:pic>
          <p:pic>
            <p:nvPicPr>
              <p:cNvPr id="411" name="图片 410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3942" y="4010615"/>
                <a:ext cx="555494" cy="555538"/>
              </a:xfrm>
              <a:prstGeom prst="rect">
                <a:avLst/>
              </a:prstGeom>
            </p:spPr>
          </p:pic>
        </p:grpSp>
        <p:grpSp>
          <p:nvGrpSpPr>
            <p:cNvPr id="11" name="组合 10"/>
            <p:cNvGrpSpPr/>
            <p:nvPr/>
          </p:nvGrpSpPr>
          <p:grpSpPr>
            <a:xfrm>
              <a:off x="3372" y="10328"/>
              <a:ext cx="4362" cy="374"/>
              <a:chOff x="1016476" y="3834627"/>
              <a:chExt cx="2373059" cy="237618"/>
            </a:xfrm>
          </p:grpSpPr>
          <p:sp>
            <p:nvSpPr>
              <p:cNvPr id="412" name="文本框 411"/>
              <p:cNvSpPr txBox="1"/>
              <p:nvPr/>
            </p:nvSpPr>
            <p:spPr>
              <a:xfrm>
                <a:off x="1610379" y="3834627"/>
                <a:ext cx="511516" cy="226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BrdU</a:t>
                </a:r>
                <a:endParaRPr lang="zh-CN" altLang="en-US" sz="1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3" name="文本框 412"/>
              <p:cNvSpPr txBox="1"/>
              <p:nvPr/>
            </p:nvSpPr>
            <p:spPr>
              <a:xfrm>
                <a:off x="2134672" y="3845778"/>
                <a:ext cx="685165" cy="226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000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cyclin A</a:t>
                </a:r>
                <a:endParaRPr lang="zh-CN" altLang="en-US" sz="10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4" name="文本框 413"/>
              <p:cNvSpPr txBox="1"/>
              <p:nvPr/>
            </p:nvSpPr>
            <p:spPr>
              <a:xfrm>
                <a:off x="2799323" y="3846202"/>
                <a:ext cx="590212" cy="226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Merge</a:t>
                </a:r>
                <a:endParaRPr lang="zh-CN" alt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5" name="文本框 414"/>
              <p:cNvSpPr txBox="1"/>
              <p:nvPr/>
            </p:nvSpPr>
            <p:spPr>
              <a:xfrm>
                <a:off x="1016476" y="3846202"/>
                <a:ext cx="486057" cy="226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000" dirty="0">
                    <a:solidFill>
                      <a:srgbClr val="0000F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DAPI</a:t>
                </a:r>
                <a:endParaRPr lang="zh-CN" altLang="en-US" sz="1000" dirty="0">
                  <a:solidFill>
                    <a:srgbClr val="0000F4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2226" y="11163"/>
              <a:ext cx="1404" cy="3873"/>
              <a:chOff x="400060" y="4258346"/>
              <a:chExt cx="892094" cy="2458861"/>
            </a:xfrm>
          </p:grpSpPr>
          <p:sp>
            <p:nvSpPr>
              <p:cNvPr id="416" name="文本框 415"/>
              <p:cNvSpPr txBox="1"/>
              <p:nvPr/>
            </p:nvSpPr>
            <p:spPr>
              <a:xfrm>
                <a:off x="526464" y="4258346"/>
                <a:ext cx="512445" cy="22987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altLang="zh-CN" sz="1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siCtrl</a:t>
                </a:r>
                <a:endParaRPr lang="zh-CN" alt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7" name="文本框 416"/>
              <p:cNvSpPr txBox="1"/>
              <p:nvPr/>
            </p:nvSpPr>
            <p:spPr>
              <a:xfrm>
                <a:off x="526470" y="4886549"/>
                <a:ext cx="765684" cy="3674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siCtrl</a:t>
                </a:r>
                <a:endPara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zh-CN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+BHB</a:t>
                </a:r>
                <a:endParaRPr lang="zh-CN" alt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8" name="文本框 417"/>
              <p:cNvSpPr txBox="1"/>
              <p:nvPr/>
            </p:nvSpPr>
            <p:spPr>
              <a:xfrm>
                <a:off x="400060" y="5685729"/>
                <a:ext cx="765684" cy="20665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altLang="zh-CN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siNAT10</a:t>
                </a:r>
                <a:endParaRPr lang="zh-CN" alt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9" name="文本框 418"/>
              <p:cNvSpPr txBox="1"/>
              <p:nvPr/>
            </p:nvSpPr>
            <p:spPr>
              <a:xfrm>
                <a:off x="400287" y="6349758"/>
                <a:ext cx="775934" cy="3674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siNAT10</a:t>
                </a:r>
              </a:p>
              <a:p>
                <a:r>
                  <a:rPr lang="en-US" altLang="zh-CN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+BHB</a:t>
                </a:r>
                <a:endParaRPr lang="zh-CN" alt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6" name="组合 15"/>
          <p:cNvGrpSpPr/>
          <p:nvPr/>
        </p:nvGrpSpPr>
        <p:grpSpPr>
          <a:xfrm>
            <a:off x="1513840" y="4466590"/>
            <a:ext cx="3837305" cy="3486785"/>
            <a:chOff x="2195" y="5157"/>
            <a:chExt cx="5577" cy="5014"/>
          </a:xfrm>
        </p:grpSpPr>
        <p:sp>
          <p:nvSpPr>
            <p:cNvPr id="17" name="文本框 16"/>
            <p:cNvSpPr txBox="1"/>
            <p:nvPr/>
          </p:nvSpPr>
          <p:spPr>
            <a:xfrm>
              <a:off x="2569" y="5157"/>
              <a:ext cx="316" cy="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3217" y="5636"/>
              <a:ext cx="4535" cy="4535"/>
              <a:chOff x="4031886" y="713831"/>
              <a:chExt cx="2305858" cy="2318199"/>
            </a:xfrm>
          </p:grpSpPr>
          <p:pic>
            <p:nvPicPr>
              <p:cNvPr id="19" name="图片 18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14379" y="1306572"/>
                <a:ext cx="558379" cy="558447"/>
              </a:xfrm>
              <a:prstGeom prst="rect">
                <a:avLst/>
              </a:prstGeom>
            </p:spPr>
          </p:pic>
          <p:pic>
            <p:nvPicPr>
              <p:cNvPr id="20" name="图片 19"/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79365" y="1306572"/>
                <a:ext cx="558379" cy="558447"/>
              </a:xfrm>
              <a:prstGeom prst="rect">
                <a:avLst/>
              </a:prstGeom>
            </p:spPr>
          </p:pic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6873" y="1306572"/>
                <a:ext cx="558379" cy="558447"/>
              </a:xfrm>
              <a:prstGeom prst="rect">
                <a:avLst/>
              </a:prstGeom>
            </p:spPr>
          </p:pic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1886" y="1306572"/>
                <a:ext cx="558379" cy="558447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14379" y="1890078"/>
                <a:ext cx="558379" cy="558447"/>
              </a:xfrm>
              <a:prstGeom prst="rect">
                <a:avLst/>
              </a:prstGeom>
            </p:spPr>
          </p:pic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79365" y="1890078"/>
                <a:ext cx="558379" cy="558447"/>
              </a:xfrm>
              <a:prstGeom prst="rect">
                <a:avLst/>
              </a:prstGeom>
            </p:spPr>
          </p:pic>
          <p:pic>
            <p:nvPicPr>
              <p:cNvPr id="25" name="图片 24"/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6873" y="1890078"/>
                <a:ext cx="558379" cy="558447"/>
              </a:xfrm>
              <a:prstGeom prst="rect">
                <a:avLst/>
              </a:prstGeom>
            </p:spPr>
          </p:pic>
          <p:pic>
            <p:nvPicPr>
              <p:cNvPr id="26" name="图片 25"/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1886" y="1890078"/>
                <a:ext cx="558379" cy="558447"/>
              </a:xfrm>
              <a:prstGeom prst="rect">
                <a:avLst/>
              </a:prstGeom>
            </p:spPr>
          </p:pic>
          <p:pic>
            <p:nvPicPr>
              <p:cNvPr id="27" name="图片 26"/>
              <p:cNvPicPr>
                <a:picLocks noChangeAspect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15253" y="713831"/>
                <a:ext cx="558379" cy="558447"/>
              </a:xfrm>
              <a:prstGeom prst="rect">
                <a:avLst/>
              </a:prstGeom>
            </p:spPr>
          </p:pic>
          <p:pic>
            <p:nvPicPr>
              <p:cNvPr id="28" name="图片 27"/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79365" y="713831"/>
                <a:ext cx="558379" cy="558447"/>
              </a:xfrm>
              <a:prstGeom prst="rect">
                <a:avLst/>
              </a:prstGeom>
            </p:spPr>
          </p:pic>
          <p:pic>
            <p:nvPicPr>
              <p:cNvPr id="29" name="图片 28"/>
              <p:cNvPicPr>
                <a:picLocks noChangeAspect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7309" y="713831"/>
                <a:ext cx="558379" cy="558447"/>
              </a:xfrm>
              <a:prstGeom prst="rect">
                <a:avLst/>
              </a:prstGeom>
            </p:spPr>
          </p:pic>
          <p:pic>
            <p:nvPicPr>
              <p:cNvPr id="30" name="图片 29"/>
              <p:cNvPicPr>
                <a:picLocks noChangeAspect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1886" y="713831"/>
                <a:ext cx="558379" cy="558447"/>
              </a:xfrm>
              <a:prstGeom prst="rect">
                <a:avLst/>
              </a:prstGeom>
            </p:spPr>
          </p:pic>
          <p:pic>
            <p:nvPicPr>
              <p:cNvPr id="31" name="图片 30"/>
              <p:cNvPicPr>
                <a:picLocks noChangeAspect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14379" y="2473583"/>
                <a:ext cx="558379" cy="558447"/>
              </a:xfrm>
              <a:prstGeom prst="rect">
                <a:avLst/>
              </a:prstGeom>
            </p:spPr>
          </p:pic>
          <p:pic>
            <p:nvPicPr>
              <p:cNvPr id="32" name="图片 31"/>
              <p:cNvPicPr>
                <a:picLocks noChangeAspect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79365" y="2473583"/>
                <a:ext cx="558379" cy="558447"/>
              </a:xfrm>
              <a:prstGeom prst="rect">
                <a:avLst/>
              </a:prstGeom>
            </p:spPr>
          </p:pic>
          <p:pic>
            <p:nvPicPr>
              <p:cNvPr id="33" name="图片 32"/>
              <p:cNvPicPr>
                <a:picLocks noChangeAspect="1"/>
              </p:cNvPicPr>
              <p:nvPr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6873" y="2473583"/>
                <a:ext cx="558379" cy="558447"/>
              </a:xfrm>
              <a:prstGeom prst="rect">
                <a:avLst/>
              </a:prstGeom>
            </p:spPr>
          </p:pic>
          <p:pic>
            <p:nvPicPr>
              <p:cNvPr id="34" name="图片 33"/>
              <p:cNvPicPr>
                <a:picLocks noChangeAspect="1"/>
              </p:cNvPicPr>
              <p:nvPr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1886" y="2473583"/>
                <a:ext cx="558379" cy="558447"/>
              </a:xfrm>
              <a:prstGeom prst="rect">
                <a:avLst/>
              </a:prstGeom>
            </p:spPr>
          </p:pic>
        </p:grpSp>
        <p:grpSp>
          <p:nvGrpSpPr>
            <p:cNvPr id="35" name="组合 34"/>
            <p:cNvGrpSpPr/>
            <p:nvPr/>
          </p:nvGrpSpPr>
          <p:grpSpPr>
            <a:xfrm>
              <a:off x="3272" y="5207"/>
              <a:ext cx="4500" cy="357"/>
              <a:chOff x="4051655" y="517699"/>
              <a:chExt cx="2324567" cy="226799"/>
            </a:xfrm>
          </p:grpSpPr>
          <p:sp>
            <p:nvSpPr>
              <p:cNvPr id="36" name="文本框 35"/>
              <p:cNvSpPr txBox="1"/>
              <p:nvPr/>
            </p:nvSpPr>
            <p:spPr>
              <a:xfrm>
                <a:off x="4543768" y="520053"/>
                <a:ext cx="667332" cy="223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altLang="zh-CN" sz="1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γ</a:t>
                </a:r>
                <a:r>
                  <a:rPr lang="en-US" altLang="zh-CN" sz="1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H2AX</a:t>
                </a:r>
                <a:endParaRPr lang="zh-CN" altLang="en-US" sz="1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文本框 36"/>
              <p:cNvSpPr txBox="1"/>
              <p:nvPr/>
            </p:nvSpPr>
            <p:spPr>
              <a:xfrm>
                <a:off x="5145404" y="520053"/>
                <a:ext cx="663075" cy="223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000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cyclin A</a:t>
                </a:r>
                <a:endParaRPr lang="zh-CN" altLang="en-US" sz="10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>
                <a:off x="5782944" y="520835"/>
                <a:ext cx="593278" cy="223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Merge</a:t>
                </a:r>
                <a:endParaRPr lang="zh-CN" alt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>
                <a:off x="4051655" y="517699"/>
                <a:ext cx="504410" cy="223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000" dirty="0">
                    <a:solidFill>
                      <a:srgbClr val="0000F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DAPI</a:t>
                </a:r>
                <a:endParaRPr lang="zh-CN" altLang="en-US" sz="1000" dirty="0">
                  <a:solidFill>
                    <a:srgbClr val="0000F4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>
              <a:off x="2195" y="6116"/>
              <a:ext cx="1319" cy="3769"/>
              <a:chOff x="1709522" y="4409956"/>
              <a:chExt cx="837400" cy="2393613"/>
            </a:xfrm>
          </p:grpSpPr>
          <p:sp>
            <p:nvSpPr>
              <p:cNvPr id="41" name="文本框 40"/>
              <p:cNvSpPr txBox="1"/>
              <p:nvPr/>
            </p:nvSpPr>
            <p:spPr>
              <a:xfrm>
                <a:off x="1872917" y="4409956"/>
                <a:ext cx="485729" cy="23116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altLang="zh-CN" sz="1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si</a:t>
                </a:r>
                <a:r>
                  <a:rPr lang="en-US" altLang="zh-CN" sz="1000" dirty="0" err="1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Ctrl</a:t>
                </a:r>
                <a:endParaRPr lang="zh-CN" alt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>
                <a:off x="1709522" y="5797423"/>
                <a:ext cx="837400" cy="223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siNAT10</a:t>
                </a:r>
                <a:endParaRPr lang="zh-CN" alt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>
                <a:off x="1709522" y="6439410"/>
                <a:ext cx="685948" cy="3641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siNAT10</a:t>
                </a:r>
              </a:p>
              <a:p>
                <a:r>
                  <a:rPr lang="en-US" altLang="zh-CN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+BHB</a:t>
                </a:r>
                <a:endParaRPr lang="zh-CN" alt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>
                <a:off x="1872954" y="4963417"/>
                <a:ext cx="668635" cy="3641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siCtrl</a:t>
                </a:r>
                <a:endPara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zh-CN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+BHB</a:t>
                </a:r>
                <a:endParaRPr lang="zh-CN" alt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82" name="文本框 81"/>
          <p:cNvSpPr txBox="1"/>
          <p:nvPr/>
        </p:nvSpPr>
        <p:spPr>
          <a:xfrm>
            <a:off x="5579110" y="3474085"/>
            <a:ext cx="84899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DAPI+Brdu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879" y="46343"/>
            <a:ext cx="3428121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600" b="1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Supplementary Figure 8</a:t>
            </a:r>
            <a:r>
              <a:rPr lang="zh-CN" altLang="zh-CN" sz="16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altLang="zh-CN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3970" y="631825"/>
            <a:ext cx="6772275" cy="5334635"/>
            <a:chOff x="-10" y="397"/>
            <a:chExt cx="10665" cy="8401"/>
          </a:xfrm>
        </p:grpSpPr>
        <p:grpSp>
          <p:nvGrpSpPr>
            <p:cNvPr id="105" name="组合 104"/>
            <p:cNvGrpSpPr>
              <a:grpSpLocks noChangeAspect="1"/>
            </p:cNvGrpSpPr>
            <p:nvPr/>
          </p:nvGrpSpPr>
          <p:grpSpPr>
            <a:xfrm>
              <a:off x="6022" y="4588"/>
              <a:ext cx="4534" cy="4195"/>
              <a:chOff x="5961175" y="2587869"/>
              <a:chExt cx="2478122" cy="2293225"/>
            </a:xfrm>
          </p:grpSpPr>
          <p:grpSp>
            <p:nvGrpSpPr>
              <p:cNvPr id="106" name="组合 105"/>
              <p:cNvGrpSpPr>
                <a:grpSpLocks noChangeAspect="1"/>
              </p:cNvGrpSpPr>
              <p:nvPr/>
            </p:nvGrpSpPr>
            <p:grpSpPr>
              <a:xfrm>
                <a:off x="5961175" y="2587869"/>
                <a:ext cx="2478122" cy="2293225"/>
                <a:chOff x="899575" y="763852"/>
                <a:chExt cx="2784001" cy="2576281"/>
              </a:xfrm>
            </p:grpSpPr>
            <p:pic>
              <p:nvPicPr>
                <p:cNvPr id="107" name="图片 106"/>
                <p:cNvPicPr preferRelativeResize="0"/>
                <p:nvPr/>
              </p:nvPicPr>
              <p:blipFill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rightnessContrast bright="3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16833" y="792232"/>
                  <a:ext cx="864000" cy="864000"/>
                </a:xfrm>
                <a:prstGeom prst="rect">
                  <a:avLst/>
                </a:prstGeom>
              </p:spPr>
            </p:pic>
            <p:pic>
              <p:nvPicPr>
                <p:cNvPr id="108" name="图片 107"/>
                <p:cNvPicPr preferRelativeResize="0"/>
                <p:nvPr/>
              </p:nvPicPr>
              <p:blipFill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3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9575" y="792232"/>
                  <a:ext cx="1800000" cy="1800000"/>
                </a:xfrm>
                <a:prstGeom prst="rect">
                  <a:avLst/>
                </a:prstGeom>
              </p:spPr>
            </p:pic>
            <p:pic>
              <p:nvPicPr>
                <p:cNvPr id="109" name="图片 108"/>
                <p:cNvPicPr preferRelativeResize="0"/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16833" y="1722712"/>
                  <a:ext cx="864000" cy="864000"/>
                </a:xfrm>
                <a:prstGeom prst="rect">
                  <a:avLst/>
                </a:prstGeom>
              </p:spPr>
            </p:pic>
            <p:graphicFrame>
              <p:nvGraphicFramePr>
                <p:cNvPr id="110" name="对象 109"/>
                <p:cNvGraphicFramePr/>
                <p:nvPr/>
              </p:nvGraphicFramePr>
              <p:xfrm>
                <a:off x="899575" y="2620133"/>
                <a:ext cx="864000" cy="7200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53" name="Image" r:id="rId8" imgW="1285875" imgH="857250" progId="Photoshop.Image.19">
                        <p:embed/>
                      </p:oleObj>
                    </mc:Choice>
                    <mc:Fallback>
                      <p:oleObj name="Image" r:id="rId8" imgW="1285875" imgH="857250" progId="Photoshop.Image.19">
                        <p:embed/>
                        <p:pic>
                          <p:nvPicPr>
                            <p:cNvPr id="0" name="对象 109"/>
                            <p:cNvPicPr preferRelativeResize="0"/>
                            <p:nvPr/>
                          </p:nvPicPr>
                          <p:blipFill>
                            <a:blip r:embed="rId9">
                              <a:lum/>
                            </a:blip>
                            <a:stretch>
                              <a:fillRect/>
                            </a:stretch>
                          </p:blipFill>
                          <p:spPr>
                            <a:xfrm>
                              <a:off x="899575" y="2620133"/>
                              <a:ext cx="864000" cy="7200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1" name="对象 110"/>
                <p:cNvGraphicFramePr/>
                <p:nvPr/>
              </p:nvGraphicFramePr>
              <p:xfrm>
                <a:off x="2716833" y="2620133"/>
                <a:ext cx="864000" cy="7200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54" name="Image" r:id="rId10" imgW="1581150" imgH="933450" progId="Photoshop.Image.19">
                        <p:embed/>
                      </p:oleObj>
                    </mc:Choice>
                    <mc:Fallback>
                      <p:oleObj name="Image" r:id="rId10" imgW="1581150" imgH="933450" progId="Photoshop.Image.19">
                        <p:embed/>
                        <p:pic>
                          <p:nvPicPr>
                            <p:cNvPr id="0" name="对象 110"/>
                            <p:cNvPicPr preferRelativeResize="0"/>
                            <p:nvPr/>
                          </p:nvPicPr>
                          <p:blipFill>
                            <a:blip r:embed="rId11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2716833" y="2620133"/>
                              <a:ext cx="864000" cy="7200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2" name="对象 111"/>
                <p:cNvGraphicFramePr/>
                <p:nvPr/>
              </p:nvGraphicFramePr>
              <p:xfrm>
                <a:off x="1807113" y="2620133"/>
                <a:ext cx="864000" cy="7200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55" name="Image" r:id="rId12" imgW="1600200" imgH="895350" progId="Photoshop.Image.19">
                        <p:embed/>
                      </p:oleObj>
                    </mc:Choice>
                    <mc:Fallback>
                      <p:oleObj name="Image" r:id="rId12" imgW="1600200" imgH="895350" progId="Photoshop.Image.19">
                        <p:embed/>
                        <p:pic>
                          <p:nvPicPr>
                            <p:cNvPr id="0" name="对象 111"/>
                            <p:cNvPicPr preferRelativeResize="0"/>
                            <p:nvPr/>
                          </p:nvPicPr>
                          <p:blipFill>
                            <a:blip r:embed="rId13">
                              <a:lum/>
                            </a:blip>
                            <a:stretch>
                              <a:fillRect/>
                            </a:stretch>
                          </p:blipFill>
                          <p:spPr>
                            <a:xfrm>
                              <a:off x="1807113" y="2620133"/>
                              <a:ext cx="864000" cy="7200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13" name="矩形 112"/>
                <p:cNvSpPr/>
                <p:nvPr/>
              </p:nvSpPr>
              <p:spPr>
                <a:xfrm>
                  <a:off x="1727200" y="2063750"/>
                  <a:ext cx="279400" cy="454025"/>
                </a:xfrm>
                <a:prstGeom prst="rect">
                  <a:avLst/>
                </a:prstGeom>
                <a:noFill/>
                <a:ln w="31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4" name="矩形 113"/>
                <p:cNvSpPr/>
                <p:nvPr/>
              </p:nvSpPr>
              <p:spPr>
                <a:xfrm>
                  <a:off x="902750" y="2298701"/>
                  <a:ext cx="240250" cy="247650"/>
                </a:xfrm>
                <a:prstGeom prst="rect">
                  <a:avLst/>
                </a:prstGeom>
                <a:noFill/>
                <a:ln w="31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5" name="矩形 114"/>
                <p:cNvSpPr/>
                <p:nvPr/>
              </p:nvSpPr>
              <p:spPr>
                <a:xfrm>
                  <a:off x="1238249" y="1781176"/>
                  <a:ext cx="260351" cy="412750"/>
                </a:xfrm>
                <a:prstGeom prst="rect">
                  <a:avLst/>
                </a:prstGeom>
                <a:noFill/>
                <a:ln w="31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6" name="文本框 12"/>
                <p:cNvSpPr txBox="1"/>
                <p:nvPr/>
              </p:nvSpPr>
              <p:spPr>
                <a:xfrm>
                  <a:off x="1075150" y="2293262"/>
                  <a:ext cx="276225" cy="2069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8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  <a:endParaRPr lang="zh-CN" altLang="en-US" sz="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7" name="文本框 13"/>
                <p:cNvSpPr txBox="1"/>
                <p:nvPr/>
              </p:nvSpPr>
              <p:spPr>
                <a:xfrm>
                  <a:off x="1433100" y="1772107"/>
                  <a:ext cx="276225" cy="2069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8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endParaRPr lang="zh-CN" altLang="en-US" sz="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8" name="文本框 14"/>
                <p:cNvSpPr txBox="1"/>
                <p:nvPr/>
              </p:nvSpPr>
              <p:spPr>
                <a:xfrm>
                  <a:off x="1953800" y="2082385"/>
                  <a:ext cx="276225" cy="2069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8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  <a:endParaRPr lang="zh-CN" altLang="en-US" sz="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9" name="文本框 15"/>
                <p:cNvSpPr txBox="1"/>
                <p:nvPr/>
              </p:nvSpPr>
              <p:spPr>
                <a:xfrm>
                  <a:off x="1560638" y="2605762"/>
                  <a:ext cx="276225" cy="2223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9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  <a:endParaRPr lang="zh-CN" altLang="en-US" sz="9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0" name="文本框 16"/>
                <p:cNvSpPr txBox="1"/>
                <p:nvPr/>
              </p:nvSpPr>
              <p:spPr>
                <a:xfrm>
                  <a:off x="2470063" y="2595597"/>
                  <a:ext cx="276225" cy="2223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9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endParaRPr lang="zh-CN" altLang="en-US" sz="9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1" name="文本框 17"/>
                <p:cNvSpPr txBox="1"/>
                <p:nvPr/>
              </p:nvSpPr>
              <p:spPr>
                <a:xfrm>
                  <a:off x="3407351" y="2605762"/>
                  <a:ext cx="276225" cy="2223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9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  <a:endParaRPr lang="zh-CN" altLang="en-US" sz="9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2" name="文本框 18"/>
                <p:cNvSpPr txBox="1"/>
                <p:nvPr/>
              </p:nvSpPr>
              <p:spPr>
                <a:xfrm>
                  <a:off x="3186935" y="1689653"/>
                  <a:ext cx="468786" cy="2069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800" dirty="0" err="1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EdU</a:t>
                  </a:r>
                  <a:endParaRPr lang="zh-CN" altLang="en-US" sz="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3" name="文本框 19"/>
                <p:cNvSpPr txBox="1"/>
                <p:nvPr/>
              </p:nvSpPr>
              <p:spPr>
                <a:xfrm>
                  <a:off x="3161535" y="773544"/>
                  <a:ext cx="485323" cy="2069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8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DAPI</a:t>
                  </a:r>
                  <a:endParaRPr lang="zh-CN" altLang="en-US" sz="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4" name="文本框 21"/>
                <p:cNvSpPr txBox="1"/>
                <p:nvPr/>
              </p:nvSpPr>
              <p:spPr>
                <a:xfrm>
                  <a:off x="2231890" y="763852"/>
                  <a:ext cx="543813" cy="2069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8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Merge</a:t>
                  </a:r>
                  <a:endParaRPr lang="zh-CN" altLang="en-US" sz="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cxnSp>
            <p:nvCxnSpPr>
              <p:cNvPr id="125" name="直接箭头连接符 124"/>
              <p:cNvCxnSpPr/>
              <p:nvPr/>
            </p:nvCxnSpPr>
            <p:spPr>
              <a:xfrm rot="10680000" flipV="1">
                <a:off x="6379761" y="4333286"/>
                <a:ext cx="47625" cy="108000"/>
              </a:xfrm>
              <a:prstGeom prst="straightConnector1">
                <a:avLst/>
              </a:prstGeom>
              <a:ln w="31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直接箭头连接符 125"/>
              <p:cNvCxnSpPr/>
              <p:nvPr/>
            </p:nvCxnSpPr>
            <p:spPr>
              <a:xfrm rot="60000" flipV="1">
                <a:off x="6792511" y="4631736"/>
                <a:ext cx="47625" cy="108000"/>
              </a:xfrm>
              <a:prstGeom prst="straightConnector1">
                <a:avLst/>
              </a:prstGeom>
              <a:ln w="31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直接箭头连接符 126"/>
              <p:cNvCxnSpPr/>
              <p:nvPr/>
            </p:nvCxnSpPr>
            <p:spPr>
              <a:xfrm rot="60000" flipV="1">
                <a:off x="7986311" y="4726986"/>
                <a:ext cx="47625" cy="108000"/>
              </a:xfrm>
              <a:prstGeom prst="straightConnector1">
                <a:avLst/>
              </a:prstGeom>
              <a:ln w="31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4" name="文本框 53"/>
            <p:cNvSpPr txBox="1"/>
            <p:nvPr/>
          </p:nvSpPr>
          <p:spPr>
            <a:xfrm>
              <a:off x="5520" y="5313"/>
              <a:ext cx="502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grpSp>
          <p:nvGrpSpPr>
            <p:cNvPr id="85" name="组合 84"/>
            <p:cNvGrpSpPr>
              <a:grpSpLocks noChangeAspect="1"/>
            </p:cNvGrpSpPr>
            <p:nvPr/>
          </p:nvGrpSpPr>
          <p:grpSpPr>
            <a:xfrm>
              <a:off x="866" y="6026"/>
              <a:ext cx="4534" cy="2773"/>
              <a:chOff x="1490847" y="1045182"/>
              <a:chExt cx="2397125" cy="1466063"/>
            </a:xfrm>
          </p:grpSpPr>
          <p:graphicFrame>
            <p:nvGraphicFramePr>
              <p:cNvPr id="86" name="对象 85"/>
              <p:cNvGraphicFramePr/>
              <p:nvPr/>
            </p:nvGraphicFramePr>
            <p:xfrm>
              <a:off x="2963251" y="1819768"/>
              <a:ext cx="900000" cy="684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56" name="Image" r:id="rId14" imgW="1666875" imgH="1247775" progId="Photoshop.Image.19">
                      <p:embed/>
                    </p:oleObj>
                  </mc:Choice>
                  <mc:Fallback>
                    <p:oleObj name="Image" r:id="rId14" imgW="1666875" imgH="1247775" progId="Photoshop.Image.19">
                      <p:embed/>
                      <p:pic>
                        <p:nvPicPr>
                          <p:cNvPr id="0" name="对象 85"/>
                          <p:cNvPicPr preferRelativeResize="0"/>
                          <p:nvPr/>
                        </p:nvPicPr>
                        <p:blipFill>
                          <a:blip r:embed="rId15"/>
                          <a:stretch>
                            <a:fillRect/>
                          </a:stretch>
                        </p:blipFill>
                        <p:spPr>
                          <a:xfrm>
                            <a:off x="2963251" y="1819768"/>
                            <a:ext cx="900000" cy="6840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7" name="对象 86"/>
              <p:cNvGraphicFramePr/>
              <p:nvPr/>
            </p:nvGraphicFramePr>
            <p:xfrm>
              <a:off x="1490847" y="1071245"/>
              <a:ext cx="1440000" cy="1440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57" name="Image" r:id="rId16" imgW="9296400" imgH="9715500" progId="Photoshop.Image.19">
                      <p:embed/>
                    </p:oleObj>
                  </mc:Choice>
                  <mc:Fallback>
                    <p:oleObj name="Image" r:id="rId16" imgW="9296400" imgH="9715500" progId="Photoshop.Image.19">
                      <p:embed/>
                      <p:pic>
                        <p:nvPicPr>
                          <p:cNvPr id="0" name="对象 86"/>
                          <p:cNvPicPr preferRelativeResize="0"/>
                          <p:nvPr/>
                        </p:nvPicPr>
                        <p:blipFill>
                          <a:blip r:embed="rId17"/>
                          <a:stretch>
                            <a:fillRect/>
                          </a:stretch>
                        </p:blipFill>
                        <p:spPr>
                          <a:xfrm>
                            <a:off x="1490847" y="1071245"/>
                            <a:ext cx="1440000" cy="14400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88" name="直接箭头连接符 87"/>
              <p:cNvCxnSpPr/>
              <p:nvPr/>
            </p:nvCxnSpPr>
            <p:spPr>
              <a:xfrm>
                <a:off x="3145648" y="1840790"/>
                <a:ext cx="18580" cy="720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9" name="组合 88"/>
              <p:cNvGrpSpPr/>
              <p:nvPr/>
            </p:nvGrpSpPr>
            <p:grpSpPr>
              <a:xfrm>
                <a:off x="2960141" y="1073409"/>
                <a:ext cx="900000" cy="684000"/>
                <a:chOff x="7534184" y="1651434"/>
                <a:chExt cx="962111" cy="870815"/>
              </a:xfrm>
            </p:grpSpPr>
            <p:graphicFrame>
              <p:nvGraphicFramePr>
                <p:cNvPr id="96" name="对象 95"/>
                <p:cNvGraphicFramePr>
                  <a:graphicFrameLocks noChangeAspect="1"/>
                </p:cNvGraphicFramePr>
                <p:nvPr/>
              </p:nvGraphicFramePr>
              <p:xfrm>
                <a:off x="7534184" y="1651434"/>
                <a:ext cx="962111" cy="87081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58" name="Image" r:id="rId18" imgW="1304925" imgH="1181100" progId="Photoshop.Image.19">
                        <p:embed/>
                      </p:oleObj>
                    </mc:Choice>
                    <mc:Fallback>
                      <p:oleObj name="Image" r:id="rId18" imgW="1304925" imgH="1181100" progId="Photoshop.Image.19">
                        <p:embed/>
                        <p:pic>
                          <p:nvPicPr>
                            <p:cNvPr id="0" name="对象 95"/>
                            <p:cNvPicPr/>
                            <p:nvPr/>
                          </p:nvPicPr>
                          <p:blipFill>
                            <a:blip r:embed="rId19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7534184" y="1651434"/>
                              <a:ext cx="962111" cy="870815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cxnSp>
              <p:nvCxnSpPr>
                <p:cNvPr id="97" name="直接箭头连接符 96"/>
                <p:cNvCxnSpPr/>
                <p:nvPr/>
              </p:nvCxnSpPr>
              <p:spPr>
                <a:xfrm>
                  <a:off x="7820025" y="1753995"/>
                  <a:ext cx="19050" cy="14400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直接箭头连接符 97"/>
                <p:cNvCxnSpPr/>
                <p:nvPr/>
              </p:nvCxnSpPr>
              <p:spPr>
                <a:xfrm flipV="1">
                  <a:off x="8115300" y="2401695"/>
                  <a:ext cx="19050" cy="10800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0" name="矩形 89"/>
              <p:cNvSpPr/>
              <p:nvPr/>
            </p:nvSpPr>
            <p:spPr>
              <a:xfrm>
                <a:off x="2668957" y="1461770"/>
                <a:ext cx="187273" cy="21600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1" name="矩形 90"/>
              <p:cNvSpPr/>
              <p:nvPr/>
            </p:nvSpPr>
            <p:spPr>
              <a:xfrm>
                <a:off x="2494639" y="1305109"/>
                <a:ext cx="185509" cy="18000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文本框 11"/>
              <p:cNvSpPr txBox="1"/>
              <p:nvPr/>
            </p:nvSpPr>
            <p:spPr>
              <a:xfrm>
                <a:off x="3667002" y="1045182"/>
                <a:ext cx="220970" cy="1914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zh-CN" altLang="en-US" sz="9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文本框 12"/>
              <p:cNvSpPr txBox="1"/>
              <p:nvPr/>
            </p:nvSpPr>
            <p:spPr>
              <a:xfrm>
                <a:off x="2596239" y="1179225"/>
                <a:ext cx="220970" cy="1914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zh-CN" altLang="en-US" sz="9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文本框 13"/>
              <p:cNvSpPr txBox="1"/>
              <p:nvPr/>
            </p:nvSpPr>
            <p:spPr>
              <a:xfrm>
                <a:off x="2766564" y="1596725"/>
                <a:ext cx="220970" cy="1914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zh-CN" altLang="en-US" sz="9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" name="文本框 14"/>
              <p:cNvSpPr txBox="1"/>
              <p:nvPr/>
            </p:nvSpPr>
            <p:spPr>
              <a:xfrm>
                <a:off x="3653980" y="1778373"/>
                <a:ext cx="220970" cy="1914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zh-CN" altLang="en-US" sz="9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9" name="文本框 98"/>
            <p:cNvSpPr txBox="1"/>
            <p:nvPr/>
          </p:nvSpPr>
          <p:spPr>
            <a:xfrm>
              <a:off x="79" y="5354"/>
              <a:ext cx="448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69" y="469"/>
              <a:ext cx="471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grpSp>
          <p:nvGrpSpPr>
            <p:cNvPr id="100" name="组合 99"/>
            <p:cNvGrpSpPr>
              <a:grpSpLocks noChangeAspect="1"/>
            </p:cNvGrpSpPr>
            <p:nvPr/>
          </p:nvGrpSpPr>
          <p:grpSpPr>
            <a:xfrm>
              <a:off x="924" y="957"/>
              <a:ext cx="4302" cy="4506"/>
              <a:chOff x="620686" y="608077"/>
              <a:chExt cx="2357734" cy="2469243"/>
            </a:xfrm>
          </p:grpSpPr>
          <p:pic>
            <p:nvPicPr>
              <p:cNvPr id="17" name="图片 16"/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rightnessContrast brigh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0686" y="1232671"/>
                <a:ext cx="560118" cy="595462"/>
              </a:xfrm>
              <a:prstGeom prst="rect">
                <a:avLst/>
              </a:prstGeom>
            </p:spPr>
          </p:pic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18302" y="1232671"/>
                <a:ext cx="560118" cy="595462"/>
              </a:xfrm>
              <a:prstGeom prst="rect">
                <a:avLst/>
              </a:prstGeom>
            </p:spPr>
          </p:pic>
          <p:pic>
            <p:nvPicPr>
              <p:cNvPr id="19" name="图片 18"/>
              <p:cNvPicPr>
                <a:picLocks noChangeAspect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9892" y="1232671"/>
                <a:ext cx="560118" cy="595462"/>
              </a:xfrm>
              <a:prstGeom prst="rect">
                <a:avLst/>
              </a:prstGeom>
            </p:spPr>
          </p:pic>
          <p:pic>
            <p:nvPicPr>
              <p:cNvPr id="20" name="图片 19"/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19097" y="1232671"/>
                <a:ext cx="560118" cy="595462"/>
              </a:xfrm>
              <a:prstGeom prst="rect">
                <a:avLst/>
              </a:prstGeom>
            </p:spPr>
          </p:pic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0686" y="2481858"/>
                <a:ext cx="560118" cy="595462"/>
              </a:xfrm>
              <a:prstGeom prst="rect">
                <a:avLst/>
              </a:prstGeom>
            </p:spPr>
          </p:pic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18302" y="2481858"/>
                <a:ext cx="560118" cy="595462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9892" y="2481858"/>
                <a:ext cx="560118" cy="595462"/>
              </a:xfrm>
              <a:prstGeom prst="rect">
                <a:avLst/>
              </a:prstGeom>
            </p:spPr>
          </p:pic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19097" y="2481858"/>
                <a:ext cx="560118" cy="595462"/>
              </a:xfrm>
              <a:prstGeom prst="rect">
                <a:avLst/>
              </a:prstGeom>
            </p:spPr>
          </p:pic>
          <p:pic>
            <p:nvPicPr>
              <p:cNvPr id="25" name="图片 24"/>
              <p:cNvPicPr>
                <a:picLocks noChangeAspect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0686" y="1857264"/>
                <a:ext cx="560118" cy="595462"/>
              </a:xfrm>
              <a:prstGeom prst="rect">
                <a:avLst/>
              </a:prstGeom>
            </p:spPr>
          </p:pic>
          <p:pic>
            <p:nvPicPr>
              <p:cNvPr id="26" name="图片 25"/>
              <p:cNvPicPr>
                <a:picLocks noChangeAspect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18302" y="1857264"/>
                <a:ext cx="560118" cy="595462"/>
              </a:xfrm>
              <a:prstGeom prst="rect">
                <a:avLst/>
              </a:prstGeom>
            </p:spPr>
          </p:pic>
          <p:pic>
            <p:nvPicPr>
              <p:cNvPr id="27" name="图片 26"/>
              <p:cNvPicPr>
                <a:picLocks noChangeAspect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9892" y="1857264"/>
                <a:ext cx="560118" cy="595462"/>
              </a:xfrm>
              <a:prstGeom prst="rect">
                <a:avLst/>
              </a:prstGeom>
            </p:spPr>
          </p:pic>
          <p:pic>
            <p:nvPicPr>
              <p:cNvPr id="28" name="图片 27"/>
              <p:cNvPicPr>
                <a:picLocks noChangeAspect="1"/>
              </p:cNvPicPr>
              <p:nvPr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19097" y="1857264"/>
                <a:ext cx="560118" cy="595462"/>
              </a:xfrm>
              <a:prstGeom prst="rect">
                <a:avLst/>
              </a:prstGeom>
            </p:spPr>
          </p:pic>
          <p:pic>
            <p:nvPicPr>
              <p:cNvPr id="29" name="图片 28"/>
              <p:cNvPicPr>
                <a:picLocks noChangeAspect="1"/>
              </p:cNvPicPr>
              <p:nvPr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0686" y="608077"/>
                <a:ext cx="560118" cy="595462"/>
              </a:xfrm>
              <a:prstGeom prst="rect">
                <a:avLst/>
              </a:prstGeom>
            </p:spPr>
          </p:pic>
          <p:pic>
            <p:nvPicPr>
              <p:cNvPr id="30" name="图片 29"/>
              <p:cNvPicPr>
                <a:picLocks noChangeAspect="1"/>
              </p:cNvPicPr>
              <p:nvPr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18302" y="608077"/>
                <a:ext cx="560118" cy="595462"/>
              </a:xfrm>
              <a:prstGeom prst="rect">
                <a:avLst/>
              </a:prstGeom>
            </p:spPr>
          </p:pic>
          <p:pic>
            <p:nvPicPr>
              <p:cNvPr id="31" name="图片 30"/>
              <p:cNvPicPr>
                <a:picLocks noChangeAspect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9892" y="608077"/>
                <a:ext cx="560118" cy="595462"/>
              </a:xfrm>
              <a:prstGeom prst="rect">
                <a:avLst/>
              </a:prstGeom>
            </p:spPr>
          </p:pic>
          <p:pic>
            <p:nvPicPr>
              <p:cNvPr id="32" name="图片 31"/>
              <p:cNvPicPr>
                <a:picLocks noChangeAspect="1"/>
              </p:cNvPicPr>
              <p:nvPr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19097" y="608077"/>
                <a:ext cx="560118" cy="595462"/>
              </a:xfrm>
              <a:prstGeom prst="rect">
                <a:avLst/>
              </a:prstGeom>
            </p:spPr>
          </p:pic>
        </p:grpSp>
        <p:grpSp>
          <p:nvGrpSpPr>
            <p:cNvPr id="101" name="组合 100"/>
            <p:cNvGrpSpPr/>
            <p:nvPr/>
          </p:nvGrpSpPr>
          <p:grpSpPr>
            <a:xfrm>
              <a:off x="1038" y="445"/>
              <a:ext cx="4145" cy="366"/>
              <a:chOff x="658701" y="375250"/>
              <a:chExt cx="2632770" cy="232614"/>
            </a:xfrm>
          </p:grpSpPr>
          <p:sp>
            <p:nvSpPr>
              <p:cNvPr id="33" name="文本框 32"/>
              <p:cNvSpPr txBox="1"/>
              <p:nvPr/>
            </p:nvSpPr>
            <p:spPr>
              <a:xfrm>
                <a:off x="658701" y="377935"/>
                <a:ext cx="472593" cy="2299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BrdU</a:t>
                </a: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1285384" y="377935"/>
                <a:ext cx="598644" cy="2299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cyclin A</a:t>
                </a:r>
              </a:p>
            </p:txBody>
          </p:sp>
          <p:sp>
            <p:nvSpPr>
              <p:cNvPr id="35" name="文本框 34"/>
              <p:cNvSpPr txBox="1"/>
              <p:nvPr/>
            </p:nvSpPr>
            <p:spPr>
              <a:xfrm>
                <a:off x="2066491" y="377935"/>
                <a:ext cx="472593" cy="2299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dirty="0">
                    <a:solidFill>
                      <a:srgbClr val="0000F4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DAPI</a:t>
                </a:r>
                <a:endParaRPr lang="zh-CN" altLang="en-US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文本框 35"/>
              <p:cNvSpPr txBox="1"/>
              <p:nvPr/>
            </p:nvSpPr>
            <p:spPr>
              <a:xfrm>
                <a:off x="2651564" y="375250"/>
                <a:ext cx="639907" cy="22098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altLang="zh-CN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Merge</a:t>
                </a:r>
                <a:endParaRPr lang="zh-CN" altLang="en-US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7" name="文本框 36"/>
            <p:cNvSpPr txBox="1"/>
            <p:nvPr/>
          </p:nvSpPr>
          <p:spPr>
            <a:xfrm>
              <a:off x="4" y="2318"/>
              <a:ext cx="82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siCtrl</a:t>
              </a:r>
              <a:endParaRPr lang="en-US" altLang="zh-CN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altLang="zh-CN" sz="900" dirty="0">
                  <a:latin typeface="Arial" panose="020B0604020202020204" pitchFamily="34" charset="0"/>
                  <a:cs typeface="Arial" panose="020B0604020202020204" pitchFamily="34" charset="0"/>
                </a:rPr>
                <a:t>+BHB</a:t>
              </a:r>
              <a:endParaRPr lang="zh-CN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-10" y="3557"/>
              <a:ext cx="1060" cy="38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900" dirty="0">
                  <a:latin typeface="Arial" panose="020B0604020202020204" pitchFamily="34" charset="0"/>
                  <a:cs typeface="Arial" panose="020B0604020202020204" pitchFamily="34" charset="0"/>
                </a:rPr>
                <a:t>siNAT10</a:t>
              </a: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5" y="4671"/>
              <a:ext cx="1007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>
                  <a:latin typeface="Arial" panose="020B0604020202020204" pitchFamily="34" charset="0"/>
                  <a:cs typeface="Arial" panose="020B0604020202020204" pitchFamily="34" charset="0"/>
                </a:rPr>
                <a:t>siNAT10</a:t>
              </a:r>
            </a:p>
            <a:p>
              <a:r>
                <a:rPr lang="en-US" altLang="zh-CN" sz="900" dirty="0">
                  <a:latin typeface="Arial" panose="020B0604020202020204" pitchFamily="34" charset="0"/>
                  <a:cs typeface="Arial" panose="020B0604020202020204" pitchFamily="34" charset="0"/>
                </a:rPr>
                <a:t>+BHB</a:t>
              </a:r>
              <a:endParaRPr lang="zh-CN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15" y="1288"/>
              <a:ext cx="745" cy="36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siCtrl</a:t>
              </a:r>
              <a:endParaRPr lang="zh-CN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1" name="组合 40"/>
            <p:cNvGrpSpPr>
              <a:grpSpLocks noChangeAspect="1"/>
            </p:cNvGrpSpPr>
            <p:nvPr/>
          </p:nvGrpSpPr>
          <p:grpSpPr>
            <a:xfrm>
              <a:off x="5781" y="618"/>
              <a:ext cx="4874" cy="3595"/>
              <a:chOff x="4108195" y="-182186"/>
              <a:chExt cx="2184809" cy="1611372"/>
            </a:xfrm>
          </p:grpSpPr>
          <p:grpSp>
            <p:nvGrpSpPr>
              <p:cNvPr id="42" name="组合 41"/>
              <p:cNvGrpSpPr/>
              <p:nvPr/>
            </p:nvGrpSpPr>
            <p:grpSpPr>
              <a:xfrm>
                <a:off x="4158485" y="-182186"/>
                <a:ext cx="2134519" cy="806244"/>
                <a:chOff x="3040075" y="4034115"/>
                <a:chExt cx="2134519" cy="806244"/>
              </a:xfrm>
            </p:grpSpPr>
            <p:grpSp>
              <p:nvGrpSpPr>
                <p:cNvPr id="65" name="组合 64"/>
                <p:cNvGrpSpPr/>
                <p:nvPr/>
              </p:nvGrpSpPr>
              <p:grpSpPr>
                <a:xfrm>
                  <a:off x="3040075" y="4034115"/>
                  <a:ext cx="2029924" cy="806244"/>
                  <a:chOff x="3040075" y="4034115"/>
                  <a:chExt cx="2029924" cy="806244"/>
                </a:xfrm>
              </p:grpSpPr>
              <p:grpSp>
                <p:nvGrpSpPr>
                  <p:cNvPr id="75" name="组合 74"/>
                  <p:cNvGrpSpPr/>
                  <p:nvPr/>
                </p:nvGrpSpPr>
                <p:grpSpPr>
                  <a:xfrm>
                    <a:off x="3040075" y="4034115"/>
                    <a:ext cx="2029924" cy="806244"/>
                    <a:chOff x="3040075" y="4034115"/>
                    <a:chExt cx="2029924" cy="806244"/>
                  </a:xfrm>
                </p:grpSpPr>
                <p:pic>
                  <p:nvPicPr>
                    <p:cNvPr id="78" name="图片 77"/>
                    <p:cNvPicPr>
                      <a:picLocks noChangeAspect="1"/>
                    </p:cNvPicPr>
                    <p:nvPr/>
                  </p:nvPicPr>
                  <p:blipFill>
                    <a:blip r:embed="rId37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38">
                              <a14:imgEffect>
                                <a14:saturation sat="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040075" y="4185805"/>
                      <a:ext cx="648000" cy="64800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79" name="文本框 8"/>
                    <p:cNvSpPr txBox="1"/>
                    <p:nvPr/>
                  </p:nvSpPr>
                  <p:spPr>
                    <a:xfrm>
                      <a:off x="3079390" y="4034115"/>
                      <a:ext cx="564467" cy="16225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altLang="zh-CN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Normal</a:t>
                      </a:r>
                      <a:endParaRPr lang="zh-CN" alt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0" name="文本框 9"/>
                    <p:cNvSpPr txBox="1"/>
                    <p:nvPr/>
                  </p:nvSpPr>
                  <p:spPr>
                    <a:xfrm>
                      <a:off x="3798495" y="4034116"/>
                      <a:ext cx="527134" cy="16225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altLang="zh-CN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Bridge</a:t>
                      </a:r>
                      <a:endParaRPr lang="zh-CN" alt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1" name="文本框 64"/>
                    <p:cNvSpPr txBox="1"/>
                    <p:nvPr/>
                  </p:nvSpPr>
                  <p:spPr>
                    <a:xfrm>
                      <a:off x="4471862" y="4041984"/>
                      <a:ext cx="527134" cy="16225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altLang="zh-CN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Bridge</a:t>
                      </a:r>
                      <a:endParaRPr lang="zh-CN" alt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pic>
                  <p:nvPicPr>
                    <p:cNvPr id="82" name="图片 81"/>
                    <p:cNvPicPr>
                      <a:picLocks noChangeAspect="1"/>
                    </p:cNvPicPr>
                    <p:nvPr/>
                  </p:nvPicPr>
                  <p:blipFill>
                    <a:blip r:embed="rId39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40">
                              <a14:imgEffect>
                                <a14:saturation sat="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35997" y="4186425"/>
                      <a:ext cx="648000" cy="6480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3" name="图片 82"/>
                    <p:cNvPicPr>
                      <a:picLocks noChangeAspect="1"/>
                    </p:cNvPicPr>
                    <p:nvPr/>
                  </p:nvPicPr>
                  <p:blipFill>
                    <a:blip r:embed="rId41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42">
                              <a14:imgEffect>
                                <a14:saturation sat="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421999" y="4192359"/>
                      <a:ext cx="648000" cy="648000"/>
                    </a:xfrm>
                    <a:prstGeom prst="rect">
                      <a:avLst/>
                    </a:prstGeom>
                  </p:spPr>
                </p:pic>
              </p:grpSp>
              <p:cxnSp>
                <p:nvCxnSpPr>
                  <p:cNvPr id="76" name="直接箭头连接符 75"/>
                  <p:cNvCxnSpPr/>
                  <p:nvPr/>
                </p:nvCxnSpPr>
                <p:spPr>
                  <a:xfrm rot="6240000" flipV="1">
                    <a:off x="3966761" y="4403136"/>
                    <a:ext cx="47625" cy="108000"/>
                  </a:xfrm>
                  <a:prstGeom prst="straightConnector1">
                    <a:avLst/>
                  </a:prstGeom>
                  <a:ln w="3175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" name="直接箭头连接符 76"/>
                  <p:cNvCxnSpPr/>
                  <p:nvPr/>
                </p:nvCxnSpPr>
                <p:spPr>
                  <a:xfrm rot="-4320000" flipV="1">
                    <a:off x="4862111" y="4555536"/>
                    <a:ext cx="47625" cy="108000"/>
                  </a:xfrm>
                  <a:prstGeom prst="straightConnector1">
                    <a:avLst/>
                  </a:prstGeom>
                  <a:ln w="3175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6" name="组合 65"/>
                <p:cNvGrpSpPr/>
                <p:nvPr/>
              </p:nvGrpSpPr>
              <p:grpSpPr>
                <a:xfrm>
                  <a:off x="3431699" y="4649634"/>
                  <a:ext cx="337747" cy="118408"/>
                  <a:chOff x="1520370" y="3069561"/>
                  <a:chExt cx="337747" cy="118408"/>
                </a:xfrm>
              </p:grpSpPr>
              <p:cxnSp>
                <p:nvCxnSpPr>
                  <p:cNvPr id="73" name="直接连接符 72"/>
                  <p:cNvCxnSpPr/>
                  <p:nvPr/>
                </p:nvCxnSpPr>
                <p:spPr>
                  <a:xfrm>
                    <a:off x="1606552" y="3187969"/>
                    <a:ext cx="108000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4" name="文本框 73"/>
                  <p:cNvSpPr txBox="1"/>
                  <p:nvPr/>
                </p:nvSpPr>
                <p:spPr>
                  <a:xfrm>
                    <a:off x="1520370" y="3069561"/>
                    <a:ext cx="337747" cy="1075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5</a:t>
                    </a:r>
                    <a:r>
                      <a:rPr lang="el-GR" altLang="zh-CN" sz="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μ</a:t>
                    </a:r>
                    <a:r>
                      <a:rPr lang="en-US" altLang="zh-CN" sz="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</a:t>
                    </a:r>
                    <a:endParaRPr lang="zh-CN" altLang="en-US" sz="4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67" name="组合 66"/>
                <p:cNvGrpSpPr/>
                <p:nvPr/>
              </p:nvGrpSpPr>
              <p:grpSpPr>
                <a:xfrm>
                  <a:off x="4143045" y="4651335"/>
                  <a:ext cx="337747" cy="118408"/>
                  <a:chOff x="1520370" y="3069561"/>
                  <a:chExt cx="337747" cy="118408"/>
                </a:xfrm>
              </p:grpSpPr>
              <p:cxnSp>
                <p:nvCxnSpPr>
                  <p:cNvPr id="71" name="直接连接符 70"/>
                  <p:cNvCxnSpPr/>
                  <p:nvPr/>
                </p:nvCxnSpPr>
                <p:spPr>
                  <a:xfrm>
                    <a:off x="1606552" y="3187969"/>
                    <a:ext cx="108000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2" name="文本框 71"/>
                  <p:cNvSpPr txBox="1"/>
                  <p:nvPr/>
                </p:nvSpPr>
                <p:spPr>
                  <a:xfrm>
                    <a:off x="1520370" y="3069561"/>
                    <a:ext cx="337747" cy="1075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5</a:t>
                    </a:r>
                    <a:r>
                      <a:rPr lang="el-GR" altLang="zh-CN" sz="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μ</a:t>
                    </a:r>
                    <a:r>
                      <a:rPr lang="en-US" altLang="zh-CN" sz="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</a:t>
                    </a:r>
                    <a:endParaRPr lang="zh-CN" altLang="en-US" sz="4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68" name="组合 67"/>
                <p:cNvGrpSpPr/>
                <p:nvPr/>
              </p:nvGrpSpPr>
              <p:grpSpPr>
                <a:xfrm>
                  <a:off x="4836847" y="4667670"/>
                  <a:ext cx="337747" cy="118408"/>
                  <a:chOff x="1520370" y="3069561"/>
                  <a:chExt cx="337747" cy="118408"/>
                </a:xfrm>
              </p:grpSpPr>
              <p:cxnSp>
                <p:nvCxnSpPr>
                  <p:cNvPr id="69" name="直接连接符 68"/>
                  <p:cNvCxnSpPr/>
                  <p:nvPr/>
                </p:nvCxnSpPr>
                <p:spPr>
                  <a:xfrm>
                    <a:off x="1606552" y="3187969"/>
                    <a:ext cx="108000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0" name="文本框 69"/>
                  <p:cNvSpPr txBox="1"/>
                  <p:nvPr/>
                </p:nvSpPr>
                <p:spPr>
                  <a:xfrm>
                    <a:off x="1520370" y="3069561"/>
                    <a:ext cx="337747" cy="1075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5</a:t>
                    </a:r>
                    <a:r>
                      <a:rPr lang="el-GR" altLang="zh-CN" sz="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μ</a:t>
                    </a:r>
                    <a:r>
                      <a:rPr lang="en-US" altLang="zh-CN" sz="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</a:t>
                    </a:r>
                    <a:endParaRPr lang="zh-CN" altLang="en-US" sz="4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grpSp>
            <p:nvGrpSpPr>
              <p:cNvPr id="43" name="组合 42"/>
              <p:cNvGrpSpPr/>
              <p:nvPr/>
            </p:nvGrpSpPr>
            <p:grpSpPr>
              <a:xfrm>
                <a:off x="4108195" y="618418"/>
                <a:ext cx="2155813" cy="810768"/>
                <a:chOff x="6164273" y="104083"/>
                <a:chExt cx="2155813" cy="810768"/>
              </a:xfrm>
            </p:grpSpPr>
            <p:grpSp>
              <p:nvGrpSpPr>
                <p:cNvPr id="44" name="组合 43"/>
                <p:cNvGrpSpPr/>
                <p:nvPr/>
              </p:nvGrpSpPr>
              <p:grpSpPr>
                <a:xfrm>
                  <a:off x="6218212" y="104083"/>
                  <a:ext cx="2101874" cy="810768"/>
                  <a:chOff x="6218212" y="104083"/>
                  <a:chExt cx="2101874" cy="810768"/>
                </a:xfrm>
              </p:grpSpPr>
              <p:grpSp>
                <p:nvGrpSpPr>
                  <p:cNvPr id="56" name="组合 55"/>
                  <p:cNvGrpSpPr/>
                  <p:nvPr/>
                </p:nvGrpSpPr>
                <p:grpSpPr>
                  <a:xfrm>
                    <a:off x="6218212" y="104083"/>
                    <a:ext cx="2101874" cy="810768"/>
                    <a:chOff x="6218212" y="104083"/>
                    <a:chExt cx="2101874" cy="810768"/>
                  </a:xfrm>
                </p:grpSpPr>
                <p:sp>
                  <p:nvSpPr>
                    <p:cNvPr id="59" name="文本框 8"/>
                    <p:cNvSpPr txBox="1"/>
                    <p:nvPr/>
                  </p:nvSpPr>
                  <p:spPr>
                    <a:xfrm>
                      <a:off x="6258603" y="104083"/>
                      <a:ext cx="564467" cy="16225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altLang="zh-CN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Normal</a:t>
                      </a:r>
                      <a:endParaRPr lang="zh-CN" alt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0" name="文本框 68"/>
                    <p:cNvSpPr txBox="1"/>
                    <p:nvPr/>
                  </p:nvSpPr>
                  <p:spPr>
                    <a:xfrm>
                      <a:off x="6817012" y="111952"/>
                      <a:ext cx="811308" cy="16225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altLang="zh-CN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Micronuclei</a:t>
                      </a:r>
                      <a:endParaRPr lang="zh-CN" alt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pic>
                  <p:nvPicPr>
                    <p:cNvPr id="61" name="图片 60"/>
                    <p:cNvPicPr>
                      <a:picLocks noChangeAspect="1"/>
                    </p:cNvPicPr>
                    <p:nvPr/>
                  </p:nvPicPr>
                  <p:blipFill>
                    <a:blip r:embed="rId43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44">
                              <a14:imgEffect>
                                <a14:saturation sat="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99012" y="266851"/>
                      <a:ext cx="648000" cy="6480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2" name="图片 61"/>
                    <p:cNvPicPr>
                      <a:picLocks noChangeAspect="1"/>
                    </p:cNvPicPr>
                    <p:nvPr/>
                  </p:nvPicPr>
                  <p:blipFill>
                    <a:blip r:embed="rId45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46">
                              <a14:imgEffect>
                                <a14:saturation sat="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592190" y="266851"/>
                      <a:ext cx="648000" cy="6480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3" name="图片 62"/>
                    <p:cNvPicPr>
                      <a:picLocks noChangeAspect="1"/>
                    </p:cNvPicPr>
                    <p:nvPr/>
                  </p:nvPicPr>
                  <p:blipFill>
                    <a:blip r:embed="rId47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48">
                              <a14:imgEffect>
                                <a14:saturation sat="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218212" y="266851"/>
                      <a:ext cx="648000" cy="64800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64" name="文本框 74"/>
                    <p:cNvSpPr txBox="1"/>
                    <p:nvPr/>
                  </p:nvSpPr>
                  <p:spPr>
                    <a:xfrm>
                      <a:off x="7508778" y="109527"/>
                      <a:ext cx="811308" cy="16225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altLang="zh-CN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Micronuclei</a:t>
                      </a:r>
                      <a:endParaRPr lang="zh-CN" alt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cxnSp>
                <p:nvCxnSpPr>
                  <p:cNvPr id="57" name="直接箭头连接符 56"/>
                  <p:cNvCxnSpPr/>
                  <p:nvPr/>
                </p:nvCxnSpPr>
                <p:spPr>
                  <a:xfrm rot="9060000" flipV="1">
                    <a:off x="6951261" y="396286"/>
                    <a:ext cx="47625" cy="108000"/>
                  </a:xfrm>
                  <a:prstGeom prst="straightConnector1">
                    <a:avLst/>
                  </a:prstGeom>
                  <a:ln w="3175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直接箭头连接符 57"/>
                  <p:cNvCxnSpPr/>
                  <p:nvPr/>
                </p:nvCxnSpPr>
                <p:spPr>
                  <a:xfrm rot="9060000" flipV="1">
                    <a:off x="8024411" y="313736"/>
                    <a:ext cx="47625" cy="108000"/>
                  </a:xfrm>
                  <a:prstGeom prst="straightConnector1">
                    <a:avLst/>
                  </a:prstGeom>
                  <a:ln w="3175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5" name="组合 44"/>
                <p:cNvGrpSpPr/>
                <p:nvPr/>
              </p:nvGrpSpPr>
              <p:grpSpPr>
                <a:xfrm>
                  <a:off x="6164273" y="759126"/>
                  <a:ext cx="337747" cy="118408"/>
                  <a:chOff x="1520370" y="3069561"/>
                  <a:chExt cx="337747" cy="118408"/>
                </a:xfrm>
              </p:grpSpPr>
              <p:cxnSp>
                <p:nvCxnSpPr>
                  <p:cNvPr id="53" name="直接连接符 53"/>
                  <p:cNvCxnSpPr/>
                  <p:nvPr/>
                </p:nvCxnSpPr>
                <p:spPr>
                  <a:xfrm>
                    <a:off x="1606552" y="3187969"/>
                    <a:ext cx="108000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5" name="文本框 54"/>
                  <p:cNvSpPr txBox="1"/>
                  <p:nvPr/>
                </p:nvSpPr>
                <p:spPr>
                  <a:xfrm>
                    <a:off x="1520370" y="3069561"/>
                    <a:ext cx="337747" cy="1075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5</a:t>
                    </a:r>
                    <a:r>
                      <a:rPr lang="el-GR" altLang="zh-CN" sz="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μ</a:t>
                    </a:r>
                    <a:r>
                      <a:rPr lang="en-US" altLang="zh-CN" sz="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</a:t>
                    </a:r>
                    <a:endParaRPr lang="zh-CN" altLang="en-US" sz="4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46" name="组合 45"/>
                <p:cNvGrpSpPr/>
                <p:nvPr/>
              </p:nvGrpSpPr>
              <p:grpSpPr>
                <a:xfrm>
                  <a:off x="6841075" y="758573"/>
                  <a:ext cx="337747" cy="118408"/>
                  <a:chOff x="1520370" y="3069561"/>
                  <a:chExt cx="337747" cy="118408"/>
                </a:xfrm>
              </p:grpSpPr>
              <p:cxnSp>
                <p:nvCxnSpPr>
                  <p:cNvPr id="51" name="直接连接符 51"/>
                  <p:cNvCxnSpPr/>
                  <p:nvPr/>
                </p:nvCxnSpPr>
                <p:spPr>
                  <a:xfrm>
                    <a:off x="1606552" y="3187969"/>
                    <a:ext cx="108000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2" name="文本框 51"/>
                  <p:cNvSpPr txBox="1"/>
                  <p:nvPr/>
                </p:nvSpPr>
                <p:spPr>
                  <a:xfrm>
                    <a:off x="1520370" y="3069561"/>
                    <a:ext cx="337747" cy="1075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5</a:t>
                    </a:r>
                    <a:r>
                      <a:rPr lang="el-GR" altLang="zh-CN" sz="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μ</a:t>
                    </a:r>
                    <a:r>
                      <a:rPr lang="en-US" altLang="zh-CN" sz="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</a:t>
                    </a:r>
                    <a:endParaRPr lang="zh-CN" altLang="en-US" sz="4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47" name="组合 46"/>
                <p:cNvGrpSpPr/>
                <p:nvPr/>
              </p:nvGrpSpPr>
              <p:grpSpPr>
                <a:xfrm>
                  <a:off x="7527480" y="757434"/>
                  <a:ext cx="337747" cy="118408"/>
                  <a:chOff x="1520370" y="3069561"/>
                  <a:chExt cx="337747" cy="118408"/>
                </a:xfrm>
              </p:grpSpPr>
              <p:cxnSp>
                <p:nvCxnSpPr>
                  <p:cNvPr id="48" name="直接连接符 49"/>
                  <p:cNvCxnSpPr/>
                  <p:nvPr/>
                </p:nvCxnSpPr>
                <p:spPr>
                  <a:xfrm>
                    <a:off x="1606552" y="3187969"/>
                    <a:ext cx="108000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9" name="文本框 48"/>
                  <p:cNvSpPr txBox="1"/>
                  <p:nvPr/>
                </p:nvSpPr>
                <p:spPr>
                  <a:xfrm>
                    <a:off x="1520370" y="3069561"/>
                    <a:ext cx="337747" cy="1075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5</a:t>
                    </a:r>
                    <a:r>
                      <a:rPr lang="el-GR" altLang="zh-CN" sz="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μ</a:t>
                    </a:r>
                    <a:r>
                      <a:rPr lang="en-US" altLang="zh-CN" sz="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</a:t>
                    </a:r>
                    <a:endParaRPr lang="zh-CN" altLang="en-US" sz="4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</p:grpSp>
        <p:sp>
          <p:nvSpPr>
            <p:cNvPr id="84" name="文本框 83"/>
            <p:cNvSpPr txBox="1"/>
            <p:nvPr/>
          </p:nvSpPr>
          <p:spPr>
            <a:xfrm>
              <a:off x="5430" y="397"/>
              <a:ext cx="471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extBox 25"/>
          <p:cNvSpPr txBox="1"/>
          <p:nvPr/>
        </p:nvSpPr>
        <p:spPr>
          <a:xfrm>
            <a:off x="3106" y="34823"/>
            <a:ext cx="249682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b="1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Supplementary Figure </a:t>
            </a:r>
            <a:r>
              <a:rPr lang="en-US" sz="1600" b="1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9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9050" y="497840"/>
            <a:ext cx="6957695" cy="5468620"/>
            <a:chOff x="-61" y="382"/>
            <a:chExt cx="10957" cy="8612"/>
          </a:xfrm>
        </p:grpSpPr>
        <p:grpSp>
          <p:nvGrpSpPr>
            <p:cNvPr id="40" name="组合 39"/>
            <p:cNvGrpSpPr>
              <a:grpSpLocks noChangeAspect="1"/>
            </p:cNvGrpSpPr>
            <p:nvPr/>
          </p:nvGrpSpPr>
          <p:grpSpPr>
            <a:xfrm>
              <a:off x="900" y="6079"/>
              <a:ext cx="4534" cy="2784"/>
              <a:chOff x="654767" y="4930878"/>
              <a:chExt cx="2397048" cy="1471770"/>
            </a:xfrm>
          </p:grpSpPr>
          <p:graphicFrame>
            <p:nvGraphicFramePr>
              <p:cNvPr id="41" name="对象 40"/>
              <p:cNvGraphicFramePr/>
              <p:nvPr/>
            </p:nvGraphicFramePr>
            <p:xfrm>
              <a:off x="654767" y="4960548"/>
              <a:ext cx="1440000" cy="1440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77" name="Image" r:id="rId3" imgW="9124950" imgH="9753600" progId="Photoshop.Image.19">
                      <p:embed/>
                    </p:oleObj>
                  </mc:Choice>
                  <mc:Fallback>
                    <p:oleObj name="Image" r:id="rId3" imgW="9124950" imgH="9753600" progId="Photoshop.Image.19">
                      <p:embed/>
                      <p:pic>
                        <p:nvPicPr>
                          <p:cNvPr id="0" name="对象 40"/>
                          <p:cNvPicPr preferRelativeResize="0"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654767" y="4960548"/>
                            <a:ext cx="1440000" cy="14400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2" name="对象 41"/>
              <p:cNvGraphicFramePr/>
              <p:nvPr/>
            </p:nvGraphicFramePr>
            <p:xfrm>
              <a:off x="2119150" y="4952516"/>
              <a:ext cx="900000" cy="684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78" name="Image" r:id="rId5" imgW="1552575" imgH="1323975" progId="Photoshop.Image.19">
                      <p:embed/>
                    </p:oleObj>
                  </mc:Choice>
                  <mc:Fallback>
                    <p:oleObj name="Image" r:id="rId5" imgW="1552575" imgH="1323975" progId="Photoshop.Image.19">
                      <p:embed/>
                      <p:pic>
                        <p:nvPicPr>
                          <p:cNvPr id="0" name="对象 41"/>
                          <p:cNvPicPr preferRelativeResize="0"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2119150" y="4952516"/>
                            <a:ext cx="900000" cy="6840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3" name="对象 42"/>
              <p:cNvGraphicFramePr/>
              <p:nvPr/>
            </p:nvGraphicFramePr>
            <p:xfrm>
              <a:off x="2119150" y="5718648"/>
              <a:ext cx="900000" cy="684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79" name="Image" r:id="rId7" imgW="1466850" imgH="1409700" progId="Photoshop.Image.19">
                      <p:embed/>
                    </p:oleObj>
                  </mc:Choice>
                  <mc:Fallback>
                    <p:oleObj name="Image" r:id="rId7" imgW="1466850" imgH="1409700" progId="Photoshop.Image.19">
                      <p:embed/>
                      <p:pic>
                        <p:nvPicPr>
                          <p:cNvPr id="0" name="对象 42"/>
                          <p:cNvPicPr preferRelativeResize="0"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2119150" y="5718648"/>
                            <a:ext cx="900000" cy="6840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44" name="直接箭头连接符 43"/>
              <p:cNvCxnSpPr/>
              <p:nvPr/>
            </p:nvCxnSpPr>
            <p:spPr>
              <a:xfrm flipV="1">
                <a:off x="2457450" y="5563468"/>
                <a:ext cx="0" cy="720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5" name="直接箭头连接符 44"/>
              <p:cNvCxnSpPr/>
              <p:nvPr/>
            </p:nvCxnSpPr>
            <p:spPr>
              <a:xfrm rot="17460000">
                <a:off x="2238375" y="6001618"/>
                <a:ext cx="0" cy="1440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46" name="矩形 45"/>
              <p:cNvSpPr/>
              <p:nvPr/>
            </p:nvSpPr>
            <p:spPr>
              <a:xfrm>
                <a:off x="1755721" y="5831563"/>
                <a:ext cx="198000" cy="21600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矩形 46"/>
              <p:cNvSpPr/>
              <p:nvPr/>
            </p:nvSpPr>
            <p:spPr>
              <a:xfrm>
                <a:off x="1102933" y="6028861"/>
                <a:ext cx="185509" cy="21600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>
                <a:off x="2823493" y="4930878"/>
                <a:ext cx="220970" cy="1913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zh-CN" altLang="en-US" sz="9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文本框 48"/>
              <p:cNvSpPr txBox="1"/>
              <p:nvPr/>
            </p:nvSpPr>
            <p:spPr>
              <a:xfrm>
                <a:off x="931483" y="5954314"/>
                <a:ext cx="220970" cy="1913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zh-CN" altLang="en-US" sz="9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文本框 49"/>
              <p:cNvSpPr txBox="1"/>
              <p:nvPr/>
            </p:nvSpPr>
            <p:spPr>
              <a:xfrm>
                <a:off x="1897789" y="5765808"/>
                <a:ext cx="220970" cy="1913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zh-CN" altLang="en-US" sz="9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文本框 50"/>
              <p:cNvSpPr txBox="1"/>
              <p:nvPr/>
            </p:nvSpPr>
            <p:spPr>
              <a:xfrm>
                <a:off x="2830845" y="5684389"/>
                <a:ext cx="220970" cy="1913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zh-CN" altLang="en-US" sz="9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8" name="文本框 177"/>
            <p:cNvSpPr txBox="1"/>
            <p:nvPr/>
          </p:nvSpPr>
          <p:spPr>
            <a:xfrm>
              <a:off x="122" y="5558"/>
              <a:ext cx="681" cy="4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-61" y="1344"/>
              <a:ext cx="1374" cy="3949"/>
              <a:chOff x="51048" y="853632"/>
              <a:chExt cx="873027" cy="2508324"/>
            </a:xfrm>
          </p:grpSpPr>
          <p:sp>
            <p:nvSpPr>
              <p:cNvPr id="9" name="文本框 8"/>
              <p:cNvSpPr txBox="1"/>
              <p:nvPr/>
            </p:nvSpPr>
            <p:spPr>
              <a:xfrm>
                <a:off x="76660" y="1517647"/>
                <a:ext cx="596264" cy="36830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altLang="zh-CN" sz="1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siCtrl</a:t>
                </a:r>
                <a:endPara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zh-CN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+BHB</a:t>
                </a:r>
                <a:endParaRPr lang="zh-CN" alt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51048" y="2321975"/>
                <a:ext cx="787870" cy="24765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altLang="zh-CN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siNAT10</a:t>
                </a:r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60237" y="2993656"/>
                <a:ext cx="863838" cy="36830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altLang="zh-CN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siNAT10</a:t>
                </a:r>
              </a:p>
              <a:p>
                <a:r>
                  <a:rPr lang="en-US" altLang="zh-CN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+BHB</a:t>
                </a:r>
                <a:endParaRPr lang="zh-CN" alt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83223" y="853632"/>
                <a:ext cx="523874" cy="22987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altLang="zh-CN" sz="1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siCtrl</a:t>
                </a:r>
                <a:endParaRPr lang="zh-CN" alt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" name="组合 12"/>
            <p:cNvGrpSpPr>
              <a:grpSpLocks noChangeAspect="1"/>
            </p:cNvGrpSpPr>
            <p:nvPr/>
          </p:nvGrpSpPr>
          <p:grpSpPr>
            <a:xfrm>
              <a:off x="902" y="992"/>
              <a:ext cx="4534" cy="4534"/>
              <a:chOff x="577944" y="4938318"/>
              <a:chExt cx="2433538" cy="2355729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9858" y="6128483"/>
                <a:ext cx="581363" cy="570481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29552" y="6128483"/>
                <a:ext cx="581363" cy="570481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8192" y="6128483"/>
                <a:ext cx="581363" cy="570481"/>
              </a:xfrm>
              <a:prstGeom prst="rect">
                <a:avLst/>
              </a:prstGeom>
            </p:spPr>
          </p:pic>
          <p:pic>
            <p:nvPicPr>
              <p:cNvPr id="17" name="图片 1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08872" y="6128483"/>
                <a:ext cx="581363" cy="570481"/>
              </a:xfrm>
              <a:prstGeom prst="rect">
                <a:avLst/>
              </a:prstGeom>
            </p:spPr>
          </p:pic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9858" y="6723566"/>
                <a:ext cx="581363" cy="570481"/>
              </a:xfrm>
              <a:prstGeom prst="rect">
                <a:avLst/>
              </a:prstGeom>
            </p:spPr>
          </p:pic>
          <p:pic>
            <p:nvPicPr>
              <p:cNvPr id="19" name="图片 18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29552" y="6723566"/>
                <a:ext cx="581363" cy="570481"/>
              </a:xfrm>
              <a:prstGeom prst="rect">
                <a:avLst/>
              </a:prstGeom>
            </p:spPr>
          </p:pic>
          <p:pic>
            <p:nvPicPr>
              <p:cNvPr id="20" name="图片 19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8192" y="6723566"/>
                <a:ext cx="581363" cy="570481"/>
              </a:xfrm>
              <a:prstGeom prst="rect">
                <a:avLst/>
              </a:prstGeom>
            </p:spPr>
          </p:pic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08872" y="6723566"/>
                <a:ext cx="581363" cy="570481"/>
              </a:xfrm>
              <a:prstGeom prst="rect">
                <a:avLst/>
              </a:prstGeom>
            </p:spPr>
          </p:pic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9858" y="4938318"/>
                <a:ext cx="581363" cy="570481"/>
              </a:xfrm>
              <a:prstGeom prst="rect">
                <a:avLst/>
              </a:prstGeom>
            </p:spPr>
          </p:pic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29552" y="4938318"/>
                <a:ext cx="581363" cy="570481"/>
              </a:xfrm>
              <a:prstGeom prst="rect">
                <a:avLst/>
              </a:prstGeom>
            </p:spPr>
          </p:pic>
          <p:pic>
            <p:nvPicPr>
              <p:cNvPr id="25" name="图片 24"/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8192" y="4938318"/>
                <a:ext cx="581363" cy="570481"/>
              </a:xfrm>
              <a:prstGeom prst="rect">
                <a:avLst/>
              </a:prstGeom>
            </p:spPr>
          </p:pic>
          <p:pic>
            <p:nvPicPr>
              <p:cNvPr id="26" name="图片 25"/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08872" y="4938318"/>
                <a:ext cx="581363" cy="570481"/>
              </a:xfrm>
              <a:prstGeom prst="rect">
                <a:avLst/>
              </a:prstGeom>
            </p:spPr>
          </p:pic>
          <p:pic>
            <p:nvPicPr>
              <p:cNvPr id="27" name="图片 26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rightnessContrast bright="3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7944" y="5533665"/>
                <a:ext cx="581465" cy="570527"/>
              </a:xfrm>
              <a:prstGeom prst="rect">
                <a:avLst/>
              </a:prstGeom>
            </p:spPr>
          </p:pic>
          <p:pic>
            <p:nvPicPr>
              <p:cNvPr id="28" name="图片 27"/>
              <p:cNvPicPr>
                <a:picLocks noChangeAspect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30017" y="5533665"/>
                <a:ext cx="581465" cy="570527"/>
              </a:xfrm>
              <a:prstGeom prst="rect">
                <a:avLst/>
              </a:prstGeom>
            </p:spPr>
          </p:pic>
          <p:pic>
            <p:nvPicPr>
              <p:cNvPr id="29" name="图片 28"/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5302" y="5533665"/>
                <a:ext cx="581465" cy="570527"/>
              </a:xfrm>
              <a:prstGeom prst="rect">
                <a:avLst/>
              </a:prstGeom>
            </p:spPr>
          </p:pic>
          <p:pic>
            <p:nvPicPr>
              <p:cNvPr id="30" name="图片 29"/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12659" y="5533665"/>
                <a:ext cx="581465" cy="570527"/>
              </a:xfrm>
              <a:prstGeom prst="rect">
                <a:avLst/>
              </a:prstGeom>
            </p:spPr>
          </p:pic>
        </p:grpSp>
        <p:sp>
          <p:nvSpPr>
            <p:cNvPr id="23" name="文本框 22"/>
            <p:cNvSpPr txBox="1"/>
            <p:nvPr/>
          </p:nvSpPr>
          <p:spPr>
            <a:xfrm>
              <a:off x="95" y="481"/>
              <a:ext cx="349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grpSp>
          <p:nvGrpSpPr>
            <p:cNvPr id="32" name="组合 31"/>
            <p:cNvGrpSpPr>
              <a:grpSpLocks noChangeAspect="1"/>
            </p:cNvGrpSpPr>
            <p:nvPr/>
          </p:nvGrpSpPr>
          <p:grpSpPr>
            <a:xfrm>
              <a:off x="5796" y="643"/>
              <a:ext cx="5101" cy="3696"/>
              <a:chOff x="3982092" y="4851471"/>
              <a:chExt cx="2885793" cy="2076751"/>
            </a:xfrm>
          </p:grpSpPr>
          <p:grpSp>
            <p:nvGrpSpPr>
              <p:cNvPr id="34" name="组合 33"/>
              <p:cNvGrpSpPr>
                <a:grpSpLocks noChangeAspect="1"/>
              </p:cNvGrpSpPr>
              <p:nvPr/>
            </p:nvGrpSpPr>
            <p:grpSpPr>
              <a:xfrm>
                <a:off x="4015365" y="4851471"/>
                <a:ext cx="2852520" cy="1047368"/>
                <a:chOff x="2421055" y="4040503"/>
                <a:chExt cx="2160717" cy="793302"/>
              </a:xfrm>
            </p:grpSpPr>
            <p:grpSp>
              <p:nvGrpSpPr>
                <p:cNvPr id="92" name="组合 91"/>
                <p:cNvGrpSpPr/>
                <p:nvPr/>
              </p:nvGrpSpPr>
              <p:grpSpPr>
                <a:xfrm>
                  <a:off x="2421055" y="4040503"/>
                  <a:ext cx="2017975" cy="793302"/>
                  <a:chOff x="2421055" y="4040503"/>
                  <a:chExt cx="2017975" cy="793302"/>
                </a:xfrm>
              </p:grpSpPr>
              <p:grpSp>
                <p:nvGrpSpPr>
                  <p:cNvPr id="102" name="组合 101"/>
                  <p:cNvGrpSpPr/>
                  <p:nvPr/>
                </p:nvGrpSpPr>
                <p:grpSpPr>
                  <a:xfrm>
                    <a:off x="2421055" y="4040503"/>
                    <a:ext cx="2017975" cy="793302"/>
                    <a:chOff x="2421055" y="4040503"/>
                    <a:chExt cx="2017975" cy="793302"/>
                  </a:xfrm>
                </p:grpSpPr>
                <p:pic>
                  <p:nvPicPr>
                    <p:cNvPr id="105" name="图片 104"/>
                    <p:cNvPicPr>
                      <a:picLocks noChangeAspect="1"/>
                    </p:cNvPicPr>
                    <p:nvPr/>
                  </p:nvPicPr>
                  <p:blipFill>
                    <a:blip r:embed="rId26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27">
                              <a14:imgEffect>
                                <a14:saturation sat="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421055" y="4185805"/>
                      <a:ext cx="648000" cy="6480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6" name="图片 105"/>
                    <p:cNvPicPr>
                      <a:picLocks noChangeAspect="1"/>
                    </p:cNvPicPr>
                    <p:nvPr/>
                  </p:nvPicPr>
                  <p:blipFill>
                    <a:blip r:embed="rId28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29">
                              <a14:imgEffect>
                                <a14:saturation sat="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099675" y="4185805"/>
                      <a:ext cx="648000" cy="64800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07" name="文本框 35"/>
                    <p:cNvSpPr txBox="1"/>
                    <p:nvPr/>
                  </p:nvSpPr>
                  <p:spPr>
                    <a:xfrm>
                      <a:off x="2446965" y="4042306"/>
                      <a:ext cx="564467" cy="16427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altLang="zh-CN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Normal</a:t>
                      </a:r>
                      <a:endParaRPr lang="zh-CN" alt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8" name="文本框 36"/>
                    <p:cNvSpPr txBox="1"/>
                    <p:nvPr/>
                  </p:nvSpPr>
                  <p:spPr>
                    <a:xfrm>
                      <a:off x="3158581" y="4041405"/>
                      <a:ext cx="527134" cy="16427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altLang="zh-CN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Bridge</a:t>
                      </a:r>
                      <a:endParaRPr lang="zh-CN" alt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9" name="文本框 65"/>
                    <p:cNvSpPr txBox="1"/>
                    <p:nvPr/>
                  </p:nvSpPr>
                  <p:spPr>
                    <a:xfrm>
                      <a:off x="3854769" y="4040503"/>
                      <a:ext cx="527134" cy="16427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altLang="zh-CN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Bridge</a:t>
                      </a:r>
                      <a:endParaRPr lang="zh-CN" alt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pic>
                  <p:nvPicPr>
                    <p:cNvPr id="110" name="图片 109"/>
                    <p:cNvPicPr>
                      <a:picLocks noChangeAspect="1"/>
                    </p:cNvPicPr>
                    <p:nvPr/>
                  </p:nvPicPr>
                  <p:blipFill>
                    <a:blip r:embed="rId30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31">
                              <a14:imgEffect>
                                <a14:saturation sat="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91030" y="4185805"/>
                      <a:ext cx="648000" cy="648000"/>
                    </a:xfrm>
                    <a:prstGeom prst="rect">
                      <a:avLst/>
                    </a:prstGeom>
                  </p:spPr>
                </p:pic>
              </p:grpSp>
              <p:cxnSp>
                <p:nvCxnSpPr>
                  <p:cNvPr id="103" name="直接箭头连接符 96"/>
                  <p:cNvCxnSpPr/>
                  <p:nvPr/>
                </p:nvCxnSpPr>
                <p:spPr>
                  <a:xfrm rot="10860000" flipV="1">
                    <a:off x="3411934" y="4293193"/>
                    <a:ext cx="47625" cy="144000"/>
                  </a:xfrm>
                  <a:prstGeom prst="straightConnector1">
                    <a:avLst/>
                  </a:prstGeom>
                  <a:ln w="3175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4" name="直接箭头连接符 97"/>
                  <p:cNvCxnSpPr/>
                  <p:nvPr/>
                </p:nvCxnSpPr>
                <p:spPr>
                  <a:xfrm rot="8100000" flipV="1">
                    <a:off x="4046934" y="4267793"/>
                    <a:ext cx="47625" cy="144000"/>
                  </a:xfrm>
                  <a:prstGeom prst="straightConnector1">
                    <a:avLst/>
                  </a:prstGeom>
                  <a:ln w="3175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3" name="组合 92"/>
                <p:cNvGrpSpPr/>
                <p:nvPr/>
              </p:nvGrpSpPr>
              <p:grpSpPr>
                <a:xfrm>
                  <a:off x="2880247" y="4684266"/>
                  <a:ext cx="337747" cy="122996"/>
                  <a:chOff x="1554094" y="3086307"/>
                  <a:chExt cx="337747" cy="122996"/>
                </a:xfrm>
              </p:grpSpPr>
              <p:cxnSp>
                <p:nvCxnSpPr>
                  <p:cNvPr id="100" name="直接连接符 93"/>
                  <p:cNvCxnSpPr/>
                  <p:nvPr/>
                </p:nvCxnSpPr>
                <p:spPr>
                  <a:xfrm>
                    <a:off x="1606552" y="3187969"/>
                    <a:ext cx="108000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1" name="文本框 100"/>
                  <p:cNvSpPr txBox="1"/>
                  <p:nvPr/>
                </p:nvSpPr>
                <p:spPr>
                  <a:xfrm>
                    <a:off x="1554094" y="3086307"/>
                    <a:ext cx="337747" cy="12299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5</a:t>
                    </a:r>
                    <a:r>
                      <a:rPr lang="el-GR" altLang="zh-CN" sz="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μ</a:t>
                    </a:r>
                    <a:r>
                      <a:rPr lang="en-US" altLang="zh-CN" sz="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</a:t>
                    </a:r>
                    <a:endParaRPr lang="zh-CN" altLang="en-US" sz="6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94" name="组合 93"/>
                <p:cNvGrpSpPr/>
                <p:nvPr/>
              </p:nvGrpSpPr>
              <p:grpSpPr>
                <a:xfrm>
                  <a:off x="3572267" y="4683445"/>
                  <a:ext cx="337747" cy="122996"/>
                  <a:chOff x="1562525" y="3086307"/>
                  <a:chExt cx="337747" cy="122996"/>
                </a:xfrm>
              </p:grpSpPr>
              <p:cxnSp>
                <p:nvCxnSpPr>
                  <p:cNvPr id="98" name="直接连接符 91"/>
                  <p:cNvCxnSpPr/>
                  <p:nvPr/>
                </p:nvCxnSpPr>
                <p:spPr>
                  <a:xfrm>
                    <a:off x="1606552" y="3187969"/>
                    <a:ext cx="108000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9" name="文本框 98"/>
                  <p:cNvSpPr txBox="1"/>
                  <p:nvPr/>
                </p:nvSpPr>
                <p:spPr>
                  <a:xfrm>
                    <a:off x="1562525" y="3086307"/>
                    <a:ext cx="337747" cy="12299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5</a:t>
                    </a:r>
                    <a:r>
                      <a:rPr lang="el-GR" altLang="zh-CN" sz="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μ</a:t>
                    </a:r>
                    <a:r>
                      <a:rPr lang="en-US" altLang="zh-CN" sz="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</a:t>
                    </a:r>
                    <a:endParaRPr lang="zh-CN" altLang="en-US" sz="6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95" name="组合 94"/>
                <p:cNvGrpSpPr/>
                <p:nvPr/>
              </p:nvGrpSpPr>
              <p:grpSpPr>
                <a:xfrm>
                  <a:off x="4244025" y="4680368"/>
                  <a:ext cx="337747" cy="122996"/>
                  <a:chOff x="1554094" y="3086307"/>
                  <a:chExt cx="337747" cy="122996"/>
                </a:xfrm>
              </p:grpSpPr>
              <p:cxnSp>
                <p:nvCxnSpPr>
                  <p:cNvPr id="96" name="直接连接符 89"/>
                  <p:cNvCxnSpPr/>
                  <p:nvPr/>
                </p:nvCxnSpPr>
                <p:spPr>
                  <a:xfrm>
                    <a:off x="1606552" y="3187969"/>
                    <a:ext cx="108000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7" name="文本框 96"/>
                  <p:cNvSpPr txBox="1"/>
                  <p:nvPr/>
                </p:nvSpPr>
                <p:spPr>
                  <a:xfrm>
                    <a:off x="1554094" y="3086307"/>
                    <a:ext cx="337747" cy="12299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5</a:t>
                    </a:r>
                    <a:r>
                      <a:rPr lang="el-GR" altLang="zh-CN" sz="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μ</a:t>
                    </a:r>
                    <a:r>
                      <a:rPr lang="en-US" altLang="zh-CN" sz="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</a:t>
                    </a:r>
                    <a:endParaRPr lang="zh-CN" altLang="en-US" sz="6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grpSp>
            <p:nvGrpSpPr>
              <p:cNvPr id="35" name="组合 34"/>
              <p:cNvGrpSpPr>
                <a:grpSpLocks noChangeAspect="1"/>
              </p:cNvGrpSpPr>
              <p:nvPr/>
            </p:nvGrpSpPr>
            <p:grpSpPr>
              <a:xfrm>
                <a:off x="3982092" y="5897424"/>
                <a:ext cx="2808748" cy="1030798"/>
                <a:chOff x="5700684" y="205440"/>
                <a:chExt cx="2160208" cy="792732"/>
              </a:xfrm>
            </p:grpSpPr>
            <p:grpSp>
              <p:nvGrpSpPr>
                <p:cNvPr id="36" name="组合 35"/>
                <p:cNvGrpSpPr/>
                <p:nvPr/>
              </p:nvGrpSpPr>
              <p:grpSpPr>
                <a:xfrm>
                  <a:off x="5733431" y="205440"/>
                  <a:ext cx="2127461" cy="792732"/>
                  <a:chOff x="5733431" y="205440"/>
                  <a:chExt cx="2127461" cy="792732"/>
                </a:xfrm>
              </p:grpSpPr>
              <p:grpSp>
                <p:nvGrpSpPr>
                  <p:cNvPr id="83" name="组合 82"/>
                  <p:cNvGrpSpPr/>
                  <p:nvPr/>
                </p:nvGrpSpPr>
                <p:grpSpPr>
                  <a:xfrm>
                    <a:off x="5733431" y="205440"/>
                    <a:ext cx="2127461" cy="792732"/>
                    <a:chOff x="6856061" y="4392406"/>
                    <a:chExt cx="2127461" cy="792732"/>
                  </a:xfrm>
                </p:grpSpPr>
                <p:sp>
                  <p:nvSpPr>
                    <p:cNvPr id="86" name="文本框 35"/>
                    <p:cNvSpPr txBox="1"/>
                    <p:nvPr/>
                  </p:nvSpPr>
                  <p:spPr>
                    <a:xfrm>
                      <a:off x="6895941" y="4392406"/>
                      <a:ext cx="564467" cy="1667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altLang="zh-CN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Normal</a:t>
                      </a:r>
                      <a:endParaRPr lang="zh-CN" alt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pic>
                  <p:nvPicPr>
                    <p:cNvPr id="87" name="图片 86"/>
                    <p:cNvPicPr>
                      <a:picLocks noChangeAspect="1"/>
                    </p:cNvPicPr>
                    <p:nvPr/>
                  </p:nvPicPr>
                  <p:blipFill>
                    <a:blip r:embed="rId32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33">
                              <a14:imgEffect>
                                <a14:saturation sat="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56061" y="4537025"/>
                      <a:ext cx="648113" cy="64811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图片 87"/>
                    <p:cNvPicPr>
                      <a:picLocks noChangeAspect="1"/>
                    </p:cNvPicPr>
                    <p:nvPr/>
                  </p:nvPicPr>
                  <p:blipFill>
                    <a:blip r:embed="rId34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35">
                              <a14:imgEffect>
                                <a14:saturation sat="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245862" y="4537024"/>
                      <a:ext cx="648000" cy="6480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图片 88"/>
                    <p:cNvPicPr>
                      <a:picLocks noChangeAspect="1"/>
                    </p:cNvPicPr>
                    <p:nvPr/>
                  </p:nvPicPr>
                  <p:blipFill>
                    <a:blip r:embed="rId36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37">
                              <a14:imgEffect>
                                <a14:saturation sat="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549015" y="4537024"/>
                      <a:ext cx="648000" cy="64800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90" name="文本框 75"/>
                    <p:cNvSpPr txBox="1"/>
                    <p:nvPr/>
                  </p:nvSpPr>
                  <p:spPr>
                    <a:xfrm>
                      <a:off x="7461776" y="4399992"/>
                      <a:ext cx="811308" cy="1667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altLang="zh-CN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Micronuclei</a:t>
                      </a:r>
                      <a:endParaRPr lang="zh-CN" alt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1" name="文本框 76"/>
                    <p:cNvSpPr txBox="1"/>
                    <p:nvPr/>
                  </p:nvSpPr>
                  <p:spPr>
                    <a:xfrm>
                      <a:off x="8172214" y="4399992"/>
                      <a:ext cx="811308" cy="1667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altLang="zh-CN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Micronuclei</a:t>
                      </a:r>
                      <a:endParaRPr lang="zh-CN" alt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cxnSp>
                <p:nvCxnSpPr>
                  <p:cNvPr id="84" name="直接箭头连接符 116"/>
                  <p:cNvCxnSpPr/>
                  <p:nvPr/>
                </p:nvCxnSpPr>
                <p:spPr>
                  <a:xfrm rot="6240000" flipV="1">
                    <a:off x="6574234" y="597493"/>
                    <a:ext cx="47625" cy="144000"/>
                  </a:xfrm>
                  <a:prstGeom prst="straightConnector1">
                    <a:avLst/>
                  </a:prstGeom>
                  <a:ln w="3175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直接箭头连接符 117"/>
                  <p:cNvCxnSpPr/>
                  <p:nvPr/>
                </p:nvCxnSpPr>
                <p:spPr>
                  <a:xfrm rot="4980000" flipV="1">
                    <a:off x="7260034" y="356193"/>
                    <a:ext cx="47625" cy="144000"/>
                  </a:xfrm>
                  <a:prstGeom prst="straightConnector1">
                    <a:avLst/>
                  </a:prstGeom>
                  <a:ln w="3175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7" name="组合 36"/>
                <p:cNvGrpSpPr/>
                <p:nvPr/>
              </p:nvGrpSpPr>
              <p:grpSpPr>
                <a:xfrm>
                  <a:off x="5700684" y="864349"/>
                  <a:ext cx="337747" cy="124883"/>
                  <a:chOff x="1546050" y="3086565"/>
                  <a:chExt cx="337747" cy="124883"/>
                </a:xfrm>
              </p:grpSpPr>
              <p:cxnSp>
                <p:nvCxnSpPr>
                  <p:cNvPr id="80" name="直接连接符 113"/>
                  <p:cNvCxnSpPr/>
                  <p:nvPr/>
                </p:nvCxnSpPr>
                <p:spPr>
                  <a:xfrm>
                    <a:off x="1606552" y="3187969"/>
                    <a:ext cx="108000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1" name="文本框 80"/>
                  <p:cNvSpPr txBox="1"/>
                  <p:nvPr/>
                </p:nvSpPr>
                <p:spPr>
                  <a:xfrm>
                    <a:off x="1546050" y="3086565"/>
                    <a:ext cx="337747" cy="12488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5</a:t>
                    </a:r>
                    <a:r>
                      <a:rPr lang="el-GR" altLang="zh-CN" sz="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μ</a:t>
                    </a:r>
                    <a:r>
                      <a:rPr lang="en-US" altLang="zh-CN" sz="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</a:t>
                    </a:r>
                    <a:endParaRPr lang="zh-CN" altLang="en-US" sz="6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38" name="组合 37"/>
                <p:cNvGrpSpPr/>
                <p:nvPr/>
              </p:nvGrpSpPr>
              <p:grpSpPr>
                <a:xfrm>
                  <a:off x="6381596" y="855081"/>
                  <a:ext cx="337747" cy="124883"/>
                  <a:chOff x="1546050" y="3078063"/>
                  <a:chExt cx="337747" cy="124883"/>
                </a:xfrm>
              </p:grpSpPr>
              <p:cxnSp>
                <p:nvCxnSpPr>
                  <p:cNvPr id="78" name="直接连接符 111"/>
                  <p:cNvCxnSpPr/>
                  <p:nvPr/>
                </p:nvCxnSpPr>
                <p:spPr>
                  <a:xfrm>
                    <a:off x="1606552" y="3187969"/>
                    <a:ext cx="108000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9" name="文本框 78"/>
                  <p:cNvSpPr txBox="1"/>
                  <p:nvPr/>
                </p:nvSpPr>
                <p:spPr>
                  <a:xfrm>
                    <a:off x="1546050" y="3078063"/>
                    <a:ext cx="337747" cy="12488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5</a:t>
                    </a:r>
                    <a:r>
                      <a:rPr lang="el-GR" altLang="zh-CN" sz="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μ</a:t>
                    </a:r>
                    <a:r>
                      <a:rPr lang="en-US" altLang="zh-CN" sz="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</a:t>
                    </a:r>
                    <a:endParaRPr lang="zh-CN" altLang="en-US" sz="6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39" name="组合 38"/>
                <p:cNvGrpSpPr/>
                <p:nvPr/>
              </p:nvGrpSpPr>
              <p:grpSpPr>
                <a:xfrm>
                  <a:off x="7075541" y="856070"/>
                  <a:ext cx="337747" cy="124883"/>
                  <a:chOff x="1537490" y="3078063"/>
                  <a:chExt cx="337747" cy="124883"/>
                </a:xfrm>
              </p:grpSpPr>
              <p:cxnSp>
                <p:nvCxnSpPr>
                  <p:cNvPr id="52" name="直接连接符 109"/>
                  <p:cNvCxnSpPr/>
                  <p:nvPr/>
                </p:nvCxnSpPr>
                <p:spPr>
                  <a:xfrm>
                    <a:off x="1606552" y="3187969"/>
                    <a:ext cx="108000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4" name="文本框 53"/>
                  <p:cNvSpPr txBox="1"/>
                  <p:nvPr/>
                </p:nvSpPr>
                <p:spPr>
                  <a:xfrm>
                    <a:off x="1537490" y="3078063"/>
                    <a:ext cx="337747" cy="12488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5</a:t>
                    </a:r>
                    <a:r>
                      <a:rPr lang="el-GR" altLang="zh-CN" sz="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μ</a:t>
                    </a:r>
                    <a:r>
                      <a:rPr lang="en-US" altLang="zh-CN" sz="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</a:t>
                    </a:r>
                    <a:endParaRPr lang="zh-CN" altLang="en-US" sz="6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</p:grpSp>
        <p:sp>
          <p:nvSpPr>
            <p:cNvPr id="33" name="文本框 32"/>
            <p:cNvSpPr txBox="1"/>
            <p:nvPr/>
          </p:nvSpPr>
          <p:spPr>
            <a:xfrm>
              <a:off x="5633" y="382"/>
              <a:ext cx="531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grpSp>
          <p:nvGrpSpPr>
            <p:cNvPr id="111" name="组合 110"/>
            <p:cNvGrpSpPr/>
            <p:nvPr/>
          </p:nvGrpSpPr>
          <p:grpSpPr>
            <a:xfrm>
              <a:off x="983" y="570"/>
              <a:ext cx="4503" cy="405"/>
              <a:chOff x="720983" y="4740811"/>
              <a:chExt cx="2401267" cy="257077"/>
            </a:xfrm>
          </p:grpSpPr>
          <p:sp>
            <p:nvSpPr>
              <p:cNvPr id="112" name="文本框 111"/>
              <p:cNvSpPr txBox="1"/>
              <p:nvPr/>
            </p:nvSpPr>
            <p:spPr>
              <a:xfrm>
                <a:off x="720983" y="4752715"/>
                <a:ext cx="490519" cy="245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BrdU</a:t>
                </a:r>
              </a:p>
            </p:txBody>
          </p:sp>
          <p:sp>
            <p:nvSpPr>
              <p:cNvPr id="113" name="文本框 112"/>
              <p:cNvSpPr txBox="1"/>
              <p:nvPr/>
            </p:nvSpPr>
            <p:spPr>
              <a:xfrm>
                <a:off x="1278721" y="4740811"/>
                <a:ext cx="596264" cy="245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000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cyclin A</a:t>
                </a:r>
              </a:p>
            </p:txBody>
          </p:sp>
          <p:sp>
            <p:nvSpPr>
              <p:cNvPr id="114" name="文本框 113"/>
              <p:cNvSpPr txBox="1"/>
              <p:nvPr/>
            </p:nvSpPr>
            <p:spPr>
              <a:xfrm>
                <a:off x="1951880" y="4752714"/>
                <a:ext cx="490519" cy="245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000" dirty="0">
                    <a:solidFill>
                      <a:srgbClr val="0000F4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DAPI</a:t>
                </a:r>
                <a:endParaRPr lang="zh-CN" alt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文本框 114"/>
              <p:cNvSpPr txBox="1"/>
              <p:nvPr/>
            </p:nvSpPr>
            <p:spPr>
              <a:xfrm>
                <a:off x="2474551" y="4745732"/>
                <a:ext cx="647699" cy="24701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altLang="zh-CN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Merge</a:t>
                </a:r>
                <a:endParaRPr lang="zh-CN" alt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" name="组合 1"/>
            <p:cNvGrpSpPr/>
            <p:nvPr/>
          </p:nvGrpSpPr>
          <p:grpSpPr>
            <a:xfrm>
              <a:off x="5633" y="4628"/>
              <a:ext cx="5123" cy="4367"/>
              <a:chOff x="5633" y="5059"/>
              <a:chExt cx="5123" cy="4367"/>
            </a:xfrm>
          </p:grpSpPr>
          <p:grpSp>
            <p:nvGrpSpPr>
              <p:cNvPr id="55" name="组合 54"/>
              <p:cNvGrpSpPr>
                <a:grpSpLocks noChangeAspect="1"/>
              </p:cNvGrpSpPr>
              <p:nvPr/>
            </p:nvGrpSpPr>
            <p:grpSpPr>
              <a:xfrm>
                <a:off x="5970" y="5508"/>
                <a:ext cx="4786" cy="3919"/>
                <a:chOff x="5795188" y="2653732"/>
                <a:chExt cx="2503249" cy="2295596"/>
              </a:xfrm>
            </p:grpSpPr>
            <p:grpSp>
              <p:nvGrpSpPr>
                <p:cNvPr id="56" name="组合 55"/>
                <p:cNvGrpSpPr>
                  <a:grpSpLocks noChangeAspect="1"/>
                </p:cNvGrpSpPr>
                <p:nvPr/>
              </p:nvGrpSpPr>
              <p:grpSpPr>
                <a:xfrm>
                  <a:off x="5795188" y="2653732"/>
                  <a:ext cx="2503249" cy="2295596"/>
                  <a:chOff x="2040250" y="649237"/>
                  <a:chExt cx="2841850" cy="2606111"/>
                </a:xfrm>
              </p:grpSpPr>
              <p:pic>
                <p:nvPicPr>
                  <p:cNvPr id="60" name="图片 59"/>
                  <p:cNvPicPr preferRelativeResize="0"/>
                  <p:nvPr/>
                </p:nvPicPr>
                <p:blipFill>
                  <a:blip r:embed="rId3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040250" y="682974"/>
                    <a:ext cx="1800000" cy="1800000"/>
                  </a:xfrm>
                  <a:prstGeom prst="rect">
                    <a:avLst/>
                  </a:prstGeom>
                </p:spPr>
              </p:pic>
              <p:pic>
                <p:nvPicPr>
                  <p:cNvPr id="61" name="图片 60"/>
                  <p:cNvPicPr preferRelativeResize="0"/>
                  <p:nvPr/>
                </p:nvPicPr>
                <p:blipFill>
                  <a:blip r:embed="rId3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891502" y="1615484"/>
                    <a:ext cx="864000" cy="864000"/>
                  </a:xfrm>
                  <a:prstGeom prst="rect">
                    <a:avLst/>
                  </a:prstGeom>
                </p:spPr>
              </p:pic>
              <p:pic>
                <p:nvPicPr>
                  <p:cNvPr id="62" name="图片 61"/>
                  <p:cNvPicPr preferRelativeResize="0"/>
                  <p:nvPr/>
                </p:nvPicPr>
                <p:blipFill>
                  <a:blip r:embed="rId4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891502" y="682974"/>
                    <a:ext cx="864000" cy="864000"/>
                  </a:xfrm>
                  <a:prstGeom prst="rect">
                    <a:avLst/>
                  </a:prstGeom>
                </p:spPr>
              </p:pic>
              <p:graphicFrame>
                <p:nvGraphicFramePr>
                  <p:cNvPr id="63" name="对象 62"/>
                  <p:cNvGraphicFramePr/>
                  <p:nvPr/>
                </p:nvGraphicFramePr>
                <p:xfrm>
                  <a:off x="2040250" y="2535348"/>
                  <a:ext cx="864000" cy="72000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3180" name="Image" r:id="rId41" imgW="885825" imgH="657225" progId="Photoshop.Image.19">
                          <p:embed/>
                        </p:oleObj>
                      </mc:Choice>
                      <mc:Fallback>
                        <p:oleObj name="Image" r:id="rId41" imgW="885825" imgH="657225" progId="Photoshop.Image.19">
                          <p:embed/>
                          <p:pic>
                            <p:nvPicPr>
                              <p:cNvPr id="0" name="对象 62"/>
                              <p:cNvPicPr preferRelativeResize="0"/>
                              <p:nvPr/>
                            </p:nvPicPr>
                            <p:blipFill>
                              <a:blip r:embed="rId42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2040250" y="2535348"/>
                                <a:ext cx="864000" cy="720000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64" name="对象 63"/>
                  <p:cNvGraphicFramePr/>
                  <p:nvPr/>
                </p:nvGraphicFramePr>
                <p:xfrm>
                  <a:off x="2965876" y="2535348"/>
                  <a:ext cx="864000" cy="72000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3181" name="Image" r:id="rId43" imgW="923925" imgH="838200" progId="Photoshop.Image.19">
                          <p:embed/>
                        </p:oleObj>
                      </mc:Choice>
                      <mc:Fallback>
                        <p:oleObj name="Image" r:id="rId43" imgW="923925" imgH="838200" progId="Photoshop.Image.19">
                          <p:embed/>
                          <p:pic>
                            <p:nvPicPr>
                              <p:cNvPr id="0" name="对象 63"/>
                              <p:cNvPicPr preferRelativeResize="0"/>
                              <p:nvPr/>
                            </p:nvPicPr>
                            <p:blipFill>
                              <a:blip r:embed="rId44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2965876" y="2535348"/>
                                <a:ext cx="864000" cy="720000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65" name="对象 64"/>
                  <p:cNvGraphicFramePr/>
                  <p:nvPr/>
                </p:nvGraphicFramePr>
                <p:xfrm>
                  <a:off x="3891502" y="2535348"/>
                  <a:ext cx="864000" cy="72000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3182" name="Image" r:id="rId45" imgW="1371600" imgH="895350" progId="Photoshop.Image.19">
                          <p:embed/>
                        </p:oleObj>
                      </mc:Choice>
                      <mc:Fallback>
                        <p:oleObj name="Image" r:id="rId45" imgW="1371600" imgH="895350" progId="Photoshop.Image.19">
                          <p:embed/>
                          <p:pic>
                            <p:nvPicPr>
                              <p:cNvPr id="0" name="对象 64"/>
                              <p:cNvPicPr preferRelativeResize="0"/>
                              <p:nvPr/>
                            </p:nvPicPr>
                            <p:blipFill>
                              <a:blip r:embed="rId46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3891502" y="2535348"/>
                                <a:ext cx="864000" cy="720000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sp>
                <p:nvSpPr>
                  <p:cNvPr id="66" name="矩形 65"/>
                  <p:cNvSpPr/>
                  <p:nvPr/>
                </p:nvSpPr>
                <p:spPr>
                  <a:xfrm>
                    <a:off x="3521869" y="1342904"/>
                    <a:ext cx="173831" cy="286664"/>
                  </a:xfrm>
                  <a:prstGeom prst="rect">
                    <a:avLst/>
                  </a:prstGeom>
                  <a:noFill/>
                  <a:ln w="63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3438526" y="1767683"/>
                    <a:ext cx="152400" cy="290512"/>
                  </a:xfrm>
                  <a:prstGeom prst="rect">
                    <a:avLst/>
                  </a:prstGeom>
                  <a:noFill/>
                  <a:ln w="63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8" name="矩形 67"/>
                  <p:cNvSpPr/>
                  <p:nvPr/>
                </p:nvSpPr>
                <p:spPr>
                  <a:xfrm>
                    <a:off x="3067051" y="1346201"/>
                    <a:ext cx="161924" cy="257378"/>
                  </a:xfrm>
                  <a:prstGeom prst="rect">
                    <a:avLst/>
                  </a:prstGeom>
                  <a:noFill/>
                  <a:ln w="63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9" name="文本框 32"/>
                  <p:cNvSpPr txBox="1"/>
                  <p:nvPr/>
                </p:nvSpPr>
                <p:spPr>
                  <a:xfrm>
                    <a:off x="3076248" y="1186105"/>
                    <a:ext cx="199449" cy="22410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8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</a:t>
                    </a:r>
                    <a:endParaRPr lang="zh-CN" altLang="en-US" sz="8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0" name="文本框 33"/>
                  <p:cNvSpPr txBox="1"/>
                  <p:nvPr/>
                </p:nvSpPr>
                <p:spPr>
                  <a:xfrm>
                    <a:off x="3640801" y="1211396"/>
                    <a:ext cx="199449" cy="22410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8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</a:t>
                    </a:r>
                    <a:endParaRPr lang="zh-CN" altLang="en-US" sz="8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1" name="文本框 34"/>
                  <p:cNvSpPr txBox="1"/>
                  <p:nvPr/>
                </p:nvSpPr>
                <p:spPr>
                  <a:xfrm>
                    <a:off x="3533429" y="1659961"/>
                    <a:ext cx="199449" cy="22410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8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3</a:t>
                    </a:r>
                    <a:endParaRPr lang="zh-CN" altLang="en-US" sz="8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2" name="文本框 35"/>
                  <p:cNvSpPr txBox="1"/>
                  <p:nvPr/>
                </p:nvSpPr>
                <p:spPr>
                  <a:xfrm>
                    <a:off x="2712515" y="2505744"/>
                    <a:ext cx="199449" cy="24072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9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</a:t>
                    </a:r>
                    <a:endParaRPr lang="zh-CN" altLang="en-US" sz="9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3" name="文本框 36"/>
                  <p:cNvSpPr txBox="1"/>
                  <p:nvPr/>
                </p:nvSpPr>
                <p:spPr>
                  <a:xfrm>
                    <a:off x="3621940" y="2495579"/>
                    <a:ext cx="199449" cy="24072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9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</a:t>
                    </a:r>
                    <a:endParaRPr lang="zh-CN" altLang="en-US" sz="9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4" name="文本框 37"/>
                  <p:cNvSpPr txBox="1"/>
                  <p:nvPr/>
                </p:nvSpPr>
                <p:spPr>
                  <a:xfrm>
                    <a:off x="4559228" y="2505744"/>
                    <a:ext cx="199449" cy="24072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9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3</a:t>
                    </a:r>
                    <a:endParaRPr lang="zh-CN" altLang="en-US" sz="9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5" name="文本框 38"/>
                  <p:cNvSpPr txBox="1"/>
                  <p:nvPr/>
                </p:nvSpPr>
                <p:spPr>
                  <a:xfrm>
                    <a:off x="4334039" y="1565346"/>
                    <a:ext cx="490434" cy="24072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900" dirty="0" err="1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EdU</a:t>
                    </a:r>
                    <a:endParaRPr lang="zh-CN" altLang="en-US" sz="9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6" name="文本框 39"/>
                  <p:cNvSpPr txBox="1"/>
                  <p:nvPr/>
                </p:nvSpPr>
                <p:spPr>
                  <a:xfrm>
                    <a:off x="4309927" y="649237"/>
                    <a:ext cx="572173" cy="24072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9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DAPI</a:t>
                    </a:r>
                    <a:endParaRPr lang="zh-CN" altLang="en-US" sz="9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7" name="文本框 40"/>
                  <p:cNvSpPr txBox="1"/>
                  <p:nvPr/>
                </p:nvSpPr>
                <p:spPr>
                  <a:xfrm>
                    <a:off x="3331371" y="658595"/>
                    <a:ext cx="575674" cy="24072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9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Merge</a:t>
                    </a:r>
                    <a:endParaRPr lang="zh-CN" altLang="en-US" sz="9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cxnSp>
              <p:nvCxnSpPr>
                <p:cNvPr id="57" name="直接箭头连接符 56"/>
                <p:cNvCxnSpPr/>
                <p:nvPr/>
              </p:nvCxnSpPr>
              <p:spPr>
                <a:xfrm rot="-6420000" flipV="1">
                  <a:off x="6427282" y="4848405"/>
                  <a:ext cx="90000" cy="72000"/>
                </a:xfrm>
                <a:prstGeom prst="straightConnector1">
                  <a:avLst/>
                </a:prstGeom>
                <a:ln w="31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接箭头连接符 57"/>
                <p:cNvCxnSpPr/>
                <p:nvPr/>
              </p:nvCxnSpPr>
              <p:spPr>
                <a:xfrm rot="-5520000" flipV="1">
                  <a:off x="7266934" y="4616029"/>
                  <a:ext cx="72000" cy="72000"/>
                </a:xfrm>
                <a:prstGeom prst="straightConnector1">
                  <a:avLst/>
                </a:prstGeom>
                <a:ln w="31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箭头连接符 58"/>
                <p:cNvCxnSpPr/>
                <p:nvPr/>
              </p:nvCxnSpPr>
              <p:spPr>
                <a:xfrm rot="-11940000" flipV="1">
                  <a:off x="7716845" y="4377999"/>
                  <a:ext cx="72000" cy="72000"/>
                </a:xfrm>
                <a:prstGeom prst="straightConnector1">
                  <a:avLst/>
                </a:prstGeom>
                <a:ln w="31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6" name="文本框 115"/>
              <p:cNvSpPr txBox="1"/>
              <p:nvPr/>
            </p:nvSpPr>
            <p:spPr>
              <a:xfrm>
                <a:off x="5633" y="5059"/>
                <a:ext cx="681" cy="4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altLang="zh-CN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</a:p>
            </p:txBody>
          </p:sp>
        </p:grp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8880" y="51254"/>
            <a:ext cx="249682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Supplementary F</a:t>
            </a:r>
            <a:r>
              <a:rPr lang="en-US" altLang="zh-CN" sz="1600" b="1" dirty="0"/>
              <a:t>igure 1</a:t>
            </a:r>
            <a:endParaRPr lang="en-US" sz="1600" b="1" dirty="0"/>
          </a:p>
        </p:txBody>
      </p:sp>
      <p:sp>
        <p:nvSpPr>
          <p:cNvPr id="5" name="文本框 4"/>
          <p:cNvSpPr txBox="1"/>
          <p:nvPr/>
        </p:nvSpPr>
        <p:spPr>
          <a:xfrm>
            <a:off x="59370" y="606615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C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2379" y="3934292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D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773" y="607881"/>
            <a:ext cx="5892456" cy="27904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469" y="3585785"/>
            <a:ext cx="6373470" cy="386136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1131" y="9672"/>
            <a:ext cx="287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200" b="1" dirty="0">
                <a:sym typeface="+mn-ea"/>
              </a:rPr>
              <a:t>E</a:t>
            </a:r>
            <a:endParaRPr lang="en-US" altLang="zh-CN" sz="1200" b="1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210" y="235585"/>
            <a:ext cx="6330315" cy="970724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58880" y="61882"/>
            <a:ext cx="249682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Supplementary Figure 2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9" name="组合 88"/>
          <p:cNvGrpSpPr/>
          <p:nvPr/>
        </p:nvGrpSpPr>
        <p:grpSpPr>
          <a:xfrm>
            <a:off x="2200910" y="5168900"/>
            <a:ext cx="3458210" cy="4271645"/>
            <a:chOff x="3688" y="8129"/>
            <a:chExt cx="5446" cy="6727"/>
          </a:xfrm>
        </p:grpSpPr>
        <p:grpSp>
          <p:nvGrpSpPr>
            <p:cNvPr id="30" name="组合 29"/>
            <p:cNvGrpSpPr/>
            <p:nvPr/>
          </p:nvGrpSpPr>
          <p:grpSpPr>
            <a:xfrm>
              <a:off x="3688" y="8504"/>
              <a:ext cx="4803" cy="6352"/>
              <a:chOff x="5147" y="-1233"/>
              <a:chExt cx="8989" cy="11889"/>
            </a:xfrm>
          </p:grpSpPr>
          <p:grpSp>
            <p:nvGrpSpPr>
              <p:cNvPr id="31" name="组合 30"/>
              <p:cNvGrpSpPr/>
              <p:nvPr/>
            </p:nvGrpSpPr>
            <p:grpSpPr>
              <a:xfrm>
                <a:off x="5147" y="4764"/>
                <a:ext cx="8978" cy="2866"/>
                <a:chOff x="5147" y="4764"/>
                <a:chExt cx="8978" cy="2866"/>
              </a:xfrm>
            </p:grpSpPr>
            <p:pic>
              <p:nvPicPr>
                <p:cNvPr id="32" name="图片 31" descr="0_Image 2_ch00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147" y="4777"/>
                  <a:ext cx="2879" cy="2836"/>
                </a:xfrm>
                <a:prstGeom prst="rect">
                  <a:avLst/>
                </a:prstGeom>
              </p:spPr>
            </p:pic>
            <p:pic>
              <p:nvPicPr>
                <p:cNvPr id="33" name="图片 32" descr="0_Image 2_ch02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239" y="4764"/>
                  <a:ext cx="2835" cy="2835"/>
                </a:xfrm>
                <a:prstGeom prst="rect">
                  <a:avLst/>
                </a:prstGeom>
              </p:spPr>
            </p:pic>
            <p:pic>
              <p:nvPicPr>
                <p:cNvPr id="34" name="图片 33" descr="0_Image 4Snapshot1_ch00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1290" y="4795"/>
                  <a:ext cx="2835" cy="2835"/>
                </a:xfrm>
                <a:prstGeom prst="rect">
                  <a:avLst/>
                </a:prstGeom>
              </p:spPr>
            </p:pic>
          </p:grpSp>
          <p:grpSp>
            <p:nvGrpSpPr>
              <p:cNvPr id="35" name="组合 34"/>
              <p:cNvGrpSpPr/>
              <p:nvPr/>
            </p:nvGrpSpPr>
            <p:grpSpPr>
              <a:xfrm>
                <a:off x="5179" y="1770"/>
                <a:ext cx="8945" cy="2836"/>
                <a:chOff x="5179" y="1770"/>
                <a:chExt cx="8945" cy="2836"/>
              </a:xfrm>
            </p:grpSpPr>
            <p:pic>
              <p:nvPicPr>
                <p:cNvPr id="36" name="图片 35" descr="24_Image 1_ch00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179" y="1772"/>
                  <a:ext cx="2835" cy="2835"/>
                </a:xfrm>
                <a:prstGeom prst="rect">
                  <a:avLst/>
                </a:prstGeom>
              </p:spPr>
            </p:pic>
            <p:pic>
              <p:nvPicPr>
                <p:cNvPr id="37" name="图片 36" descr="24_Image 1_ch02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239" y="1770"/>
                  <a:ext cx="2835" cy="2835"/>
                </a:xfrm>
                <a:prstGeom prst="rect">
                  <a:avLst/>
                </a:prstGeom>
              </p:spPr>
            </p:pic>
            <p:pic>
              <p:nvPicPr>
                <p:cNvPr id="38" name="图片 37" descr="24_Image 1Snapshot1_ch00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1290" y="1772"/>
                  <a:ext cx="2835" cy="2835"/>
                </a:xfrm>
                <a:prstGeom prst="rect">
                  <a:avLst/>
                </a:prstGeom>
              </p:spPr>
            </p:pic>
          </p:grpSp>
          <p:grpSp>
            <p:nvGrpSpPr>
              <p:cNvPr id="39" name="组合 38"/>
              <p:cNvGrpSpPr/>
              <p:nvPr/>
            </p:nvGrpSpPr>
            <p:grpSpPr>
              <a:xfrm>
                <a:off x="5179" y="-1233"/>
                <a:ext cx="8956" cy="2843"/>
                <a:chOff x="5179" y="-1233"/>
                <a:chExt cx="8956" cy="2843"/>
              </a:xfrm>
            </p:grpSpPr>
            <p:pic>
              <p:nvPicPr>
                <p:cNvPr id="40" name="图片 39" descr="24_Image 4_ch00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179" y="-1233"/>
                  <a:ext cx="2835" cy="2835"/>
                </a:xfrm>
                <a:prstGeom prst="rect">
                  <a:avLst/>
                </a:prstGeom>
              </p:spPr>
            </p:pic>
            <p:pic>
              <p:nvPicPr>
                <p:cNvPr id="41" name="图片 40" descr="24_Image 4_ch02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240" y="-1224"/>
                  <a:ext cx="2835" cy="2835"/>
                </a:xfrm>
                <a:prstGeom prst="rect">
                  <a:avLst/>
                </a:prstGeom>
              </p:spPr>
            </p:pic>
            <p:pic>
              <p:nvPicPr>
                <p:cNvPr id="42" name="图片 41" descr="24_Image 4Snapshot1_ch00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1301" y="-1233"/>
                  <a:ext cx="2835" cy="2835"/>
                </a:xfrm>
                <a:prstGeom prst="rect">
                  <a:avLst/>
                </a:prstGeom>
              </p:spPr>
            </p:pic>
          </p:grpSp>
          <p:grpSp>
            <p:nvGrpSpPr>
              <p:cNvPr id="43" name="组合 42"/>
              <p:cNvGrpSpPr/>
              <p:nvPr/>
            </p:nvGrpSpPr>
            <p:grpSpPr>
              <a:xfrm>
                <a:off x="5164" y="7818"/>
                <a:ext cx="8972" cy="2838"/>
                <a:chOff x="5164" y="7818"/>
                <a:chExt cx="8972" cy="2838"/>
              </a:xfrm>
            </p:grpSpPr>
            <p:pic>
              <p:nvPicPr>
                <p:cNvPr id="44" name="图片 43" descr="16_Image 2√_ch00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164" y="7820"/>
                  <a:ext cx="2835" cy="2835"/>
                </a:xfrm>
                <a:prstGeom prst="rect">
                  <a:avLst/>
                </a:prstGeom>
              </p:spPr>
            </p:pic>
            <p:pic>
              <p:nvPicPr>
                <p:cNvPr id="45" name="图片 44" descr="16_Image 2√_ch02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222" y="7820"/>
                  <a:ext cx="2858" cy="2836"/>
                </a:xfrm>
                <a:prstGeom prst="rect">
                  <a:avLst/>
                </a:prstGeom>
              </p:spPr>
            </p:pic>
            <p:pic>
              <p:nvPicPr>
                <p:cNvPr id="46" name="图片 45" descr="16_Image 2√Snapshot1_ch00"/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1301" y="7818"/>
                  <a:ext cx="2835" cy="283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53" name="组合 52"/>
            <p:cNvGrpSpPr/>
            <p:nvPr/>
          </p:nvGrpSpPr>
          <p:grpSpPr>
            <a:xfrm>
              <a:off x="4138" y="8129"/>
              <a:ext cx="3928" cy="397"/>
              <a:chOff x="3448" y="7969"/>
              <a:chExt cx="3928" cy="397"/>
            </a:xfrm>
          </p:grpSpPr>
          <p:sp>
            <p:nvSpPr>
              <p:cNvPr id="54" name="文本框 53"/>
              <p:cNvSpPr txBox="1"/>
              <p:nvPr/>
            </p:nvSpPr>
            <p:spPr>
              <a:xfrm>
                <a:off x="3448" y="7980"/>
                <a:ext cx="754" cy="3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DAPI</a:t>
                </a:r>
              </a:p>
            </p:txBody>
          </p:sp>
          <p:sp>
            <p:nvSpPr>
              <p:cNvPr id="55" name="文本框 54"/>
              <p:cNvSpPr txBox="1"/>
              <p:nvPr/>
            </p:nvSpPr>
            <p:spPr>
              <a:xfrm>
                <a:off x="4973" y="7969"/>
                <a:ext cx="963" cy="3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ƳH2AX</a:t>
                </a:r>
              </a:p>
            </p:txBody>
          </p:sp>
          <p:sp>
            <p:nvSpPr>
              <p:cNvPr id="59" name="文本框 58"/>
              <p:cNvSpPr txBox="1"/>
              <p:nvPr/>
            </p:nvSpPr>
            <p:spPr>
              <a:xfrm>
                <a:off x="6521" y="7980"/>
                <a:ext cx="855" cy="3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Merge</a:t>
                </a:r>
              </a:p>
            </p:txBody>
          </p:sp>
        </p:grpSp>
        <p:grpSp>
          <p:nvGrpSpPr>
            <p:cNvPr id="83" name="组合 82"/>
            <p:cNvGrpSpPr/>
            <p:nvPr/>
          </p:nvGrpSpPr>
          <p:grpSpPr>
            <a:xfrm>
              <a:off x="8526" y="9070"/>
              <a:ext cx="608" cy="5350"/>
              <a:chOff x="14947" y="8617"/>
              <a:chExt cx="608" cy="5350"/>
            </a:xfrm>
          </p:grpSpPr>
          <p:sp>
            <p:nvSpPr>
              <p:cNvPr id="77" name="文本框 76"/>
              <p:cNvSpPr txBox="1"/>
              <p:nvPr/>
            </p:nvSpPr>
            <p:spPr>
              <a:xfrm>
                <a:off x="14960" y="8617"/>
                <a:ext cx="519" cy="645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0 </a:t>
                </a:r>
                <a:r>
                  <a:rPr lang="en-US" sz="1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文本框 77"/>
              <p:cNvSpPr txBox="1"/>
              <p:nvPr/>
            </p:nvSpPr>
            <p:spPr>
              <a:xfrm>
                <a:off x="14980" y="10163"/>
                <a:ext cx="519" cy="425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8 </a:t>
                </a:r>
                <a:r>
                  <a:rPr lang="en-US" sz="1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文本框 78"/>
              <p:cNvSpPr txBox="1"/>
              <p:nvPr/>
            </p:nvSpPr>
            <p:spPr>
              <a:xfrm>
                <a:off x="14947" y="11707"/>
                <a:ext cx="608" cy="645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16 </a:t>
                </a:r>
                <a:r>
                  <a:rPr lang="en-US" sz="1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文本框 79"/>
              <p:cNvSpPr txBox="1"/>
              <p:nvPr/>
            </p:nvSpPr>
            <p:spPr>
              <a:xfrm>
                <a:off x="14947" y="13323"/>
                <a:ext cx="608" cy="645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24 </a:t>
                </a:r>
                <a:r>
                  <a:rPr lang="en-US" sz="1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91" name="组合 90"/>
          <p:cNvGrpSpPr/>
          <p:nvPr/>
        </p:nvGrpSpPr>
        <p:grpSpPr>
          <a:xfrm>
            <a:off x="1973580" y="638810"/>
            <a:ext cx="3720465" cy="4165600"/>
            <a:chOff x="3130" y="1006"/>
            <a:chExt cx="5859" cy="6560"/>
          </a:xfrm>
        </p:grpSpPr>
        <p:grpSp>
          <p:nvGrpSpPr>
            <p:cNvPr id="82" name="组合 81"/>
            <p:cNvGrpSpPr/>
            <p:nvPr/>
          </p:nvGrpSpPr>
          <p:grpSpPr>
            <a:xfrm>
              <a:off x="3615" y="1084"/>
              <a:ext cx="5374" cy="6482"/>
              <a:chOff x="10216" y="535"/>
              <a:chExt cx="5374" cy="6482"/>
            </a:xfrm>
          </p:grpSpPr>
          <p:grpSp>
            <p:nvGrpSpPr>
              <p:cNvPr id="81" name="组合 80"/>
              <p:cNvGrpSpPr/>
              <p:nvPr/>
            </p:nvGrpSpPr>
            <p:grpSpPr>
              <a:xfrm>
                <a:off x="14914" y="1674"/>
                <a:ext cx="676" cy="5018"/>
                <a:chOff x="14914" y="1674"/>
                <a:chExt cx="676" cy="5018"/>
              </a:xfrm>
            </p:grpSpPr>
            <p:sp>
              <p:nvSpPr>
                <p:cNvPr id="7" name="文本框 6"/>
                <p:cNvSpPr txBox="1"/>
                <p:nvPr/>
              </p:nvSpPr>
              <p:spPr>
                <a:xfrm>
                  <a:off x="14947" y="1674"/>
                  <a:ext cx="566" cy="3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0 </a:t>
                  </a:r>
                  <a:r>
                    <a:rPr lang="en-US" sz="1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</a:t>
                  </a:r>
                  <a:endParaRPr lang="en-US" sz="1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" name="文本框 7"/>
                <p:cNvSpPr txBox="1"/>
                <p:nvPr/>
              </p:nvSpPr>
              <p:spPr>
                <a:xfrm>
                  <a:off x="14947" y="3120"/>
                  <a:ext cx="566" cy="3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8 </a:t>
                  </a:r>
                  <a:r>
                    <a:rPr lang="en-US" sz="1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</a:t>
                  </a:r>
                  <a:endParaRPr lang="en-US" sz="1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" name="文本框 8"/>
                <p:cNvSpPr txBox="1"/>
                <p:nvPr/>
              </p:nvSpPr>
              <p:spPr>
                <a:xfrm>
                  <a:off x="14914" y="4713"/>
                  <a:ext cx="677" cy="3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16 </a:t>
                  </a:r>
                  <a:r>
                    <a:rPr lang="en-US" sz="1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</a:t>
                  </a:r>
                  <a:endParaRPr lang="en-US" sz="1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" name="文本框 9"/>
                <p:cNvSpPr txBox="1"/>
                <p:nvPr/>
              </p:nvSpPr>
              <p:spPr>
                <a:xfrm>
                  <a:off x="14914" y="6306"/>
                  <a:ext cx="677" cy="3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24 </a:t>
                  </a:r>
                  <a:r>
                    <a:rPr lang="en-US" sz="1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</a:t>
                  </a:r>
                  <a:endParaRPr lang="en-US" sz="1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6" name="组合 25"/>
              <p:cNvGrpSpPr/>
              <p:nvPr/>
            </p:nvGrpSpPr>
            <p:grpSpPr>
              <a:xfrm>
                <a:off x="10216" y="914"/>
                <a:ext cx="4698" cy="6103"/>
                <a:chOff x="2797" y="-837"/>
                <a:chExt cx="8958" cy="11875"/>
              </a:xfrm>
            </p:grpSpPr>
            <p:grpSp>
              <p:nvGrpSpPr>
                <p:cNvPr id="27" name="组合 26"/>
                <p:cNvGrpSpPr/>
                <p:nvPr/>
              </p:nvGrpSpPr>
              <p:grpSpPr>
                <a:xfrm>
                  <a:off x="2797" y="-837"/>
                  <a:ext cx="8958" cy="8853"/>
                  <a:chOff x="2797" y="-837"/>
                  <a:chExt cx="8958" cy="8853"/>
                </a:xfrm>
              </p:grpSpPr>
              <p:grpSp>
                <p:nvGrpSpPr>
                  <p:cNvPr id="28" name="组合 27"/>
                  <p:cNvGrpSpPr/>
                  <p:nvPr/>
                </p:nvGrpSpPr>
                <p:grpSpPr>
                  <a:xfrm>
                    <a:off x="2797" y="-837"/>
                    <a:ext cx="8956" cy="5831"/>
                    <a:chOff x="2797" y="-837"/>
                    <a:chExt cx="8956" cy="5831"/>
                  </a:xfrm>
                </p:grpSpPr>
                <p:grpSp>
                  <p:nvGrpSpPr>
                    <p:cNvPr id="29" name="组合 28"/>
                    <p:cNvGrpSpPr/>
                    <p:nvPr/>
                  </p:nvGrpSpPr>
                  <p:grpSpPr>
                    <a:xfrm>
                      <a:off x="2797" y="-837"/>
                      <a:ext cx="8956" cy="2835"/>
                      <a:chOff x="2797" y="-837"/>
                      <a:chExt cx="8956" cy="2835"/>
                    </a:xfrm>
                  </p:grpSpPr>
                  <p:pic>
                    <p:nvPicPr>
                      <p:cNvPr id="56" name="图片 55" descr="0_Image 1_ch00"/>
                      <p:cNvPicPr>
                        <a:picLocks noChangeAspect="1"/>
                      </p:cNvPicPr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797" y="-837"/>
                        <a:ext cx="2835" cy="283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57" name="图片 56" descr="0_Image 1_ch02"/>
                      <p:cNvPicPr>
                        <a:picLocks noChangeAspect="1"/>
                      </p:cNvPicPr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858" y="-837"/>
                        <a:ext cx="2835" cy="283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58" name="图片 57" descr="0_Image 1Snapshot1_ch00"/>
                      <p:cNvPicPr>
                        <a:picLocks noChangeAspect="1"/>
                      </p:cNvPicPr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8919" y="-836"/>
                        <a:ext cx="2835" cy="283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60" name="图片 59" descr="24_Image 2_ch00"/>
                    <p:cNvPicPr>
                      <a:picLocks noChangeAspect="1"/>
                    </p:cNvPicPr>
                    <p:nvPr/>
                  </p:nvPicPr>
                  <p:blipFill>
                    <a:blip r:embed="rId17"/>
                    <a:stretch>
                      <a:fillRect/>
                    </a:stretch>
                  </p:blipFill>
                  <p:spPr>
                    <a:xfrm>
                      <a:off x="2797" y="2158"/>
                      <a:ext cx="2835" cy="283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1" name="图片 60" descr="24_Image 2_ch02"/>
                    <p:cNvPicPr>
                      <a:picLocks noChangeAspect="1"/>
                    </p:cNvPicPr>
                    <p:nvPr/>
                  </p:nvPicPr>
                  <p:blipFill>
                    <a:blip r:embed="rId18"/>
                    <a:stretch>
                      <a:fillRect/>
                    </a:stretch>
                  </p:blipFill>
                  <p:spPr>
                    <a:xfrm>
                      <a:off x="5858" y="2160"/>
                      <a:ext cx="2835" cy="283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2" name="图片 61" descr="24_Image 2Snapshot1_ch00"/>
                    <p:cNvPicPr>
                      <a:picLocks noChangeAspect="1"/>
                    </p:cNvPicPr>
                    <p:nvPr/>
                  </p:nvPicPr>
                  <p:blipFill>
                    <a:blip r:embed="rId19"/>
                    <a:stretch>
                      <a:fillRect/>
                    </a:stretch>
                  </p:blipFill>
                  <p:spPr>
                    <a:xfrm>
                      <a:off x="8919" y="2159"/>
                      <a:ext cx="2835" cy="283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64" name="图片 63" descr="24_Image 5_ch00"/>
                  <p:cNvPicPr>
                    <a:picLocks noChangeAspect="1"/>
                  </p:cNvPicPr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2797" y="5180"/>
                    <a:ext cx="2835" cy="2835"/>
                  </a:xfrm>
                  <a:prstGeom prst="rect">
                    <a:avLst/>
                  </a:prstGeom>
                </p:spPr>
              </p:pic>
              <p:pic>
                <p:nvPicPr>
                  <p:cNvPr id="65" name="图片 64" descr="24_Image 5_ch02"/>
                  <p:cNvPicPr>
                    <a:picLocks noChangeAspect="1"/>
                  </p:cNvPicPr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5858" y="5180"/>
                    <a:ext cx="2835" cy="2835"/>
                  </a:xfrm>
                  <a:prstGeom prst="rect">
                    <a:avLst/>
                  </a:prstGeom>
                </p:spPr>
              </p:pic>
              <p:pic>
                <p:nvPicPr>
                  <p:cNvPr id="66" name="图片 65" descr="24_Image 5Snapshot1_ch00"/>
                  <p:cNvPicPr>
                    <a:picLocks noChangeAspect="1"/>
                  </p:cNvPicPr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8920" y="5181"/>
                    <a:ext cx="2835" cy="283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8" name="图片 67" descr="0_Image 3_ch00"/>
                <p:cNvPicPr>
                  <a:picLocks noChangeAspect="1"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797" y="8202"/>
                  <a:ext cx="2835" cy="2835"/>
                </a:xfrm>
                <a:prstGeom prst="rect">
                  <a:avLst/>
                </a:prstGeom>
              </p:spPr>
            </p:pic>
            <p:pic>
              <p:nvPicPr>
                <p:cNvPr id="69" name="图片 68" descr="0_Image 3_ch02"/>
                <p:cNvPicPr>
                  <a:picLocks noChangeAspect="1"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858" y="8200"/>
                  <a:ext cx="2835" cy="2835"/>
                </a:xfrm>
                <a:prstGeom prst="rect">
                  <a:avLst/>
                </a:prstGeom>
              </p:spPr>
            </p:pic>
            <p:pic>
              <p:nvPicPr>
                <p:cNvPr id="70" name="图片 69" descr="0_Image 3Snapshot2_ch00"/>
                <p:cNvPicPr>
                  <a:picLocks noChangeAspect="1"/>
                </p:cNvPicPr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8920" y="8203"/>
                  <a:ext cx="2835" cy="2835"/>
                </a:xfrm>
                <a:prstGeom prst="rect">
                  <a:avLst/>
                </a:prstGeom>
              </p:spPr>
            </p:pic>
          </p:grpSp>
          <p:grpSp>
            <p:nvGrpSpPr>
              <p:cNvPr id="48" name="组合 47"/>
              <p:cNvGrpSpPr/>
              <p:nvPr/>
            </p:nvGrpSpPr>
            <p:grpSpPr>
              <a:xfrm>
                <a:off x="10558" y="535"/>
                <a:ext cx="4018" cy="404"/>
                <a:chOff x="3418" y="777"/>
                <a:chExt cx="4018" cy="404"/>
              </a:xfrm>
            </p:grpSpPr>
            <p:sp>
              <p:nvSpPr>
                <p:cNvPr id="49" name="文本框 48"/>
                <p:cNvSpPr txBox="1"/>
                <p:nvPr/>
              </p:nvSpPr>
              <p:spPr>
                <a:xfrm>
                  <a:off x="3418" y="777"/>
                  <a:ext cx="754" cy="3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>
                      <a:solidFill>
                        <a:srgbClr val="0070C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DAPI</a:t>
                  </a:r>
                </a:p>
              </p:txBody>
            </p:sp>
            <p:sp>
              <p:nvSpPr>
                <p:cNvPr id="50" name="文本框 49"/>
                <p:cNvSpPr txBox="1"/>
                <p:nvPr/>
              </p:nvSpPr>
              <p:spPr>
                <a:xfrm>
                  <a:off x="5029" y="795"/>
                  <a:ext cx="809" cy="3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RPA2</a:t>
                  </a:r>
                </a:p>
              </p:txBody>
            </p:sp>
            <p:sp>
              <p:nvSpPr>
                <p:cNvPr id="51" name="文本框 50"/>
                <p:cNvSpPr txBox="1"/>
                <p:nvPr/>
              </p:nvSpPr>
              <p:spPr>
                <a:xfrm>
                  <a:off x="6581" y="795"/>
                  <a:ext cx="855" cy="3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Merge</a:t>
                  </a:r>
                </a:p>
              </p:txBody>
            </p:sp>
          </p:grpSp>
        </p:grpSp>
        <p:sp>
          <p:nvSpPr>
            <p:cNvPr id="85" name="TextBox 114"/>
            <p:cNvSpPr txBox="1"/>
            <p:nvPr/>
          </p:nvSpPr>
          <p:spPr>
            <a:xfrm>
              <a:off x="3130" y="1006"/>
              <a:ext cx="227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000" b="1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sp>
        <p:nvSpPr>
          <p:cNvPr id="87" name="文本框 86"/>
          <p:cNvSpPr txBox="1"/>
          <p:nvPr/>
        </p:nvSpPr>
        <p:spPr>
          <a:xfrm>
            <a:off x="5299710" y="788035"/>
            <a:ext cx="44323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BHB</a:t>
            </a:r>
          </a:p>
        </p:txBody>
      </p:sp>
      <p:sp>
        <p:nvSpPr>
          <p:cNvPr id="88" name="文本框 87"/>
          <p:cNvSpPr txBox="1"/>
          <p:nvPr/>
        </p:nvSpPr>
        <p:spPr>
          <a:xfrm>
            <a:off x="5356860" y="5284470"/>
            <a:ext cx="44323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BHB</a:t>
            </a:r>
          </a:p>
        </p:txBody>
      </p:sp>
      <p:sp>
        <p:nvSpPr>
          <p:cNvPr id="90" name="TextBox 114"/>
          <p:cNvSpPr txBox="1"/>
          <p:nvPr/>
        </p:nvSpPr>
        <p:spPr>
          <a:xfrm>
            <a:off x="1987712" y="5162129"/>
            <a:ext cx="144108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0777" y="13778"/>
            <a:ext cx="249682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Supplementary Figure 3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912" y="2855618"/>
            <a:ext cx="6589331" cy="33987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34" y="6481574"/>
            <a:ext cx="6854484" cy="342093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6" y="433321"/>
            <a:ext cx="6751025" cy="26359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-9326" y="20962"/>
            <a:ext cx="249682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Supplementary Figure 4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98160" y="619917"/>
            <a:ext cx="1825202" cy="1459872"/>
            <a:chOff x="2350" y="10016"/>
            <a:chExt cx="2878" cy="2070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00" y="10219"/>
              <a:ext cx="2328" cy="1867"/>
            </a:xfrm>
            <a:prstGeom prst="rect">
              <a:avLst/>
            </a:prstGeom>
          </p:spPr>
        </p:pic>
        <p:sp>
          <p:nvSpPr>
            <p:cNvPr id="14" name="TextBox 114"/>
            <p:cNvSpPr txBox="1"/>
            <p:nvPr/>
          </p:nvSpPr>
          <p:spPr>
            <a:xfrm>
              <a:off x="2350" y="10016"/>
              <a:ext cx="227" cy="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000" b="1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98535" y="2161362"/>
            <a:ext cx="1597681" cy="1520698"/>
            <a:chOff x="7933" y="9489"/>
            <a:chExt cx="2869" cy="2523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57" y="9557"/>
              <a:ext cx="2445" cy="2455"/>
            </a:xfrm>
            <a:prstGeom prst="rect">
              <a:avLst/>
            </a:prstGeom>
          </p:spPr>
        </p:pic>
        <p:sp>
          <p:nvSpPr>
            <p:cNvPr id="17" name="TextBox 114"/>
            <p:cNvSpPr txBox="1"/>
            <p:nvPr/>
          </p:nvSpPr>
          <p:spPr>
            <a:xfrm>
              <a:off x="7933" y="9489"/>
              <a:ext cx="227" cy="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000" b="1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959352" y="2202569"/>
            <a:ext cx="4786672" cy="1604234"/>
            <a:chOff x="3085" y="3467"/>
            <a:chExt cx="7540" cy="2527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5" y="3802"/>
              <a:ext cx="7540" cy="2192"/>
            </a:xfrm>
            <a:prstGeom prst="rect">
              <a:avLst/>
            </a:prstGeom>
          </p:spPr>
        </p:pic>
        <p:sp>
          <p:nvSpPr>
            <p:cNvPr id="21" name="TextBox 114"/>
            <p:cNvSpPr txBox="1"/>
            <p:nvPr/>
          </p:nvSpPr>
          <p:spPr>
            <a:xfrm>
              <a:off x="3538" y="3467"/>
              <a:ext cx="447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CN" sz="1000" b="1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endParaRPr lang="en-US" sz="10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89426" y="3883617"/>
            <a:ext cx="6479783" cy="1919113"/>
            <a:chOff x="297" y="6115"/>
            <a:chExt cx="10207" cy="3023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" y="6115"/>
              <a:ext cx="10207" cy="3023"/>
            </a:xfrm>
            <a:prstGeom prst="rect">
              <a:avLst/>
            </a:prstGeom>
          </p:spPr>
        </p:pic>
        <p:sp>
          <p:nvSpPr>
            <p:cNvPr id="22" name="TextBox 114"/>
            <p:cNvSpPr txBox="1"/>
            <p:nvPr/>
          </p:nvSpPr>
          <p:spPr>
            <a:xfrm>
              <a:off x="629" y="6144"/>
              <a:ext cx="447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CN" sz="1000" b="1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endParaRPr lang="en-US" sz="10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277694" y="5642047"/>
            <a:ext cx="4408944" cy="1665178"/>
            <a:chOff x="873384" y="5636365"/>
            <a:chExt cx="4411206" cy="1666032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45513" y="5636365"/>
              <a:ext cx="4239077" cy="1666032"/>
            </a:xfrm>
            <a:prstGeom prst="rect">
              <a:avLst/>
            </a:prstGeom>
          </p:spPr>
        </p:pic>
        <p:sp>
          <p:nvSpPr>
            <p:cNvPr id="23" name="TextBox 114"/>
            <p:cNvSpPr txBox="1"/>
            <p:nvPr/>
          </p:nvSpPr>
          <p:spPr>
            <a:xfrm>
              <a:off x="873384" y="5685908"/>
              <a:ext cx="283946" cy="245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CN" sz="1000" b="1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endParaRPr lang="en-US" sz="10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13221" y="7452791"/>
            <a:ext cx="5104745" cy="2138262"/>
            <a:chOff x="785708" y="7317195"/>
            <a:chExt cx="5107364" cy="2139359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5708" y="7317195"/>
              <a:ext cx="5107364" cy="2139359"/>
            </a:xfrm>
            <a:prstGeom prst="rect">
              <a:avLst/>
            </a:prstGeom>
          </p:spPr>
        </p:pic>
        <p:sp>
          <p:nvSpPr>
            <p:cNvPr id="24" name="TextBox 114"/>
            <p:cNvSpPr txBox="1"/>
            <p:nvPr/>
          </p:nvSpPr>
          <p:spPr>
            <a:xfrm>
              <a:off x="855305" y="7317195"/>
              <a:ext cx="608413" cy="245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CN" sz="1000" b="1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  <a:endParaRPr lang="en-US" sz="10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2223444" y="612937"/>
            <a:ext cx="4354983" cy="1467109"/>
            <a:chOff x="3501" y="963"/>
            <a:chExt cx="6860" cy="2311"/>
          </a:xfrm>
        </p:grpSpPr>
        <p:sp>
          <p:nvSpPr>
            <p:cNvPr id="20" name="TextBox 114"/>
            <p:cNvSpPr txBox="1"/>
            <p:nvPr/>
          </p:nvSpPr>
          <p:spPr>
            <a:xfrm>
              <a:off x="3673" y="963"/>
              <a:ext cx="447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000" b="1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01" y="1392"/>
              <a:ext cx="6860" cy="188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-9326" y="20962"/>
            <a:ext cx="249682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Supplementary Figure 5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324647" y="381855"/>
            <a:ext cx="2985004" cy="2952628"/>
            <a:chOff x="510" y="599"/>
            <a:chExt cx="4702" cy="4651"/>
          </a:xfrm>
        </p:grpSpPr>
        <p:grpSp>
          <p:nvGrpSpPr>
            <p:cNvPr id="5" name="组合 4"/>
            <p:cNvGrpSpPr/>
            <p:nvPr/>
          </p:nvGrpSpPr>
          <p:grpSpPr>
            <a:xfrm>
              <a:off x="845" y="599"/>
              <a:ext cx="4367" cy="4651"/>
              <a:chOff x="1068" y="1063"/>
              <a:chExt cx="4368" cy="4652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68" y="1449"/>
                <a:ext cx="4368" cy="4266"/>
              </a:xfrm>
              <a:prstGeom prst="rect">
                <a:avLst/>
              </a:prstGeom>
            </p:spPr>
          </p:pic>
          <p:sp>
            <p:nvSpPr>
              <p:cNvPr id="31" name="文本框 30"/>
              <p:cNvSpPr txBox="1"/>
              <p:nvPr/>
            </p:nvSpPr>
            <p:spPr>
              <a:xfrm>
                <a:off x="1068" y="1063"/>
                <a:ext cx="4368" cy="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siCtrl</a:t>
                </a:r>
              </a:p>
            </p:txBody>
          </p:sp>
        </p:grpSp>
        <p:sp>
          <p:nvSpPr>
            <p:cNvPr id="2" name="TextBox 114"/>
            <p:cNvSpPr txBox="1"/>
            <p:nvPr/>
          </p:nvSpPr>
          <p:spPr>
            <a:xfrm>
              <a:off x="510" y="638"/>
              <a:ext cx="227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000" b="1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3324888" y="381855"/>
            <a:ext cx="2945010" cy="2985639"/>
            <a:chOff x="5236" y="599"/>
            <a:chExt cx="4639" cy="4703"/>
          </a:xfrm>
        </p:grpSpPr>
        <p:grpSp>
          <p:nvGrpSpPr>
            <p:cNvPr id="11" name="组合 10"/>
            <p:cNvGrpSpPr/>
            <p:nvPr/>
          </p:nvGrpSpPr>
          <p:grpSpPr>
            <a:xfrm>
              <a:off x="5487" y="599"/>
              <a:ext cx="4388" cy="4703"/>
              <a:chOff x="5711" y="1063"/>
              <a:chExt cx="4389" cy="4704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11" y="1449"/>
                <a:ext cx="4389" cy="4318"/>
              </a:xfrm>
              <a:prstGeom prst="rect">
                <a:avLst/>
              </a:prstGeom>
            </p:spPr>
          </p:pic>
          <p:sp>
            <p:nvSpPr>
              <p:cNvPr id="9" name="文本框 8"/>
              <p:cNvSpPr txBox="1"/>
              <p:nvPr/>
            </p:nvSpPr>
            <p:spPr>
              <a:xfrm>
                <a:off x="5711" y="1063"/>
                <a:ext cx="4368" cy="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siCtrl+BHB</a:t>
                </a:r>
              </a:p>
            </p:txBody>
          </p:sp>
        </p:grpSp>
        <p:sp>
          <p:nvSpPr>
            <p:cNvPr id="4" name="TextBox 114"/>
            <p:cNvSpPr txBox="1"/>
            <p:nvPr/>
          </p:nvSpPr>
          <p:spPr>
            <a:xfrm>
              <a:off x="5236" y="638"/>
              <a:ext cx="227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000" b="1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377974" y="3434153"/>
            <a:ext cx="5949694" cy="3088483"/>
            <a:chOff x="594" y="5407"/>
            <a:chExt cx="9372" cy="4865"/>
          </a:xfrm>
        </p:grpSpPr>
        <p:grpSp>
          <p:nvGrpSpPr>
            <p:cNvPr id="16" name="组合 15"/>
            <p:cNvGrpSpPr/>
            <p:nvPr/>
          </p:nvGrpSpPr>
          <p:grpSpPr>
            <a:xfrm>
              <a:off x="821" y="5510"/>
              <a:ext cx="9145" cy="4762"/>
              <a:chOff x="1044" y="5383"/>
              <a:chExt cx="9147" cy="4763"/>
            </a:xfrm>
          </p:grpSpPr>
          <p:grpSp>
            <p:nvGrpSpPr>
              <p:cNvPr id="13" name="组合 12"/>
              <p:cNvGrpSpPr/>
              <p:nvPr/>
            </p:nvGrpSpPr>
            <p:grpSpPr>
              <a:xfrm>
                <a:off x="1044" y="5383"/>
                <a:ext cx="4494" cy="4763"/>
                <a:chOff x="1044" y="5383"/>
                <a:chExt cx="4494" cy="4763"/>
              </a:xfrm>
            </p:grpSpPr>
            <p:pic>
              <p:nvPicPr>
                <p:cNvPr id="8" name="图片 7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44" y="5769"/>
                  <a:ext cx="4494" cy="4377"/>
                </a:xfrm>
                <a:prstGeom prst="rect">
                  <a:avLst/>
                </a:prstGeom>
              </p:spPr>
            </p:pic>
            <p:sp>
              <p:nvSpPr>
                <p:cNvPr id="12" name="文本框 11"/>
                <p:cNvSpPr txBox="1"/>
                <p:nvPr/>
              </p:nvSpPr>
              <p:spPr>
                <a:xfrm>
                  <a:off x="1068" y="5383"/>
                  <a:ext cx="4368" cy="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siNAT10</a:t>
                  </a:r>
                </a:p>
              </p:txBody>
            </p:sp>
          </p:grpSp>
          <p:grpSp>
            <p:nvGrpSpPr>
              <p:cNvPr id="15" name="组合 14"/>
              <p:cNvGrpSpPr/>
              <p:nvPr/>
            </p:nvGrpSpPr>
            <p:grpSpPr>
              <a:xfrm>
                <a:off x="5711" y="5383"/>
                <a:ext cx="4480" cy="4763"/>
                <a:chOff x="5711" y="5383"/>
                <a:chExt cx="4480" cy="4763"/>
              </a:xfrm>
            </p:grpSpPr>
            <p:pic>
              <p:nvPicPr>
                <p:cNvPr id="10" name="图片 9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711" y="5769"/>
                  <a:ext cx="4480" cy="4377"/>
                </a:xfrm>
                <a:prstGeom prst="rect">
                  <a:avLst/>
                </a:prstGeom>
              </p:spPr>
            </p:pic>
            <p:sp>
              <p:nvSpPr>
                <p:cNvPr id="14" name="文本框 13"/>
                <p:cNvSpPr txBox="1"/>
                <p:nvPr/>
              </p:nvSpPr>
              <p:spPr>
                <a:xfrm>
                  <a:off x="5732" y="5383"/>
                  <a:ext cx="4368" cy="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siNAT10+BHB</a:t>
                  </a:r>
                </a:p>
              </p:txBody>
            </p:sp>
          </p:grpSp>
        </p:grpSp>
        <p:sp>
          <p:nvSpPr>
            <p:cNvPr id="19" name="TextBox 114"/>
            <p:cNvSpPr txBox="1"/>
            <p:nvPr/>
          </p:nvSpPr>
          <p:spPr>
            <a:xfrm>
              <a:off x="594" y="5407"/>
              <a:ext cx="227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000" b="1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20" name="TextBox 114"/>
            <p:cNvSpPr txBox="1"/>
            <p:nvPr/>
          </p:nvSpPr>
          <p:spPr>
            <a:xfrm>
              <a:off x="5320" y="5407"/>
              <a:ext cx="227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000" b="1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377974" y="6590563"/>
            <a:ext cx="3044044" cy="3216085"/>
            <a:chOff x="594" y="10379"/>
            <a:chExt cx="4795" cy="5066"/>
          </a:xfrm>
        </p:grpSpPr>
        <p:grpSp>
          <p:nvGrpSpPr>
            <p:cNvPr id="18" name="组合 17"/>
            <p:cNvGrpSpPr/>
            <p:nvPr/>
          </p:nvGrpSpPr>
          <p:grpSpPr>
            <a:xfrm>
              <a:off x="821" y="10617"/>
              <a:ext cx="4568" cy="4828"/>
              <a:chOff x="1044" y="10300"/>
              <a:chExt cx="4569" cy="4829"/>
            </a:xfrm>
          </p:grpSpPr>
          <p:pic>
            <p:nvPicPr>
              <p:cNvPr id="26" name="图片 2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44" y="10660"/>
                <a:ext cx="4569" cy="4469"/>
              </a:xfrm>
              <a:prstGeom prst="rect">
                <a:avLst/>
              </a:prstGeom>
            </p:spPr>
          </p:pic>
          <p:sp>
            <p:nvSpPr>
              <p:cNvPr id="17" name="文本框 16"/>
              <p:cNvSpPr txBox="1"/>
              <p:nvPr/>
            </p:nvSpPr>
            <p:spPr>
              <a:xfrm>
                <a:off x="1068" y="10300"/>
                <a:ext cx="4368" cy="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Remodelin+BHB</a:t>
                </a:r>
              </a:p>
            </p:txBody>
          </p:sp>
        </p:grpSp>
        <p:sp>
          <p:nvSpPr>
            <p:cNvPr id="21" name="TextBox 114"/>
            <p:cNvSpPr txBox="1"/>
            <p:nvPr/>
          </p:nvSpPr>
          <p:spPr>
            <a:xfrm>
              <a:off x="594" y="10379"/>
              <a:ext cx="227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000" b="1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71"/>
          <p:cNvGrpSpPr/>
          <p:nvPr/>
        </p:nvGrpSpPr>
        <p:grpSpPr>
          <a:xfrm>
            <a:off x="138985" y="1434720"/>
            <a:ext cx="6444141" cy="2213101"/>
            <a:chOff x="6477" y="245835"/>
            <a:chExt cx="6444141" cy="2213101"/>
          </a:xfrm>
        </p:grpSpPr>
        <p:sp>
          <p:nvSpPr>
            <p:cNvPr id="73" name="文本框 72"/>
            <p:cNvSpPr txBox="1"/>
            <p:nvPr/>
          </p:nvSpPr>
          <p:spPr>
            <a:xfrm>
              <a:off x="6477" y="245835"/>
              <a:ext cx="468123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400" b="1" dirty="0"/>
                <a:t>A</a:t>
              </a:r>
            </a:p>
          </p:txBody>
        </p:sp>
        <p:grpSp>
          <p:nvGrpSpPr>
            <p:cNvPr id="74" name="组合 73"/>
            <p:cNvGrpSpPr/>
            <p:nvPr/>
          </p:nvGrpSpPr>
          <p:grpSpPr>
            <a:xfrm>
              <a:off x="190034" y="516649"/>
              <a:ext cx="6260584" cy="1942287"/>
              <a:chOff x="190034" y="516649"/>
              <a:chExt cx="6260584" cy="1942287"/>
            </a:xfrm>
          </p:grpSpPr>
          <p:grpSp>
            <p:nvGrpSpPr>
              <p:cNvPr id="75" name="组合 74"/>
              <p:cNvGrpSpPr/>
              <p:nvPr/>
            </p:nvGrpSpPr>
            <p:grpSpPr>
              <a:xfrm>
                <a:off x="3552618" y="988793"/>
                <a:ext cx="2898000" cy="1440000"/>
                <a:chOff x="3069271" y="1082197"/>
                <a:chExt cx="2223770" cy="1106805"/>
              </a:xfrm>
            </p:grpSpPr>
            <p:pic>
              <p:nvPicPr>
                <p:cNvPr id="76" name="图片 75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rightnessContrast brigh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69271" y="1082197"/>
                  <a:ext cx="720090" cy="539750"/>
                </a:xfrm>
                <a:prstGeom prst="rect">
                  <a:avLst/>
                </a:prstGeom>
              </p:spPr>
            </p:pic>
            <p:pic>
              <p:nvPicPr>
                <p:cNvPr id="77" name="图片 76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21111" y="1082197"/>
                  <a:ext cx="720090" cy="539750"/>
                </a:xfrm>
                <a:prstGeom prst="rect">
                  <a:avLst/>
                </a:prstGeom>
              </p:spPr>
            </p:pic>
            <p:pic>
              <p:nvPicPr>
                <p:cNvPr id="78" name="图片 77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rightnessContrast brigh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72951" y="1082197"/>
                  <a:ext cx="720090" cy="539750"/>
                </a:xfrm>
                <a:prstGeom prst="rect">
                  <a:avLst/>
                </a:prstGeom>
              </p:spPr>
            </p:pic>
            <p:pic>
              <p:nvPicPr>
                <p:cNvPr id="79" name="图片 78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rightnessContrast brigh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69271" y="1649252"/>
                  <a:ext cx="720090" cy="539750"/>
                </a:xfrm>
                <a:prstGeom prst="rect">
                  <a:avLst/>
                </a:prstGeom>
              </p:spPr>
            </p:pic>
            <p:pic>
              <p:nvPicPr>
                <p:cNvPr id="80" name="图片 79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rightnessContrast brigh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21111" y="1649252"/>
                  <a:ext cx="720090" cy="539750"/>
                </a:xfrm>
                <a:prstGeom prst="rect">
                  <a:avLst/>
                </a:prstGeom>
              </p:spPr>
            </p:pic>
            <p:pic>
              <p:nvPicPr>
                <p:cNvPr id="81" name="图片 80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rightnessContrast brigh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72951" y="1649252"/>
                  <a:ext cx="720090" cy="539750"/>
                </a:xfrm>
                <a:prstGeom prst="rect">
                  <a:avLst/>
                </a:prstGeom>
              </p:spPr>
            </p:pic>
          </p:grpSp>
          <p:sp>
            <p:nvSpPr>
              <p:cNvPr id="82" name="文本框 81"/>
              <p:cNvSpPr txBox="1"/>
              <p:nvPr/>
            </p:nvSpPr>
            <p:spPr>
              <a:xfrm rot="16200000">
                <a:off x="3123993" y="1223003"/>
                <a:ext cx="63436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Control</a:t>
                </a:r>
                <a:endParaRPr lang="zh-CN" alt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文本框 82"/>
              <p:cNvSpPr txBox="1"/>
              <p:nvPr/>
            </p:nvSpPr>
            <p:spPr>
              <a:xfrm rot="16200000">
                <a:off x="3020074" y="1924345"/>
                <a:ext cx="82296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Remodelin</a:t>
                </a:r>
                <a:endPara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84" name="组合 83"/>
              <p:cNvGrpSpPr/>
              <p:nvPr/>
            </p:nvGrpSpPr>
            <p:grpSpPr>
              <a:xfrm>
                <a:off x="4546751" y="523168"/>
                <a:ext cx="1835999" cy="494536"/>
                <a:chOff x="4144594" y="860837"/>
                <a:chExt cx="1835999" cy="494536"/>
              </a:xfrm>
            </p:grpSpPr>
            <p:sp>
              <p:nvSpPr>
                <p:cNvPr id="85" name="文本框 84"/>
                <p:cNvSpPr txBox="1"/>
                <p:nvPr/>
              </p:nvSpPr>
              <p:spPr>
                <a:xfrm>
                  <a:off x="4340698" y="1108993"/>
                  <a:ext cx="517525" cy="2463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zh-CN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12 h</a:t>
                  </a:r>
                  <a:endParaRPr lang="zh-CN" altLang="en-US" sz="1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6" name="文本框 85"/>
                <p:cNvSpPr txBox="1"/>
                <p:nvPr/>
              </p:nvSpPr>
              <p:spPr>
                <a:xfrm>
                  <a:off x="5381502" y="1092137"/>
                  <a:ext cx="504190" cy="2463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zh-CN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24 h</a:t>
                  </a:r>
                  <a:endParaRPr lang="zh-CN" altLang="en-US" sz="1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87" name="直接连接符 86"/>
                <p:cNvCxnSpPr/>
                <p:nvPr/>
              </p:nvCxnSpPr>
              <p:spPr>
                <a:xfrm>
                  <a:off x="4144594" y="1102076"/>
                  <a:ext cx="1835999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8" name="文本框 87"/>
                <p:cNvSpPr txBox="1"/>
                <p:nvPr/>
              </p:nvSpPr>
              <p:spPr>
                <a:xfrm>
                  <a:off x="4552808" y="860837"/>
                  <a:ext cx="1134110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altLang="zh-CN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BHB (10mM)</a:t>
                  </a:r>
                  <a:endParaRPr lang="zh-CN" altLang="en-US" sz="1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9" name="文本框 88"/>
              <p:cNvSpPr txBox="1"/>
              <p:nvPr/>
            </p:nvSpPr>
            <p:spPr>
              <a:xfrm rot="16200000">
                <a:off x="-2896" y="1221751"/>
                <a:ext cx="63208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1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siCtrl</a:t>
                </a:r>
                <a:endParaRPr lang="zh-CN" alt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90" name="组合 89"/>
              <p:cNvGrpSpPr/>
              <p:nvPr/>
            </p:nvGrpSpPr>
            <p:grpSpPr>
              <a:xfrm>
                <a:off x="447343" y="999113"/>
                <a:ext cx="2898000" cy="1440000"/>
                <a:chOff x="636990" y="1109750"/>
                <a:chExt cx="2223709" cy="1105045"/>
              </a:xfrm>
            </p:grpSpPr>
            <p:pic>
              <p:nvPicPr>
                <p:cNvPr id="91" name="图片 90"/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rightnessContrast bright="25000" contrast="1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6990" y="1109750"/>
                  <a:ext cx="720085" cy="539986"/>
                </a:xfrm>
                <a:prstGeom prst="rect">
                  <a:avLst/>
                </a:prstGeom>
              </p:spPr>
            </p:pic>
            <p:pic>
              <p:nvPicPr>
                <p:cNvPr id="92" name="图片 91"/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rightnessContrast bright="25000" contrast="1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88802" y="1109750"/>
                  <a:ext cx="720085" cy="539986"/>
                </a:xfrm>
                <a:prstGeom prst="rect">
                  <a:avLst/>
                </a:prstGeom>
              </p:spPr>
            </p:pic>
            <p:pic>
              <p:nvPicPr>
                <p:cNvPr id="93" name="图片 92"/>
                <p:cNvPicPr>
                  <a:picLocks noChangeAspect="1"/>
                </p:cNvPicPr>
                <p:nvPr/>
              </p:nvPicPr>
              <p:blipFill>
                <a:blip r:embed="rId19" cstate="print">
                  <a:extLst>
                    <a:ext uri="{BEBA8EAE-BF5A-486C-A8C5-ECC9F3942E4B}">
                      <a14:imgProps xmlns:a14="http://schemas.microsoft.com/office/drawing/2010/main">
                        <a14:imgLayer r:embed="rId20">
                          <a14:imgEffect>
                            <a14:brightnessContrast bright="25000" contrast="1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40614" y="1109750"/>
                  <a:ext cx="720085" cy="539986"/>
                </a:xfrm>
                <a:prstGeom prst="rect">
                  <a:avLst/>
                </a:prstGeom>
              </p:spPr>
            </p:pic>
            <p:pic>
              <p:nvPicPr>
                <p:cNvPr id="95" name="图片 94"/>
                <p:cNvPicPr>
                  <a:picLocks noChangeAspect="1"/>
                </p:cNvPicPr>
                <p:nvPr/>
              </p:nvPicPr>
              <p:blipFill>
                <a:blip r:embed="rId21" cstate="print">
                  <a:extLst>
                    <a:ext uri="{BEBA8EAE-BF5A-486C-A8C5-ECC9F3942E4B}">
                      <a14:imgProps xmlns:a14="http://schemas.microsoft.com/office/drawing/2010/main">
                        <a14:imgLayer r:embed="rId22">
                          <a14:imgEffect>
                            <a14:brightnessContrast bright="25000" contrast="1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6990" y="1674809"/>
                  <a:ext cx="720085" cy="539986"/>
                </a:xfrm>
                <a:prstGeom prst="rect">
                  <a:avLst/>
                </a:prstGeom>
              </p:spPr>
            </p:pic>
            <p:pic>
              <p:nvPicPr>
                <p:cNvPr id="96" name="图片 95"/>
                <p:cNvPicPr>
                  <a:picLocks noChangeAspect="1"/>
                </p:cNvPicPr>
                <p:nvPr/>
              </p:nvPicPr>
              <p:blipFill>
                <a:blip r:embed="rId23" cstate="print">
                  <a:extLst>
                    <a:ext uri="{BEBA8EAE-BF5A-486C-A8C5-ECC9F3942E4B}">
                      <a14:imgProps xmlns:a14="http://schemas.microsoft.com/office/drawing/2010/main">
                        <a14:imgLayer r:embed="rId24">
                          <a14:imgEffect>
                            <a14:brightnessContrast bright="25000" contrast="1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88802" y="1674809"/>
                  <a:ext cx="720085" cy="539986"/>
                </a:xfrm>
                <a:prstGeom prst="rect">
                  <a:avLst/>
                </a:prstGeom>
              </p:spPr>
            </p:pic>
            <p:pic>
              <p:nvPicPr>
                <p:cNvPr id="97" name="图片 96"/>
                <p:cNvPicPr>
                  <a:picLocks noChangeAspect="1"/>
                </p:cNvPicPr>
                <p:nvPr/>
              </p:nvPicPr>
              <p:blipFill>
                <a:blip r:embed="rId25" cstate="print">
                  <a:extLst>
                    <a:ext uri="{BEBA8EAE-BF5A-486C-A8C5-ECC9F3942E4B}">
                      <a14:imgProps xmlns:a14="http://schemas.microsoft.com/office/drawing/2010/main">
                        <a14:imgLayer r:embed="rId26">
                          <a14:imgEffect>
                            <a14:brightnessContrast bright="25000" contrast="1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40614" y="1674809"/>
                  <a:ext cx="720085" cy="539986"/>
                </a:xfrm>
                <a:prstGeom prst="rect">
                  <a:avLst/>
                </a:prstGeom>
              </p:spPr>
            </p:pic>
          </p:grpSp>
          <p:sp>
            <p:nvSpPr>
              <p:cNvPr id="98" name="文本框 97"/>
              <p:cNvSpPr txBox="1"/>
              <p:nvPr/>
            </p:nvSpPr>
            <p:spPr>
              <a:xfrm rot="16200000">
                <a:off x="-39448" y="1952377"/>
                <a:ext cx="72506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siNAT10</a:t>
                </a:r>
              </a:p>
            </p:txBody>
          </p:sp>
          <p:grpSp>
            <p:nvGrpSpPr>
              <p:cNvPr id="99" name="组合 98"/>
              <p:cNvGrpSpPr/>
              <p:nvPr/>
            </p:nvGrpSpPr>
            <p:grpSpPr>
              <a:xfrm>
                <a:off x="1443481" y="516649"/>
                <a:ext cx="1835999" cy="498211"/>
                <a:chOff x="1343932" y="625914"/>
                <a:chExt cx="1835999" cy="498211"/>
              </a:xfrm>
            </p:grpSpPr>
            <p:sp>
              <p:nvSpPr>
                <p:cNvPr id="100" name="文本框 99"/>
                <p:cNvSpPr txBox="1"/>
                <p:nvPr/>
              </p:nvSpPr>
              <p:spPr>
                <a:xfrm>
                  <a:off x="1540636" y="877910"/>
                  <a:ext cx="545511" cy="2462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zh-CN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12 h</a:t>
                  </a:r>
                  <a:endParaRPr lang="zh-CN" altLang="en-US" sz="1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1" name="文本框 100"/>
                <p:cNvSpPr txBox="1"/>
                <p:nvPr/>
              </p:nvSpPr>
              <p:spPr>
                <a:xfrm>
                  <a:off x="2545097" y="874357"/>
                  <a:ext cx="504059" cy="2462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zh-CN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24 h</a:t>
                  </a:r>
                  <a:endParaRPr lang="zh-CN" altLang="en-US" sz="1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02" name="直接连接符 101"/>
                <p:cNvCxnSpPr/>
                <p:nvPr/>
              </p:nvCxnSpPr>
              <p:spPr>
                <a:xfrm>
                  <a:off x="1343932" y="878800"/>
                  <a:ext cx="1835999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03" name="文本框 102"/>
                <p:cNvSpPr txBox="1"/>
                <p:nvPr/>
              </p:nvSpPr>
              <p:spPr>
                <a:xfrm>
                  <a:off x="1780278" y="625914"/>
                  <a:ext cx="983728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altLang="zh-CN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BHB (10mM)</a:t>
                  </a:r>
                  <a:endParaRPr lang="zh-CN" altLang="en-US" sz="1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147" name="组合 146"/>
          <p:cNvGrpSpPr/>
          <p:nvPr/>
        </p:nvGrpSpPr>
        <p:grpSpPr>
          <a:xfrm>
            <a:off x="139065" y="4343400"/>
            <a:ext cx="6673215" cy="2335530"/>
            <a:chOff x="3" y="4253"/>
            <a:chExt cx="10509" cy="3678"/>
          </a:xfrm>
        </p:grpSpPr>
        <p:sp>
          <p:nvSpPr>
            <p:cNvPr id="148" name="文本框 147"/>
            <p:cNvSpPr txBox="1"/>
            <p:nvPr/>
          </p:nvSpPr>
          <p:spPr>
            <a:xfrm>
              <a:off x="3" y="4253"/>
              <a:ext cx="438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grpSp>
          <p:nvGrpSpPr>
            <p:cNvPr id="149" name="组合 148"/>
            <p:cNvGrpSpPr/>
            <p:nvPr/>
          </p:nvGrpSpPr>
          <p:grpSpPr>
            <a:xfrm>
              <a:off x="298" y="4449"/>
              <a:ext cx="10215" cy="3483"/>
              <a:chOff x="1682282" y="7773056"/>
              <a:chExt cx="3464778" cy="1266306"/>
            </a:xfrm>
          </p:grpSpPr>
          <p:grpSp>
            <p:nvGrpSpPr>
              <p:cNvPr id="150" name="组合 149"/>
              <p:cNvGrpSpPr/>
              <p:nvPr/>
            </p:nvGrpSpPr>
            <p:grpSpPr>
              <a:xfrm>
                <a:off x="1682282" y="7861652"/>
                <a:ext cx="3464778" cy="1177710"/>
                <a:chOff x="143575" y="5487340"/>
                <a:chExt cx="3464778" cy="1177710"/>
              </a:xfrm>
            </p:grpSpPr>
            <p:graphicFrame>
              <p:nvGraphicFramePr>
                <p:cNvPr id="151" name="对象 150"/>
                <p:cNvGraphicFramePr>
                  <a:graphicFrameLocks noChangeAspect="1"/>
                </p:cNvGraphicFramePr>
                <p:nvPr/>
              </p:nvGraphicFramePr>
              <p:xfrm>
                <a:off x="265573" y="5487341"/>
                <a:ext cx="982699" cy="10800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89" name="Prism 7" r:id="rId27" imgW="2124075" imgH="2333625" progId="Prism7.Document">
                        <p:embed/>
                      </p:oleObj>
                    </mc:Choice>
                    <mc:Fallback>
                      <p:oleObj name="Prism 7" r:id="rId27" imgW="2124075" imgH="2333625" progId="Prism7.Document">
                        <p:embed/>
                        <p:pic>
                          <p:nvPicPr>
                            <p:cNvPr id="0" name="对象 284"/>
                            <p:cNvPicPr/>
                            <p:nvPr/>
                          </p:nvPicPr>
                          <p:blipFill>
                            <a:blip r:embed="rId28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265573" y="5487341"/>
                              <a:ext cx="982699" cy="10800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3" name="对象 152"/>
                <p:cNvGraphicFramePr>
                  <a:graphicFrameLocks noChangeAspect="1"/>
                </p:cNvGraphicFramePr>
                <p:nvPr/>
              </p:nvGraphicFramePr>
              <p:xfrm>
                <a:off x="1048208" y="5487341"/>
                <a:ext cx="982699" cy="10800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90" name="Prism 7" r:id="rId29" imgW="2124075" imgH="2333625" progId="Prism7.Document">
                        <p:embed/>
                      </p:oleObj>
                    </mc:Choice>
                    <mc:Fallback>
                      <p:oleObj name="Prism 7" r:id="rId29" imgW="2124075" imgH="2333625" progId="Prism7.Document">
                        <p:embed/>
                        <p:pic>
                          <p:nvPicPr>
                            <p:cNvPr id="0" name="对象 285"/>
                            <p:cNvPicPr/>
                            <p:nvPr/>
                          </p:nvPicPr>
                          <p:blipFill>
                            <a:blip r:embed="rId30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1048208" y="5487341"/>
                              <a:ext cx="982699" cy="10800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5" name="对象 154"/>
                <p:cNvGraphicFramePr>
                  <a:graphicFrameLocks noChangeAspect="1"/>
                </p:cNvGraphicFramePr>
                <p:nvPr/>
              </p:nvGraphicFramePr>
              <p:xfrm>
                <a:off x="1836934" y="5487340"/>
                <a:ext cx="982699" cy="10800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91" name="Prism 7" r:id="rId31" imgW="2124075" imgH="2333625" progId="Prism7.Document">
                        <p:embed/>
                      </p:oleObj>
                    </mc:Choice>
                    <mc:Fallback>
                      <p:oleObj name="Prism 7" r:id="rId31" imgW="2124075" imgH="2333625" progId="Prism7.Document">
                        <p:embed/>
                        <p:pic>
                          <p:nvPicPr>
                            <p:cNvPr id="0" name="对象 286"/>
                            <p:cNvPicPr/>
                            <p:nvPr/>
                          </p:nvPicPr>
                          <p:blipFill>
                            <a:blip r:embed="rId32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1836934" y="5487340"/>
                              <a:ext cx="982699" cy="10800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1" name="对象 160"/>
                <p:cNvGraphicFramePr>
                  <a:graphicFrameLocks noChangeAspect="1"/>
                </p:cNvGraphicFramePr>
                <p:nvPr/>
              </p:nvGraphicFramePr>
              <p:xfrm>
                <a:off x="2625654" y="5487340"/>
                <a:ext cx="982699" cy="10800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92" name="Prism 7" r:id="rId33" imgW="2124075" imgH="2333625" progId="Prism7.Document">
                        <p:embed/>
                      </p:oleObj>
                    </mc:Choice>
                    <mc:Fallback>
                      <p:oleObj name="Prism 7" r:id="rId33" imgW="2124075" imgH="2333625" progId="Prism7.Document">
                        <p:embed/>
                        <p:pic>
                          <p:nvPicPr>
                            <p:cNvPr id="0" name="对象 287"/>
                            <p:cNvPicPr/>
                            <p:nvPr/>
                          </p:nvPicPr>
                          <p:blipFill>
                            <a:blip r:embed="rId34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2625654" y="5487340"/>
                              <a:ext cx="982699" cy="10800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cxnSp>
              <p:nvCxnSpPr>
                <p:cNvPr id="163" name="直接箭头连接符 162"/>
                <p:cNvCxnSpPr/>
                <p:nvPr/>
              </p:nvCxnSpPr>
              <p:spPr>
                <a:xfrm flipV="1">
                  <a:off x="284625" y="5623175"/>
                  <a:ext cx="0" cy="90000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直接箭头连接符 163"/>
                <p:cNvCxnSpPr/>
                <p:nvPr/>
              </p:nvCxnSpPr>
              <p:spPr>
                <a:xfrm>
                  <a:off x="284625" y="6524387"/>
                  <a:ext cx="3096000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65" name="文本框 164"/>
                <p:cNvSpPr txBox="1"/>
                <p:nvPr/>
              </p:nvSpPr>
              <p:spPr>
                <a:xfrm rot="16200000">
                  <a:off x="-150382" y="5901029"/>
                  <a:ext cx="719438" cy="1315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BrdU</a:t>
                  </a:r>
                  <a:r>
                    <a:rPr lang="en-US" altLang="zh-CN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intensity</a:t>
                  </a:r>
                  <a:endParaRPr lang="zh-CN" altLang="en-US" sz="1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6" name="文本框 165"/>
                <p:cNvSpPr txBox="1"/>
                <p:nvPr/>
              </p:nvSpPr>
              <p:spPr>
                <a:xfrm>
                  <a:off x="1623988" y="6524073"/>
                  <a:ext cx="962901" cy="1409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DAPI  intensity</a:t>
                  </a:r>
                  <a:endParaRPr lang="zh-CN" altLang="en-US" sz="1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67" name="文本框 166"/>
              <p:cNvSpPr txBox="1"/>
              <p:nvPr/>
            </p:nvSpPr>
            <p:spPr>
              <a:xfrm>
                <a:off x="2160871" y="7780725"/>
                <a:ext cx="253676" cy="140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siCtrl</a:t>
                </a:r>
                <a:endParaRPr lang="zh-CN" alt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" name="文本框 167"/>
              <p:cNvSpPr txBox="1"/>
              <p:nvPr/>
            </p:nvSpPr>
            <p:spPr>
              <a:xfrm>
                <a:off x="2867374" y="7801859"/>
                <a:ext cx="433582" cy="1189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900"/>
                  </a:lnSpc>
                </a:pPr>
                <a:r>
                  <a:rPr lang="en-US" altLang="zh-CN" sz="1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siCtrl+BHB</a:t>
                </a:r>
                <a:endParaRPr lang="zh-CN" alt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" name="文本框 168"/>
              <p:cNvSpPr txBox="1"/>
              <p:nvPr/>
            </p:nvSpPr>
            <p:spPr>
              <a:xfrm>
                <a:off x="4375023" y="7790477"/>
                <a:ext cx="605802" cy="1191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900"/>
                  </a:lnSpc>
                </a:pPr>
                <a:r>
                  <a:rPr lang="en-US" altLang="zh-CN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siNAT10+BHB</a:t>
                </a:r>
                <a:endParaRPr lang="zh-CN" alt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" name="文本框 169"/>
              <p:cNvSpPr txBox="1"/>
              <p:nvPr/>
            </p:nvSpPr>
            <p:spPr>
              <a:xfrm>
                <a:off x="3698644" y="7773056"/>
                <a:ext cx="385723" cy="140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siNAT10</a:t>
                </a:r>
                <a:endParaRPr lang="zh-CN" alt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71" name="文本框 170"/>
          <p:cNvSpPr txBox="1"/>
          <p:nvPr/>
        </p:nvSpPr>
        <p:spPr>
          <a:xfrm>
            <a:off x="-9326" y="20962"/>
            <a:ext cx="249682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Supplementary Figure 6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文本框 44"/>
          <p:cNvSpPr txBox="1"/>
          <p:nvPr/>
        </p:nvSpPr>
        <p:spPr>
          <a:xfrm>
            <a:off x="125519" y="366526"/>
            <a:ext cx="292735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A</a:t>
            </a:r>
          </a:p>
        </p:txBody>
      </p:sp>
      <p:grpSp>
        <p:nvGrpSpPr>
          <p:cNvPr id="317" name="组合 316"/>
          <p:cNvGrpSpPr/>
          <p:nvPr/>
        </p:nvGrpSpPr>
        <p:grpSpPr>
          <a:xfrm>
            <a:off x="3402330" y="347345"/>
            <a:ext cx="3618416" cy="5011924"/>
            <a:chOff x="5358" y="577"/>
            <a:chExt cx="5698" cy="7893"/>
          </a:xfrm>
        </p:grpSpPr>
        <p:sp>
          <p:nvSpPr>
            <p:cNvPr id="46" name="文本框 45"/>
            <p:cNvSpPr txBox="1"/>
            <p:nvPr/>
          </p:nvSpPr>
          <p:spPr>
            <a:xfrm>
              <a:off x="5358" y="577"/>
              <a:ext cx="461" cy="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B</a:t>
              </a:r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5412" y="717"/>
              <a:ext cx="5644" cy="7753"/>
              <a:chOff x="5502" y="1565"/>
              <a:chExt cx="5744" cy="7888"/>
            </a:xfrm>
          </p:grpSpPr>
          <p:sp>
            <p:nvSpPr>
              <p:cNvPr id="36" name="文本框 35"/>
              <p:cNvSpPr txBox="1"/>
              <p:nvPr/>
            </p:nvSpPr>
            <p:spPr>
              <a:xfrm>
                <a:off x="5503" y="1577"/>
                <a:ext cx="1427" cy="3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DAPI</a:t>
                </a:r>
              </a:p>
            </p:txBody>
          </p:sp>
          <p:sp>
            <p:nvSpPr>
              <p:cNvPr id="37" name="文本框 36"/>
              <p:cNvSpPr txBox="1"/>
              <p:nvPr/>
            </p:nvSpPr>
            <p:spPr>
              <a:xfrm>
                <a:off x="7056" y="1565"/>
                <a:ext cx="1409" cy="35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ctr"/>
                <a:r>
                  <a:rPr lang="en-US" sz="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ƳH2AX</a:t>
                </a: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>
                <a:off x="8597" y="1565"/>
                <a:ext cx="1408" cy="35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ctr"/>
                <a:r>
                  <a:rPr lang="en-US" sz="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Merge</a:t>
                </a:r>
              </a:p>
            </p:txBody>
          </p:sp>
          <p:grpSp>
            <p:nvGrpSpPr>
              <p:cNvPr id="48" name="组合 47"/>
              <p:cNvGrpSpPr/>
              <p:nvPr/>
            </p:nvGrpSpPr>
            <p:grpSpPr>
              <a:xfrm>
                <a:off x="5502" y="1914"/>
                <a:ext cx="4514" cy="7539"/>
                <a:chOff x="124" y="-3783"/>
                <a:chExt cx="9027" cy="15078"/>
              </a:xfrm>
            </p:grpSpPr>
            <p:grpSp>
              <p:nvGrpSpPr>
                <p:cNvPr id="49" name="组合 48"/>
                <p:cNvGrpSpPr/>
                <p:nvPr/>
              </p:nvGrpSpPr>
              <p:grpSpPr>
                <a:xfrm>
                  <a:off x="145" y="-723"/>
                  <a:ext cx="9006" cy="2834"/>
                  <a:chOff x="145" y="-723"/>
                  <a:chExt cx="9006" cy="2834"/>
                </a:xfrm>
              </p:grpSpPr>
              <p:pic>
                <p:nvPicPr>
                  <p:cNvPr id="66" name="图片 65" descr="0_Image 6_ch00"/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145" y="-723"/>
                    <a:ext cx="2835" cy="2835"/>
                  </a:xfrm>
                  <a:prstGeom prst="rect">
                    <a:avLst/>
                  </a:prstGeom>
                </p:spPr>
              </p:pic>
              <p:pic>
                <p:nvPicPr>
                  <p:cNvPr id="67" name="图片 66" descr="0_Image 6_ch02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3231" y="-723"/>
                    <a:ext cx="2835" cy="2835"/>
                  </a:xfrm>
                  <a:prstGeom prst="rect">
                    <a:avLst/>
                  </a:prstGeom>
                </p:spPr>
              </p:pic>
              <p:pic>
                <p:nvPicPr>
                  <p:cNvPr id="68" name="图片 67" descr="0_Image 6少4-6Snapshot1_ch00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6317" y="-723"/>
                    <a:ext cx="2835" cy="2835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0" name="组合 49"/>
                <p:cNvGrpSpPr/>
                <p:nvPr/>
              </p:nvGrpSpPr>
              <p:grpSpPr>
                <a:xfrm>
                  <a:off x="124" y="8457"/>
                  <a:ext cx="9013" cy="2838"/>
                  <a:chOff x="124" y="8457"/>
                  <a:chExt cx="9013" cy="2838"/>
                </a:xfrm>
              </p:grpSpPr>
              <p:pic>
                <p:nvPicPr>
                  <p:cNvPr id="63" name="图片 62" descr="0_Image 7少4-6_ch00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24" y="8461"/>
                    <a:ext cx="2835" cy="2835"/>
                  </a:xfrm>
                  <a:prstGeom prst="rect">
                    <a:avLst/>
                  </a:prstGeom>
                </p:spPr>
              </p:pic>
              <p:pic>
                <p:nvPicPr>
                  <p:cNvPr id="64" name="图片 63" descr="0_Image 7少4-6_ch02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3231" y="8457"/>
                    <a:ext cx="2835" cy="2835"/>
                  </a:xfrm>
                  <a:prstGeom prst="rect">
                    <a:avLst/>
                  </a:prstGeom>
                </p:spPr>
              </p:pic>
              <p:pic>
                <p:nvPicPr>
                  <p:cNvPr id="65" name="图片 64" descr="0_Image 7少4-6Snapshot1_ch00"/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6303" y="8457"/>
                    <a:ext cx="2835" cy="2835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1" name="组合 50"/>
                <p:cNvGrpSpPr/>
                <p:nvPr/>
              </p:nvGrpSpPr>
              <p:grpSpPr>
                <a:xfrm>
                  <a:off x="145" y="-3783"/>
                  <a:ext cx="9006" cy="2834"/>
                  <a:chOff x="10854" y="2590"/>
                  <a:chExt cx="9006" cy="2834"/>
                </a:xfrm>
              </p:grpSpPr>
              <p:pic>
                <p:nvPicPr>
                  <p:cNvPr id="60" name="图片 59" descr="8_Image 6 少4-6_ch00"/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10854" y="2590"/>
                    <a:ext cx="2835" cy="2835"/>
                  </a:xfrm>
                  <a:prstGeom prst="rect">
                    <a:avLst/>
                  </a:prstGeom>
                </p:spPr>
              </p:pic>
              <p:pic>
                <p:nvPicPr>
                  <p:cNvPr id="61" name="图片 60" descr="8_Image 6 少4-6_ch02"/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13940" y="2590"/>
                    <a:ext cx="2835" cy="2835"/>
                  </a:xfrm>
                  <a:prstGeom prst="rect">
                    <a:avLst/>
                  </a:prstGeom>
                </p:spPr>
              </p:pic>
              <p:pic>
                <p:nvPicPr>
                  <p:cNvPr id="62" name="图片 61" descr="8_Image 6 少4-6Snapshot1_ch00"/>
                  <p:cNvPicPr>
                    <a:picLocks noChangeAspect="1"/>
                  </p:cNvPicPr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17026" y="2590"/>
                    <a:ext cx="2835" cy="2835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2" name="组合 51"/>
                <p:cNvGrpSpPr/>
                <p:nvPr/>
              </p:nvGrpSpPr>
              <p:grpSpPr>
                <a:xfrm>
                  <a:off x="124" y="5397"/>
                  <a:ext cx="9018" cy="2837"/>
                  <a:chOff x="124" y="5397"/>
                  <a:chExt cx="9018" cy="2837"/>
                </a:xfrm>
              </p:grpSpPr>
              <p:pic>
                <p:nvPicPr>
                  <p:cNvPr id="57" name="图片 56" descr="24_Image 10少6_ch00"/>
                  <p:cNvPicPr>
                    <a:picLocks noChangeAspect="1"/>
                  </p:cNvPicPr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124" y="5397"/>
                    <a:ext cx="2835" cy="2835"/>
                  </a:xfrm>
                  <a:prstGeom prst="rect">
                    <a:avLst/>
                  </a:prstGeom>
                </p:spPr>
              </p:pic>
              <p:pic>
                <p:nvPicPr>
                  <p:cNvPr id="58" name="图片 57" descr="24_Image 10少6_ch02"/>
                  <p:cNvPicPr>
                    <a:picLocks noChangeAspect="1"/>
                  </p:cNvPicPr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3216" y="5397"/>
                    <a:ext cx="2835" cy="2835"/>
                  </a:xfrm>
                  <a:prstGeom prst="rect">
                    <a:avLst/>
                  </a:prstGeom>
                </p:spPr>
              </p:pic>
              <p:pic>
                <p:nvPicPr>
                  <p:cNvPr id="59" name="图片 58" descr="24_Image 10少6Snapshot1_ch00"/>
                  <p:cNvPicPr>
                    <a:picLocks noChangeAspect="1"/>
                  </p:cNvPicPr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6308" y="5400"/>
                    <a:ext cx="2835" cy="2835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3" name="组合 52"/>
                <p:cNvGrpSpPr/>
                <p:nvPr/>
              </p:nvGrpSpPr>
              <p:grpSpPr>
                <a:xfrm>
                  <a:off x="145" y="2337"/>
                  <a:ext cx="9006" cy="2834"/>
                  <a:chOff x="145" y="2337"/>
                  <a:chExt cx="9006" cy="2834"/>
                </a:xfrm>
              </p:grpSpPr>
              <p:pic>
                <p:nvPicPr>
                  <p:cNvPr id="54" name="图片 53" descr="24_Image 3_ch00"/>
                  <p:cNvPicPr>
                    <a:picLocks noChangeAspect="1"/>
                  </p:cNvPicPr>
                  <p:nvPr/>
                </p:nvPicPr>
                <p:blipFill>
                  <a:blip r:embed="rId14"/>
                  <a:srcRect t="34250" r="50000" b="18500"/>
                  <a:stretch>
                    <a:fillRect/>
                  </a:stretch>
                </p:blipFill>
                <p:spPr>
                  <a:xfrm>
                    <a:off x="145" y="2337"/>
                    <a:ext cx="2835" cy="2835"/>
                  </a:xfrm>
                  <a:prstGeom prst="rect">
                    <a:avLst/>
                  </a:prstGeom>
                </p:spPr>
              </p:pic>
              <p:pic>
                <p:nvPicPr>
                  <p:cNvPr id="55" name="图片 54" descr="24_Image 3_ch02"/>
                  <p:cNvPicPr>
                    <a:picLocks noChangeAspect="1"/>
                  </p:cNvPicPr>
                  <p:nvPr/>
                </p:nvPicPr>
                <p:blipFill>
                  <a:blip r:embed="rId15"/>
                  <a:srcRect t="34250" r="50000" b="17454"/>
                  <a:stretch>
                    <a:fillRect/>
                  </a:stretch>
                </p:blipFill>
                <p:spPr>
                  <a:xfrm>
                    <a:off x="3231" y="2337"/>
                    <a:ext cx="2835" cy="2835"/>
                  </a:xfrm>
                  <a:prstGeom prst="rect">
                    <a:avLst/>
                  </a:prstGeom>
                </p:spPr>
              </p:pic>
              <p:pic>
                <p:nvPicPr>
                  <p:cNvPr id="56" name="图片 55" descr="24_Image 3Snapshot1_ch00"/>
                  <p:cNvPicPr>
                    <a:picLocks noChangeAspect="1"/>
                  </p:cNvPicPr>
                  <p:nvPr/>
                </p:nvPicPr>
                <p:blipFill>
                  <a:blip r:embed="rId16"/>
                  <a:srcRect t="34114" r="49802" b="18823"/>
                  <a:stretch>
                    <a:fillRect/>
                  </a:stretch>
                </p:blipFill>
                <p:spPr>
                  <a:xfrm>
                    <a:off x="6317" y="2337"/>
                    <a:ext cx="2835" cy="2835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70" name="文本框 69"/>
              <p:cNvSpPr txBox="1"/>
              <p:nvPr/>
            </p:nvSpPr>
            <p:spPr>
              <a:xfrm>
                <a:off x="9937" y="2508"/>
                <a:ext cx="929" cy="343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sz="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siCtrl</a:t>
                </a:r>
              </a:p>
            </p:txBody>
          </p:sp>
          <p:sp>
            <p:nvSpPr>
              <p:cNvPr id="72" name="文本框 71"/>
              <p:cNvSpPr txBox="1"/>
              <p:nvPr/>
            </p:nvSpPr>
            <p:spPr>
              <a:xfrm>
                <a:off x="9931" y="5598"/>
                <a:ext cx="973" cy="3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siNAT10 </a:t>
                </a:r>
              </a:p>
            </p:txBody>
          </p:sp>
          <p:sp>
            <p:nvSpPr>
              <p:cNvPr id="73" name="文本框 72"/>
              <p:cNvSpPr txBox="1"/>
              <p:nvPr/>
            </p:nvSpPr>
            <p:spPr>
              <a:xfrm>
                <a:off x="9937" y="6949"/>
                <a:ext cx="1095" cy="54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sz="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siNAT10</a:t>
                </a:r>
              </a:p>
              <a:p>
                <a:r>
                  <a:rPr lang="en-US" sz="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+BHB</a:t>
                </a:r>
                <a:endParaRPr lang="en-US" sz="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文本框 73"/>
              <p:cNvSpPr txBox="1"/>
              <p:nvPr/>
            </p:nvSpPr>
            <p:spPr>
              <a:xfrm>
                <a:off x="9925" y="8469"/>
                <a:ext cx="1321" cy="54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sz="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Remodelin</a:t>
                </a:r>
              </a:p>
              <a:p>
                <a:r>
                  <a:rPr lang="en-US" sz="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+BHB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>
                <a:off x="9931" y="3978"/>
                <a:ext cx="1101" cy="54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sz="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siCtrl</a:t>
                </a:r>
              </a:p>
              <a:p>
                <a:r>
                  <a:rPr lang="en-US" sz="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+BHB</a:t>
                </a:r>
              </a:p>
            </p:txBody>
          </p:sp>
        </p:grpSp>
      </p:grpSp>
      <p:grpSp>
        <p:nvGrpSpPr>
          <p:cNvPr id="27" name="组合 26"/>
          <p:cNvGrpSpPr/>
          <p:nvPr/>
        </p:nvGrpSpPr>
        <p:grpSpPr>
          <a:xfrm>
            <a:off x="109220" y="462280"/>
            <a:ext cx="3405190" cy="4855532"/>
            <a:chOff x="155" y="1565"/>
            <a:chExt cx="5651" cy="7882"/>
          </a:xfrm>
        </p:grpSpPr>
        <p:sp>
          <p:nvSpPr>
            <p:cNvPr id="47" name="文本框 46"/>
            <p:cNvSpPr txBox="1"/>
            <p:nvPr/>
          </p:nvSpPr>
          <p:spPr>
            <a:xfrm>
              <a:off x="4514" y="8468"/>
              <a:ext cx="1292" cy="54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sz="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Remodelin</a:t>
              </a:r>
            </a:p>
            <a:p>
              <a:r>
                <a:rPr lang="en-US" sz="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+BHB</a:t>
              </a: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155" y="1565"/>
              <a:ext cx="5465" cy="7882"/>
              <a:chOff x="155" y="1565"/>
              <a:chExt cx="5465" cy="7882"/>
            </a:xfrm>
          </p:grpSpPr>
          <p:grpSp>
            <p:nvGrpSpPr>
              <p:cNvPr id="2" name="组合 1"/>
              <p:cNvGrpSpPr/>
              <p:nvPr/>
            </p:nvGrpSpPr>
            <p:grpSpPr>
              <a:xfrm>
                <a:off x="155" y="1907"/>
                <a:ext cx="4470" cy="7540"/>
                <a:chOff x="-21" y="-1176"/>
                <a:chExt cx="8940" cy="15080"/>
              </a:xfrm>
            </p:grpSpPr>
            <p:grpSp>
              <p:nvGrpSpPr>
                <p:cNvPr id="3" name="组合 2"/>
                <p:cNvGrpSpPr/>
                <p:nvPr/>
              </p:nvGrpSpPr>
              <p:grpSpPr>
                <a:xfrm>
                  <a:off x="-21" y="11062"/>
                  <a:ext cx="8889" cy="2842"/>
                  <a:chOff x="-21" y="11062"/>
                  <a:chExt cx="8889" cy="2842"/>
                </a:xfrm>
              </p:grpSpPr>
              <p:pic>
                <p:nvPicPr>
                  <p:cNvPr id="20" name="图片 19" descr="16_Image 4少4-6_ch00"/>
                  <p:cNvPicPr>
                    <a:picLocks noChangeAspect="1"/>
                  </p:cNvPicPr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-21" y="11070"/>
                    <a:ext cx="2835" cy="2835"/>
                  </a:xfrm>
                  <a:prstGeom prst="rect">
                    <a:avLst/>
                  </a:prstGeom>
                </p:spPr>
              </p:pic>
              <p:pic>
                <p:nvPicPr>
                  <p:cNvPr id="21" name="图片 20" descr="16_Image 4少4-6_ch02"/>
                  <p:cNvPicPr>
                    <a:picLocks noChangeAspect="1"/>
                  </p:cNvPicPr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3017" y="11068"/>
                    <a:ext cx="2835" cy="2835"/>
                  </a:xfrm>
                  <a:prstGeom prst="rect">
                    <a:avLst/>
                  </a:prstGeom>
                </p:spPr>
              </p:pic>
              <p:pic>
                <p:nvPicPr>
                  <p:cNvPr id="22" name="图片 21" descr="16_Image 4少4-6Snapshot1_ch00"/>
                  <p:cNvPicPr>
                    <a:picLocks noChangeAspect="1"/>
                  </p:cNvPicPr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6034" y="11062"/>
                    <a:ext cx="2835" cy="2835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4" name="组合 3"/>
                <p:cNvGrpSpPr/>
                <p:nvPr/>
              </p:nvGrpSpPr>
              <p:grpSpPr>
                <a:xfrm>
                  <a:off x="0" y="8005"/>
                  <a:ext cx="8868" cy="2837"/>
                  <a:chOff x="0" y="8005"/>
                  <a:chExt cx="8868" cy="2837"/>
                </a:xfrm>
              </p:grpSpPr>
              <p:pic>
                <p:nvPicPr>
                  <p:cNvPr id="17" name="图片 16" descr="8_Image 5_ch00"/>
                  <p:cNvPicPr>
                    <a:picLocks noChangeAspect="1"/>
                  </p:cNvPicPr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0" y="8008"/>
                    <a:ext cx="2835" cy="2835"/>
                  </a:xfrm>
                  <a:prstGeom prst="rect">
                    <a:avLst/>
                  </a:prstGeom>
                </p:spPr>
              </p:pic>
              <p:pic>
                <p:nvPicPr>
                  <p:cNvPr id="18" name="图片 17" descr="8_Image 5_ch02"/>
                  <p:cNvPicPr>
                    <a:picLocks noChangeAspect="1"/>
                  </p:cNvPicPr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3017" y="8008"/>
                    <a:ext cx="2835" cy="2835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 descr="8_Image 5 少4-6Snapshot1_ch00"/>
                  <p:cNvPicPr>
                    <a:picLocks noChangeAspect="1"/>
                  </p:cNvPicPr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6034" y="8005"/>
                    <a:ext cx="2835" cy="2835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" name="组合 4"/>
                <p:cNvGrpSpPr/>
                <p:nvPr/>
              </p:nvGrpSpPr>
              <p:grpSpPr>
                <a:xfrm>
                  <a:off x="-21" y="4946"/>
                  <a:ext cx="8937" cy="2836"/>
                  <a:chOff x="-21" y="4946"/>
                  <a:chExt cx="8937" cy="2836"/>
                </a:xfrm>
              </p:grpSpPr>
              <p:pic>
                <p:nvPicPr>
                  <p:cNvPr id="14" name="图片 13" descr="24_Image 9_ch00"/>
                  <p:cNvPicPr>
                    <a:picLocks noChangeAspect="1"/>
                  </p:cNvPicPr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-21" y="4946"/>
                    <a:ext cx="2835" cy="2835"/>
                  </a:xfrm>
                  <a:prstGeom prst="rect">
                    <a:avLst/>
                  </a:prstGeom>
                </p:spPr>
              </p:pic>
              <p:pic>
                <p:nvPicPr>
                  <p:cNvPr id="15" name="图片 14" descr="24_Image 9_ch02"/>
                  <p:cNvPicPr>
                    <a:picLocks noChangeAspect="1"/>
                  </p:cNvPicPr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3024" y="4946"/>
                    <a:ext cx="2835" cy="2835"/>
                  </a:xfrm>
                  <a:prstGeom prst="rect">
                    <a:avLst/>
                  </a:prstGeom>
                </p:spPr>
              </p:pic>
              <p:pic>
                <p:nvPicPr>
                  <p:cNvPr id="16" name="图片 15" descr="24_Image 9 少6Snapshot1_ch00"/>
                  <p:cNvPicPr>
                    <a:picLocks noChangeAspect="1"/>
                  </p:cNvPicPr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6082" y="4948"/>
                    <a:ext cx="2835" cy="2835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" name="组合 5"/>
                <p:cNvGrpSpPr/>
                <p:nvPr/>
              </p:nvGrpSpPr>
              <p:grpSpPr>
                <a:xfrm>
                  <a:off x="-21" y="1885"/>
                  <a:ext cx="8940" cy="2840"/>
                  <a:chOff x="-21" y="1885"/>
                  <a:chExt cx="8940" cy="2840"/>
                </a:xfrm>
              </p:grpSpPr>
              <p:pic>
                <p:nvPicPr>
                  <p:cNvPr id="11" name="图片 10" descr="8_Image 4_ch00"/>
                  <p:cNvPicPr>
                    <a:picLocks noChangeAspect="1"/>
                  </p:cNvPicPr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-21" y="1885"/>
                    <a:ext cx="2835" cy="2835"/>
                  </a:xfrm>
                  <a:prstGeom prst="rect">
                    <a:avLst/>
                  </a:prstGeom>
                </p:spPr>
              </p:pic>
              <p:pic>
                <p:nvPicPr>
                  <p:cNvPr id="12" name="图片 11" descr="8_Image 4_ch02"/>
                  <p:cNvPicPr>
                    <a:picLocks noChangeAspect="1"/>
                  </p:cNvPicPr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3017" y="1885"/>
                    <a:ext cx="2835" cy="2835"/>
                  </a:xfrm>
                  <a:prstGeom prst="rect">
                    <a:avLst/>
                  </a:prstGeom>
                </p:spPr>
              </p:pic>
              <p:pic>
                <p:nvPicPr>
                  <p:cNvPr id="13" name="图片 12" descr="8_Image 4 少4-6Snapshot1_ch00"/>
                  <p:cNvPicPr>
                    <a:picLocks noChangeAspect="1"/>
                  </p:cNvPicPr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6085" y="1891"/>
                    <a:ext cx="2835" cy="2835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" name="组合 6"/>
                <p:cNvGrpSpPr/>
                <p:nvPr/>
              </p:nvGrpSpPr>
              <p:grpSpPr>
                <a:xfrm>
                  <a:off x="-8" y="-1176"/>
                  <a:ext cx="8898" cy="2834"/>
                  <a:chOff x="-8" y="-1176"/>
                  <a:chExt cx="8898" cy="2834"/>
                </a:xfrm>
              </p:grpSpPr>
              <p:pic>
                <p:nvPicPr>
                  <p:cNvPr id="8" name="图片 7" descr="BHB0_Series004_ch00"/>
                  <p:cNvPicPr>
                    <a:picLocks noChangeAspect="1"/>
                  </p:cNvPicPr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-8" y="-1176"/>
                    <a:ext cx="2835" cy="2835"/>
                  </a:xfrm>
                  <a:prstGeom prst="rect">
                    <a:avLst/>
                  </a:prstGeom>
                </p:spPr>
              </p:pic>
              <p:pic>
                <p:nvPicPr>
                  <p:cNvPr id="9" name="图片 8" descr="BHB0_Series004Snapshot1_ch00"/>
                  <p:cNvPicPr>
                    <a:picLocks noChangeAspect="1"/>
                  </p:cNvPicPr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6056" y="-1176"/>
                    <a:ext cx="2835" cy="2835"/>
                  </a:xfrm>
                  <a:prstGeom prst="rect">
                    <a:avLst/>
                  </a:prstGeom>
                </p:spPr>
              </p:pic>
              <p:pic>
                <p:nvPicPr>
                  <p:cNvPr id="10" name="图片 9" descr="BHB0_Series004Snapshot4_ch00"/>
                  <p:cNvPicPr>
                    <a:picLocks noChangeAspect="1"/>
                  </p:cNvPicPr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3024" y="-1176"/>
                    <a:ext cx="2835" cy="2835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28" name="文本框 27"/>
              <p:cNvSpPr txBox="1"/>
              <p:nvPr/>
            </p:nvSpPr>
            <p:spPr>
              <a:xfrm>
                <a:off x="155" y="1565"/>
                <a:ext cx="1417" cy="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DAPI</a:t>
                </a: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>
                <a:off x="1678" y="1570"/>
                <a:ext cx="1414" cy="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RPA2</a:t>
                </a: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3193" y="1565"/>
                <a:ext cx="1418" cy="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Merge</a:t>
                </a: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>
                <a:off x="4560" y="2480"/>
                <a:ext cx="914" cy="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siCtrl</a:t>
                </a: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>
                <a:off x="4528" y="3978"/>
                <a:ext cx="944" cy="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siCtrl</a:t>
                </a:r>
              </a:p>
              <a:p>
                <a:r>
                  <a:rPr lang="en-US" sz="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+BHB</a:t>
                </a: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4528" y="5570"/>
                <a:ext cx="1092" cy="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siNAT10</a:t>
                </a: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4545" y="6949"/>
                <a:ext cx="1075" cy="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siNAT10</a:t>
                </a:r>
              </a:p>
              <a:p>
                <a:r>
                  <a:rPr lang="en-US" sz="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+BHB</a:t>
                </a:r>
                <a:endParaRPr lang="en-US" sz="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5" name="文本框 34"/>
          <p:cNvSpPr txBox="1"/>
          <p:nvPr/>
        </p:nvSpPr>
        <p:spPr>
          <a:xfrm>
            <a:off x="-9326" y="20962"/>
            <a:ext cx="249682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Supplementary Figure 7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8" name="组合 177"/>
          <p:cNvGrpSpPr/>
          <p:nvPr/>
        </p:nvGrpSpPr>
        <p:grpSpPr>
          <a:xfrm>
            <a:off x="1878965" y="5428548"/>
            <a:ext cx="3726180" cy="4449870"/>
            <a:chOff x="8738" y="1655"/>
            <a:chExt cx="6305" cy="7242"/>
          </a:xfrm>
        </p:grpSpPr>
        <p:grpSp>
          <p:nvGrpSpPr>
            <p:cNvPr id="179" name="组合 178"/>
            <p:cNvGrpSpPr/>
            <p:nvPr/>
          </p:nvGrpSpPr>
          <p:grpSpPr>
            <a:xfrm>
              <a:off x="9212" y="1655"/>
              <a:ext cx="4129" cy="348"/>
              <a:chOff x="9212" y="1655"/>
              <a:chExt cx="4129" cy="348"/>
            </a:xfrm>
          </p:grpSpPr>
          <p:sp>
            <p:nvSpPr>
              <p:cNvPr id="180" name="文本框 179"/>
              <p:cNvSpPr txBox="1"/>
              <p:nvPr/>
            </p:nvSpPr>
            <p:spPr>
              <a:xfrm>
                <a:off x="9212" y="1655"/>
                <a:ext cx="1021" cy="348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8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DAPI</a:t>
                </a:r>
              </a:p>
            </p:txBody>
          </p:sp>
          <p:sp>
            <p:nvSpPr>
              <p:cNvPr id="181" name="文本框 180"/>
              <p:cNvSpPr txBox="1"/>
              <p:nvPr/>
            </p:nvSpPr>
            <p:spPr>
              <a:xfrm>
                <a:off x="10793" y="1655"/>
                <a:ext cx="1114" cy="348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800" b="1" dirty="0" err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BrdU</a:t>
                </a:r>
              </a:p>
            </p:txBody>
          </p:sp>
          <p:sp>
            <p:nvSpPr>
              <p:cNvPr id="182" name="文本框 181"/>
              <p:cNvSpPr txBox="1"/>
              <p:nvPr/>
            </p:nvSpPr>
            <p:spPr>
              <a:xfrm>
                <a:off x="12227" y="1655"/>
                <a:ext cx="1114" cy="28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800" b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RPA2</a:t>
                </a:r>
              </a:p>
            </p:txBody>
          </p:sp>
        </p:grpSp>
        <p:grpSp>
          <p:nvGrpSpPr>
            <p:cNvPr id="183" name="组合 182"/>
            <p:cNvGrpSpPr/>
            <p:nvPr/>
          </p:nvGrpSpPr>
          <p:grpSpPr>
            <a:xfrm>
              <a:off x="8738" y="1945"/>
              <a:ext cx="5062" cy="1355"/>
              <a:chOff x="8738" y="1945"/>
              <a:chExt cx="5062" cy="1355"/>
            </a:xfrm>
          </p:grpSpPr>
          <p:grpSp>
            <p:nvGrpSpPr>
              <p:cNvPr id="184" name="组合 183"/>
              <p:cNvGrpSpPr/>
              <p:nvPr/>
            </p:nvGrpSpPr>
            <p:grpSpPr>
              <a:xfrm>
                <a:off x="8738" y="1945"/>
                <a:ext cx="2016" cy="1355"/>
                <a:chOff x="8738" y="1945"/>
                <a:chExt cx="2016" cy="1355"/>
              </a:xfrm>
            </p:grpSpPr>
            <p:pic>
              <p:nvPicPr>
                <p:cNvPr id="185" name="图片 184"/>
                <p:cNvPicPr>
                  <a:picLocks noChangeAspect="1"/>
                </p:cNvPicPr>
                <p:nvPr/>
              </p:nvPicPr>
              <p:blipFill>
                <a:blip r:embed="rId32"/>
                <a:srcRect l="28778" t="23098" r="9415" b="18343"/>
                <a:stretch>
                  <a:fillRect/>
                </a:stretch>
              </p:blipFill>
              <p:spPr>
                <a:xfrm>
                  <a:off x="8738" y="1945"/>
                  <a:ext cx="1455" cy="1334"/>
                </a:xfrm>
                <a:prstGeom prst="rect">
                  <a:avLst/>
                </a:prstGeom>
              </p:spPr>
            </p:pic>
            <p:grpSp>
              <p:nvGrpSpPr>
                <p:cNvPr id="186" name="组合 185"/>
                <p:cNvGrpSpPr/>
                <p:nvPr/>
              </p:nvGrpSpPr>
              <p:grpSpPr>
                <a:xfrm>
                  <a:off x="9732" y="3001"/>
                  <a:ext cx="1022" cy="299"/>
                  <a:chOff x="8241" y="811"/>
                  <a:chExt cx="1990" cy="635"/>
                </a:xfrm>
              </p:grpSpPr>
              <p:sp>
                <p:nvSpPr>
                  <p:cNvPr id="187" name="文本框 186"/>
                  <p:cNvSpPr txBox="1"/>
                  <p:nvPr/>
                </p:nvSpPr>
                <p:spPr>
                  <a:xfrm>
                    <a:off x="8241" y="811"/>
                    <a:ext cx="1990" cy="635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en-US" altLang="zh-CN" sz="600" b="1" dirty="0">
                        <a:solidFill>
                          <a:schemeClr val="bg1"/>
                        </a:solidFill>
                        <a:latin typeface="+mj-lt"/>
                        <a:cs typeface="+mj-lt"/>
                        <a:sym typeface="+mn-ea"/>
                      </a:rPr>
                      <a:t>5 </a:t>
                    </a:r>
                    <a:r>
                      <a:rPr lang="en-US" altLang="zh-CN" sz="600" b="1" dirty="0" err="1">
                        <a:solidFill>
                          <a:schemeClr val="bg1"/>
                        </a:solidFill>
                        <a:latin typeface="+mj-lt"/>
                        <a:cs typeface="+mj-lt"/>
                        <a:sym typeface="+mn-ea"/>
                      </a:rPr>
                      <a:t>μM</a:t>
                    </a:r>
                    <a:endParaRPr lang="en-US" altLang="zh-CN" sz="600" b="1" dirty="0">
                      <a:solidFill>
                        <a:schemeClr val="bg1"/>
                      </a:solidFill>
                      <a:latin typeface="+mj-lt"/>
                      <a:cs typeface="+mj-lt"/>
                      <a:sym typeface="+mn-ea"/>
                    </a:endParaRPr>
                  </a:p>
                </p:txBody>
              </p:sp>
              <p:grpSp>
                <p:nvGrpSpPr>
                  <p:cNvPr id="188" name="组合 187"/>
                  <p:cNvGrpSpPr/>
                  <p:nvPr/>
                </p:nvGrpSpPr>
                <p:grpSpPr>
                  <a:xfrm>
                    <a:off x="8364" y="1185"/>
                    <a:ext cx="704" cy="120"/>
                    <a:chOff x="8364" y="1185"/>
                    <a:chExt cx="704" cy="120"/>
                  </a:xfrm>
                </p:grpSpPr>
                <p:cxnSp>
                  <p:nvCxnSpPr>
                    <p:cNvPr id="190" name="直接连接符 189"/>
                    <p:cNvCxnSpPr/>
                    <p:nvPr/>
                  </p:nvCxnSpPr>
                  <p:spPr>
                    <a:xfrm>
                      <a:off x="8366" y="1245"/>
                      <a:ext cx="703" cy="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rgbClr val="FFFFFF"/>
                    </a:fillRef>
                    <a:effectRef idx="0">
                      <a:srgbClr val="FFFFFF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1" name="直接连接符 190"/>
                    <p:cNvCxnSpPr/>
                    <p:nvPr/>
                  </p:nvCxnSpPr>
                  <p:spPr>
                    <a:xfrm>
                      <a:off x="8364" y="1195"/>
                      <a:ext cx="0" cy="11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rgbClr val="FFFFFF"/>
                    </a:fillRef>
                    <a:effectRef idx="0">
                      <a:srgbClr val="FFFFFF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2" name="直接连接符 191"/>
                    <p:cNvCxnSpPr/>
                    <p:nvPr/>
                  </p:nvCxnSpPr>
                  <p:spPr>
                    <a:xfrm>
                      <a:off x="9064" y="1185"/>
                      <a:ext cx="0" cy="11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rgbClr val="FFFFFF"/>
                    </a:fillRef>
                    <a:effectRef idx="0">
                      <a:srgbClr val="FFFFFF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193" name="组合 192"/>
              <p:cNvGrpSpPr/>
              <p:nvPr/>
            </p:nvGrpSpPr>
            <p:grpSpPr>
              <a:xfrm>
                <a:off x="10264" y="1950"/>
                <a:ext cx="2015" cy="1350"/>
                <a:chOff x="10264" y="1950"/>
                <a:chExt cx="2015" cy="1350"/>
              </a:xfrm>
            </p:grpSpPr>
            <p:pic>
              <p:nvPicPr>
                <p:cNvPr id="194" name="图片 193"/>
                <p:cNvPicPr>
                  <a:picLocks noChangeAspect="1"/>
                </p:cNvPicPr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0264" y="1950"/>
                  <a:ext cx="1456" cy="1335"/>
                </a:xfrm>
                <a:prstGeom prst="rect">
                  <a:avLst/>
                </a:prstGeom>
              </p:spPr>
            </p:pic>
            <p:grpSp>
              <p:nvGrpSpPr>
                <p:cNvPr id="197" name="组合 196"/>
                <p:cNvGrpSpPr/>
                <p:nvPr/>
              </p:nvGrpSpPr>
              <p:grpSpPr>
                <a:xfrm>
                  <a:off x="11257" y="3001"/>
                  <a:ext cx="1022" cy="299"/>
                  <a:chOff x="8241" y="811"/>
                  <a:chExt cx="1990" cy="635"/>
                </a:xfrm>
              </p:grpSpPr>
              <p:sp>
                <p:nvSpPr>
                  <p:cNvPr id="198" name="文本框 197"/>
                  <p:cNvSpPr txBox="1"/>
                  <p:nvPr/>
                </p:nvSpPr>
                <p:spPr>
                  <a:xfrm>
                    <a:off x="8241" y="811"/>
                    <a:ext cx="1990" cy="635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en-US" altLang="zh-CN" sz="600" b="1">
                        <a:solidFill>
                          <a:schemeClr val="bg1"/>
                        </a:solidFill>
                        <a:latin typeface="+mj-lt"/>
                        <a:cs typeface="+mj-lt"/>
                        <a:sym typeface="+mn-ea"/>
                      </a:rPr>
                      <a:t>5 μM</a:t>
                    </a:r>
                  </a:p>
                </p:txBody>
              </p:sp>
              <p:grpSp>
                <p:nvGrpSpPr>
                  <p:cNvPr id="199" name="组合 198"/>
                  <p:cNvGrpSpPr/>
                  <p:nvPr/>
                </p:nvGrpSpPr>
                <p:grpSpPr>
                  <a:xfrm>
                    <a:off x="8364" y="1185"/>
                    <a:ext cx="704" cy="120"/>
                    <a:chOff x="8364" y="1185"/>
                    <a:chExt cx="704" cy="120"/>
                  </a:xfrm>
                </p:grpSpPr>
                <p:cxnSp>
                  <p:nvCxnSpPr>
                    <p:cNvPr id="200" name="直接连接符 199"/>
                    <p:cNvCxnSpPr/>
                    <p:nvPr/>
                  </p:nvCxnSpPr>
                  <p:spPr>
                    <a:xfrm>
                      <a:off x="8366" y="1245"/>
                      <a:ext cx="703" cy="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rgbClr val="FFFFFF"/>
                    </a:fillRef>
                    <a:effectRef idx="0">
                      <a:srgbClr val="FFFFFF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1" name="直接连接符 200"/>
                    <p:cNvCxnSpPr/>
                    <p:nvPr/>
                  </p:nvCxnSpPr>
                  <p:spPr>
                    <a:xfrm>
                      <a:off x="8364" y="1195"/>
                      <a:ext cx="0" cy="11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rgbClr val="FFFFFF"/>
                    </a:fillRef>
                    <a:effectRef idx="0">
                      <a:srgbClr val="FFFFFF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2" name="直接连接符 201"/>
                    <p:cNvCxnSpPr/>
                    <p:nvPr/>
                  </p:nvCxnSpPr>
                  <p:spPr>
                    <a:xfrm>
                      <a:off x="9064" y="1185"/>
                      <a:ext cx="0" cy="11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rgbClr val="FFFFFF"/>
                    </a:fillRef>
                    <a:effectRef idx="0">
                      <a:srgbClr val="FFFFFF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03" name="组合 202"/>
              <p:cNvGrpSpPr/>
              <p:nvPr/>
            </p:nvGrpSpPr>
            <p:grpSpPr>
              <a:xfrm>
                <a:off x="11790" y="1945"/>
                <a:ext cx="2010" cy="1355"/>
                <a:chOff x="11790" y="1945"/>
                <a:chExt cx="2010" cy="1355"/>
              </a:xfrm>
            </p:grpSpPr>
            <p:pic>
              <p:nvPicPr>
                <p:cNvPr id="204" name="图片 203"/>
                <p:cNvPicPr>
                  <a:picLocks noChangeAspect="1"/>
                </p:cNvPicPr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1790" y="1945"/>
                  <a:ext cx="1467" cy="1335"/>
                </a:xfrm>
                <a:prstGeom prst="rect">
                  <a:avLst/>
                </a:prstGeom>
              </p:spPr>
            </p:pic>
            <p:grpSp>
              <p:nvGrpSpPr>
                <p:cNvPr id="205" name="组合 204"/>
                <p:cNvGrpSpPr/>
                <p:nvPr/>
              </p:nvGrpSpPr>
              <p:grpSpPr>
                <a:xfrm>
                  <a:off x="12778" y="3001"/>
                  <a:ext cx="1022" cy="299"/>
                  <a:chOff x="8241" y="811"/>
                  <a:chExt cx="1990" cy="635"/>
                </a:xfrm>
              </p:grpSpPr>
              <p:sp>
                <p:nvSpPr>
                  <p:cNvPr id="206" name="文本框 205"/>
                  <p:cNvSpPr txBox="1"/>
                  <p:nvPr/>
                </p:nvSpPr>
                <p:spPr>
                  <a:xfrm>
                    <a:off x="8241" y="811"/>
                    <a:ext cx="1990" cy="635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en-US" altLang="zh-CN" sz="600" b="1">
                        <a:solidFill>
                          <a:schemeClr val="bg1"/>
                        </a:solidFill>
                        <a:latin typeface="+mj-lt"/>
                        <a:cs typeface="+mj-lt"/>
                        <a:sym typeface="+mn-ea"/>
                      </a:rPr>
                      <a:t>5 μM</a:t>
                    </a:r>
                  </a:p>
                </p:txBody>
              </p:sp>
              <p:grpSp>
                <p:nvGrpSpPr>
                  <p:cNvPr id="207" name="组合 206"/>
                  <p:cNvGrpSpPr/>
                  <p:nvPr/>
                </p:nvGrpSpPr>
                <p:grpSpPr>
                  <a:xfrm>
                    <a:off x="8364" y="1185"/>
                    <a:ext cx="704" cy="120"/>
                    <a:chOff x="8364" y="1185"/>
                    <a:chExt cx="704" cy="120"/>
                  </a:xfrm>
                </p:grpSpPr>
                <p:cxnSp>
                  <p:nvCxnSpPr>
                    <p:cNvPr id="208" name="直接连接符 207"/>
                    <p:cNvCxnSpPr/>
                    <p:nvPr/>
                  </p:nvCxnSpPr>
                  <p:spPr>
                    <a:xfrm>
                      <a:off x="8366" y="1245"/>
                      <a:ext cx="703" cy="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rgbClr val="FFFFFF"/>
                    </a:fillRef>
                    <a:effectRef idx="0">
                      <a:srgbClr val="FFFFFF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9" name="直接连接符 208"/>
                    <p:cNvCxnSpPr/>
                    <p:nvPr/>
                  </p:nvCxnSpPr>
                  <p:spPr>
                    <a:xfrm>
                      <a:off x="8364" y="1195"/>
                      <a:ext cx="0" cy="11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rgbClr val="FFFFFF"/>
                    </a:fillRef>
                    <a:effectRef idx="0">
                      <a:srgbClr val="FFFFFF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0" name="直接连接符 209"/>
                    <p:cNvCxnSpPr/>
                    <p:nvPr/>
                  </p:nvCxnSpPr>
                  <p:spPr>
                    <a:xfrm>
                      <a:off x="9064" y="1185"/>
                      <a:ext cx="0" cy="11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rgbClr val="FFFFFF"/>
                    </a:fillRef>
                    <a:effectRef idx="0">
                      <a:srgbClr val="FFFFFF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211" name="组合 210"/>
            <p:cNvGrpSpPr/>
            <p:nvPr/>
          </p:nvGrpSpPr>
          <p:grpSpPr>
            <a:xfrm>
              <a:off x="8738" y="7529"/>
              <a:ext cx="5066" cy="1368"/>
              <a:chOff x="8738" y="7529"/>
              <a:chExt cx="5066" cy="1368"/>
            </a:xfrm>
          </p:grpSpPr>
          <p:grpSp>
            <p:nvGrpSpPr>
              <p:cNvPr id="212" name="组合 211"/>
              <p:cNvGrpSpPr/>
              <p:nvPr/>
            </p:nvGrpSpPr>
            <p:grpSpPr>
              <a:xfrm>
                <a:off x="8738" y="7541"/>
                <a:ext cx="2020" cy="1356"/>
                <a:chOff x="8738" y="7541"/>
                <a:chExt cx="2020" cy="1356"/>
              </a:xfrm>
            </p:grpSpPr>
            <p:pic>
              <p:nvPicPr>
                <p:cNvPr id="213" name="图片 212"/>
                <p:cNvPicPr>
                  <a:picLocks noChangeAspect="1"/>
                </p:cNvPicPr>
                <p:nvPr/>
              </p:nvPicPr>
              <p:blipFill>
                <a:blip r:embed="rId35"/>
                <a:srcRect l="7173" t="3535"/>
                <a:stretch>
                  <a:fillRect/>
                </a:stretch>
              </p:blipFill>
              <p:spPr>
                <a:xfrm>
                  <a:off x="8738" y="7541"/>
                  <a:ext cx="1456" cy="1334"/>
                </a:xfrm>
                <a:prstGeom prst="rect">
                  <a:avLst/>
                </a:prstGeom>
              </p:spPr>
            </p:pic>
            <p:grpSp>
              <p:nvGrpSpPr>
                <p:cNvPr id="214" name="组合 213"/>
                <p:cNvGrpSpPr/>
                <p:nvPr/>
              </p:nvGrpSpPr>
              <p:grpSpPr>
                <a:xfrm>
                  <a:off x="9736" y="8598"/>
                  <a:ext cx="1022" cy="299"/>
                  <a:chOff x="8241" y="811"/>
                  <a:chExt cx="1990" cy="635"/>
                </a:xfrm>
              </p:grpSpPr>
              <p:sp>
                <p:nvSpPr>
                  <p:cNvPr id="215" name="文本框 214"/>
                  <p:cNvSpPr txBox="1"/>
                  <p:nvPr/>
                </p:nvSpPr>
                <p:spPr>
                  <a:xfrm>
                    <a:off x="8241" y="811"/>
                    <a:ext cx="1990" cy="635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en-US" altLang="zh-CN" sz="600" b="1">
                        <a:solidFill>
                          <a:schemeClr val="bg1"/>
                        </a:solidFill>
                        <a:latin typeface="+mj-lt"/>
                        <a:cs typeface="+mj-lt"/>
                        <a:sym typeface="+mn-ea"/>
                      </a:rPr>
                      <a:t>5 μM</a:t>
                    </a:r>
                  </a:p>
                </p:txBody>
              </p:sp>
              <p:grpSp>
                <p:nvGrpSpPr>
                  <p:cNvPr id="216" name="组合 215"/>
                  <p:cNvGrpSpPr/>
                  <p:nvPr/>
                </p:nvGrpSpPr>
                <p:grpSpPr>
                  <a:xfrm>
                    <a:off x="8364" y="1185"/>
                    <a:ext cx="704" cy="120"/>
                    <a:chOff x="8364" y="1185"/>
                    <a:chExt cx="704" cy="120"/>
                  </a:xfrm>
                </p:grpSpPr>
                <p:cxnSp>
                  <p:nvCxnSpPr>
                    <p:cNvPr id="217" name="直接连接符 216"/>
                    <p:cNvCxnSpPr/>
                    <p:nvPr/>
                  </p:nvCxnSpPr>
                  <p:spPr>
                    <a:xfrm>
                      <a:off x="8366" y="1245"/>
                      <a:ext cx="703" cy="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rgbClr val="FFFFFF"/>
                    </a:fillRef>
                    <a:effectRef idx="0">
                      <a:srgbClr val="FFFFFF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8" name="直接连接符 217"/>
                    <p:cNvCxnSpPr/>
                    <p:nvPr/>
                  </p:nvCxnSpPr>
                  <p:spPr>
                    <a:xfrm>
                      <a:off x="8364" y="1195"/>
                      <a:ext cx="0" cy="11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rgbClr val="FFFFFF"/>
                    </a:fillRef>
                    <a:effectRef idx="0">
                      <a:srgbClr val="FFFFFF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9" name="直接连接符 218"/>
                    <p:cNvCxnSpPr/>
                    <p:nvPr/>
                  </p:nvCxnSpPr>
                  <p:spPr>
                    <a:xfrm>
                      <a:off x="9064" y="1185"/>
                      <a:ext cx="0" cy="11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rgbClr val="FFFFFF"/>
                    </a:fillRef>
                    <a:effectRef idx="0">
                      <a:srgbClr val="FFFFFF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20" name="组合 219"/>
              <p:cNvGrpSpPr/>
              <p:nvPr/>
            </p:nvGrpSpPr>
            <p:grpSpPr>
              <a:xfrm>
                <a:off x="10264" y="7536"/>
                <a:ext cx="2019" cy="1361"/>
                <a:chOff x="10264" y="7536"/>
                <a:chExt cx="2019" cy="1361"/>
              </a:xfrm>
            </p:grpSpPr>
            <p:pic>
              <p:nvPicPr>
                <p:cNvPr id="221" name="图片 220"/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0264" y="7536"/>
                  <a:ext cx="1456" cy="1335"/>
                </a:xfrm>
                <a:prstGeom prst="rect">
                  <a:avLst/>
                </a:prstGeom>
              </p:spPr>
            </p:pic>
            <p:grpSp>
              <p:nvGrpSpPr>
                <p:cNvPr id="222" name="组合 221"/>
                <p:cNvGrpSpPr/>
                <p:nvPr/>
              </p:nvGrpSpPr>
              <p:grpSpPr>
                <a:xfrm>
                  <a:off x="11261" y="8598"/>
                  <a:ext cx="1022" cy="299"/>
                  <a:chOff x="8241" y="811"/>
                  <a:chExt cx="1990" cy="635"/>
                </a:xfrm>
              </p:grpSpPr>
              <p:sp>
                <p:nvSpPr>
                  <p:cNvPr id="223" name="文本框 222"/>
                  <p:cNvSpPr txBox="1"/>
                  <p:nvPr/>
                </p:nvSpPr>
                <p:spPr>
                  <a:xfrm>
                    <a:off x="8241" y="811"/>
                    <a:ext cx="1990" cy="635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en-US" altLang="zh-CN" sz="600" b="1">
                        <a:solidFill>
                          <a:schemeClr val="bg1"/>
                        </a:solidFill>
                        <a:latin typeface="+mj-lt"/>
                        <a:cs typeface="+mj-lt"/>
                        <a:sym typeface="+mn-ea"/>
                      </a:rPr>
                      <a:t>5 μM</a:t>
                    </a:r>
                  </a:p>
                </p:txBody>
              </p:sp>
              <p:grpSp>
                <p:nvGrpSpPr>
                  <p:cNvPr id="224" name="组合 223"/>
                  <p:cNvGrpSpPr/>
                  <p:nvPr/>
                </p:nvGrpSpPr>
                <p:grpSpPr>
                  <a:xfrm>
                    <a:off x="8364" y="1185"/>
                    <a:ext cx="704" cy="120"/>
                    <a:chOff x="8364" y="1185"/>
                    <a:chExt cx="704" cy="120"/>
                  </a:xfrm>
                </p:grpSpPr>
                <p:cxnSp>
                  <p:nvCxnSpPr>
                    <p:cNvPr id="225" name="直接连接符 224"/>
                    <p:cNvCxnSpPr/>
                    <p:nvPr/>
                  </p:nvCxnSpPr>
                  <p:spPr>
                    <a:xfrm>
                      <a:off x="8366" y="1245"/>
                      <a:ext cx="703" cy="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rgbClr val="FFFFFF"/>
                    </a:fillRef>
                    <a:effectRef idx="0">
                      <a:srgbClr val="FFFFFF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6" name="直接连接符 225"/>
                    <p:cNvCxnSpPr/>
                    <p:nvPr/>
                  </p:nvCxnSpPr>
                  <p:spPr>
                    <a:xfrm>
                      <a:off x="8364" y="1195"/>
                      <a:ext cx="0" cy="11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rgbClr val="FFFFFF"/>
                    </a:fillRef>
                    <a:effectRef idx="0">
                      <a:srgbClr val="FFFFFF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7" name="直接连接符 226"/>
                    <p:cNvCxnSpPr/>
                    <p:nvPr/>
                  </p:nvCxnSpPr>
                  <p:spPr>
                    <a:xfrm>
                      <a:off x="9064" y="1185"/>
                      <a:ext cx="0" cy="11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rgbClr val="FFFFFF"/>
                    </a:fillRef>
                    <a:effectRef idx="0">
                      <a:srgbClr val="FFFFFF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28" name="组合 227"/>
              <p:cNvGrpSpPr/>
              <p:nvPr/>
            </p:nvGrpSpPr>
            <p:grpSpPr>
              <a:xfrm>
                <a:off x="11789" y="7529"/>
                <a:ext cx="2015" cy="1368"/>
                <a:chOff x="11789" y="7529"/>
                <a:chExt cx="2015" cy="1368"/>
              </a:xfrm>
            </p:grpSpPr>
            <p:pic>
              <p:nvPicPr>
                <p:cNvPr id="229" name="图片 228"/>
                <p:cNvPicPr>
                  <a:picLocks noChangeAspect="1"/>
                </p:cNvPicPr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1789" y="7529"/>
                  <a:ext cx="1455" cy="1335"/>
                </a:xfrm>
                <a:prstGeom prst="rect">
                  <a:avLst/>
                </a:prstGeom>
              </p:spPr>
            </p:pic>
            <p:grpSp>
              <p:nvGrpSpPr>
                <p:cNvPr id="230" name="组合 229"/>
                <p:cNvGrpSpPr/>
                <p:nvPr/>
              </p:nvGrpSpPr>
              <p:grpSpPr>
                <a:xfrm>
                  <a:off x="12782" y="8598"/>
                  <a:ext cx="1022" cy="299"/>
                  <a:chOff x="8241" y="811"/>
                  <a:chExt cx="1990" cy="635"/>
                </a:xfrm>
              </p:grpSpPr>
              <p:sp>
                <p:nvSpPr>
                  <p:cNvPr id="231" name="文本框 230"/>
                  <p:cNvSpPr txBox="1"/>
                  <p:nvPr/>
                </p:nvSpPr>
                <p:spPr>
                  <a:xfrm>
                    <a:off x="8241" y="811"/>
                    <a:ext cx="1990" cy="635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en-US" altLang="zh-CN" sz="600" b="1">
                        <a:solidFill>
                          <a:schemeClr val="bg1"/>
                        </a:solidFill>
                        <a:latin typeface="+mj-lt"/>
                        <a:cs typeface="+mj-lt"/>
                        <a:sym typeface="+mn-ea"/>
                      </a:rPr>
                      <a:t>5 μM</a:t>
                    </a:r>
                  </a:p>
                </p:txBody>
              </p:sp>
              <p:grpSp>
                <p:nvGrpSpPr>
                  <p:cNvPr id="232" name="组合 231"/>
                  <p:cNvGrpSpPr/>
                  <p:nvPr/>
                </p:nvGrpSpPr>
                <p:grpSpPr>
                  <a:xfrm>
                    <a:off x="8364" y="1185"/>
                    <a:ext cx="704" cy="120"/>
                    <a:chOff x="8364" y="1185"/>
                    <a:chExt cx="704" cy="120"/>
                  </a:xfrm>
                </p:grpSpPr>
                <p:cxnSp>
                  <p:nvCxnSpPr>
                    <p:cNvPr id="233" name="直接连接符 232"/>
                    <p:cNvCxnSpPr/>
                    <p:nvPr/>
                  </p:nvCxnSpPr>
                  <p:spPr>
                    <a:xfrm>
                      <a:off x="8366" y="1245"/>
                      <a:ext cx="703" cy="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rgbClr val="FFFFFF"/>
                    </a:fillRef>
                    <a:effectRef idx="0">
                      <a:srgbClr val="FFFFFF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4" name="直接连接符 233"/>
                    <p:cNvCxnSpPr/>
                    <p:nvPr/>
                  </p:nvCxnSpPr>
                  <p:spPr>
                    <a:xfrm>
                      <a:off x="8364" y="1195"/>
                      <a:ext cx="0" cy="11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rgbClr val="FFFFFF"/>
                    </a:fillRef>
                    <a:effectRef idx="0">
                      <a:srgbClr val="FFFFFF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5" name="直接连接符 234"/>
                    <p:cNvCxnSpPr/>
                    <p:nvPr/>
                  </p:nvCxnSpPr>
                  <p:spPr>
                    <a:xfrm>
                      <a:off x="9064" y="1185"/>
                      <a:ext cx="0" cy="11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rgbClr val="FFFFFF"/>
                    </a:fillRef>
                    <a:effectRef idx="0">
                      <a:srgbClr val="FFFFFF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236" name="组合 235"/>
            <p:cNvGrpSpPr/>
            <p:nvPr/>
          </p:nvGrpSpPr>
          <p:grpSpPr>
            <a:xfrm>
              <a:off x="8748" y="3335"/>
              <a:ext cx="5062" cy="1371"/>
              <a:chOff x="8748" y="3335"/>
              <a:chExt cx="5062" cy="1371"/>
            </a:xfrm>
          </p:grpSpPr>
          <p:grpSp>
            <p:nvGrpSpPr>
              <p:cNvPr id="237" name="组合 236"/>
              <p:cNvGrpSpPr/>
              <p:nvPr/>
            </p:nvGrpSpPr>
            <p:grpSpPr>
              <a:xfrm>
                <a:off x="8748" y="3335"/>
                <a:ext cx="2017" cy="1371"/>
                <a:chOff x="8748" y="3335"/>
                <a:chExt cx="2017" cy="1371"/>
              </a:xfrm>
            </p:grpSpPr>
            <p:pic>
              <p:nvPicPr>
                <p:cNvPr id="238" name="图片 237"/>
                <p:cNvPicPr/>
                <p:nvPr/>
              </p:nvPicPr>
              <p:blipFill>
                <a:blip r:embed="rId38"/>
                <a:srcRect l="7940" r="9328" b="1123"/>
                <a:stretch>
                  <a:fillRect/>
                </a:stretch>
              </p:blipFill>
              <p:spPr>
                <a:xfrm>
                  <a:off x="8748" y="3335"/>
                  <a:ext cx="1456" cy="1335"/>
                </a:xfrm>
                <a:prstGeom prst="rect">
                  <a:avLst/>
                </a:prstGeom>
              </p:spPr>
            </p:pic>
            <p:grpSp>
              <p:nvGrpSpPr>
                <p:cNvPr id="239" name="组合 238"/>
                <p:cNvGrpSpPr/>
                <p:nvPr/>
              </p:nvGrpSpPr>
              <p:grpSpPr>
                <a:xfrm>
                  <a:off x="9743" y="4407"/>
                  <a:ext cx="1022" cy="299"/>
                  <a:chOff x="8241" y="811"/>
                  <a:chExt cx="1990" cy="635"/>
                </a:xfrm>
              </p:grpSpPr>
              <p:sp>
                <p:nvSpPr>
                  <p:cNvPr id="240" name="文本框 239"/>
                  <p:cNvSpPr txBox="1"/>
                  <p:nvPr/>
                </p:nvSpPr>
                <p:spPr>
                  <a:xfrm>
                    <a:off x="8241" y="811"/>
                    <a:ext cx="1990" cy="635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en-US" altLang="zh-CN" sz="600" b="1">
                        <a:solidFill>
                          <a:schemeClr val="bg1"/>
                        </a:solidFill>
                        <a:latin typeface="+mj-lt"/>
                        <a:cs typeface="+mj-lt"/>
                        <a:sym typeface="+mn-ea"/>
                      </a:rPr>
                      <a:t>5 μM</a:t>
                    </a:r>
                  </a:p>
                </p:txBody>
              </p:sp>
              <p:grpSp>
                <p:nvGrpSpPr>
                  <p:cNvPr id="241" name="组合 240"/>
                  <p:cNvGrpSpPr/>
                  <p:nvPr/>
                </p:nvGrpSpPr>
                <p:grpSpPr>
                  <a:xfrm>
                    <a:off x="8364" y="1185"/>
                    <a:ext cx="704" cy="120"/>
                    <a:chOff x="8364" y="1185"/>
                    <a:chExt cx="704" cy="120"/>
                  </a:xfrm>
                </p:grpSpPr>
                <p:cxnSp>
                  <p:nvCxnSpPr>
                    <p:cNvPr id="242" name="直接连接符 241"/>
                    <p:cNvCxnSpPr/>
                    <p:nvPr/>
                  </p:nvCxnSpPr>
                  <p:spPr>
                    <a:xfrm>
                      <a:off x="8366" y="1245"/>
                      <a:ext cx="703" cy="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rgbClr val="FFFFFF"/>
                    </a:fillRef>
                    <a:effectRef idx="0">
                      <a:srgbClr val="FFFFFF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3" name="直接连接符 242"/>
                    <p:cNvCxnSpPr/>
                    <p:nvPr/>
                  </p:nvCxnSpPr>
                  <p:spPr>
                    <a:xfrm>
                      <a:off x="8364" y="1195"/>
                      <a:ext cx="0" cy="11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rgbClr val="FFFFFF"/>
                    </a:fillRef>
                    <a:effectRef idx="0">
                      <a:srgbClr val="FFFFFF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4" name="直接连接符 243"/>
                    <p:cNvCxnSpPr/>
                    <p:nvPr/>
                  </p:nvCxnSpPr>
                  <p:spPr>
                    <a:xfrm>
                      <a:off x="9064" y="1185"/>
                      <a:ext cx="0" cy="11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rgbClr val="FFFFFF"/>
                    </a:fillRef>
                    <a:effectRef idx="0">
                      <a:srgbClr val="FFFFFF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45" name="组合 244"/>
              <p:cNvGrpSpPr/>
              <p:nvPr/>
            </p:nvGrpSpPr>
            <p:grpSpPr>
              <a:xfrm>
                <a:off x="10268" y="3335"/>
                <a:ext cx="2022" cy="1371"/>
                <a:chOff x="10268" y="3335"/>
                <a:chExt cx="2022" cy="1371"/>
              </a:xfrm>
            </p:grpSpPr>
            <p:pic>
              <p:nvPicPr>
                <p:cNvPr id="246" name="图片 245"/>
                <p:cNvPicPr>
                  <a:picLocks noChangeAspect="1"/>
                </p:cNvPicPr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0268" y="3335"/>
                  <a:ext cx="1456" cy="1335"/>
                </a:xfrm>
                <a:prstGeom prst="rect">
                  <a:avLst/>
                </a:prstGeom>
              </p:spPr>
            </p:pic>
            <p:grpSp>
              <p:nvGrpSpPr>
                <p:cNvPr id="247" name="组合 246"/>
                <p:cNvGrpSpPr/>
                <p:nvPr/>
              </p:nvGrpSpPr>
              <p:grpSpPr>
                <a:xfrm>
                  <a:off x="11268" y="4407"/>
                  <a:ext cx="1022" cy="299"/>
                  <a:chOff x="8241" y="811"/>
                  <a:chExt cx="1990" cy="635"/>
                </a:xfrm>
              </p:grpSpPr>
              <p:sp>
                <p:nvSpPr>
                  <p:cNvPr id="248" name="文本框 247"/>
                  <p:cNvSpPr txBox="1"/>
                  <p:nvPr/>
                </p:nvSpPr>
                <p:spPr>
                  <a:xfrm>
                    <a:off x="8241" y="811"/>
                    <a:ext cx="1990" cy="635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en-US" altLang="zh-CN" sz="600" b="1">
                        <a:solidFill>
                          <a:schemeClr val="bg1"/>
                        </a:solidFill>
                        <a:latin typeface="+mj-lt"/>
                        <a:cs typeface="+mj-lt"/>
                        <a:sym typeface="+mn-ea"/>
                      </a:rPr>
                      <a:t>5 μM</a:t>
                    </a:r>
                  </a:p>
                </p:txBody>
              </p:sp>
              <p:grpSp>
                <p:nvGrpSpPr>
                  <p:cNvPr id="249" name="组合 248"/>
                  <p:cNvGrpSpPr/>
                  <p:nvPr/>
                </p:nvGrpSpPr>
                <p:grpSpPr>
                  <a:xfrm>
                    <a:off x="8364" y="1185"/>
                    <a:ext cx="704" cy="120"/>
                    <a:chOff x="8364" y="1185"/>
                    <a:chExt cx="704" cy="120"/>
                  </a:xfrm>
                </p:grpSpPr>
                <p:cxnSp>
                  <p:nvCxnSpPr>
                    <p:cNvPr id="250" name="直接连接符 249"/>
                    <p:cNvCxnSpPr/>
                    <p:nvPr/>
                  </p:nvCxnSpPr>
                  <p:spPr>
                    <a:xfrm>
                      <a:off x="8366" y="1245"/>
                      <a:ext cx="703" cy="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rgbClr val="FFFFFF"/>
                    </a:fillRef>
                    <a:effectRef idx="0">
                      <a:srgbClr val="FFFFFF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1" name="直接连接符 250"/>
                    <p:cNvCxnSpPr/>
                    <p:nvPr/>
                  </p:nvCxnSpPr>
                  <p:spPr>
                    <a:xfrm>
                      <a:off x="8364" y="1195"/>
                      <a:ext cx="0" cy="11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rgbClr val="FFFFFF"/>
                    </a:fillRef>
                    <a:effectRef idx="0">
                      <a:srgbClr val="FFFFFF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2" name="直接连接符 251"/>
                    <p:cNvCxnSpPr/>
                    <p:nvPr/>
                  </p:nvCxnSpPr>
                  <p:spPr>
                    <a:xfrm>
                      <a:off x="9064" y="1185"/>
                      <a:ext cx="0" cy="11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rgbClr val="FFFFFF"/>
                    </a:fillRef>
                    <a:effectRef idx="0">
                      <a:srgbClr val="FFFFFF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53" name="组合 252"/>
              <p:cNvGrpSpPr/>
              <p:nvPr/>
            </p:nvGrpSpPr>
            <p:grpSpPr>
              <a:xfrm>
                <a:off x="11800" y="3335"/>
                <a:ext cx="2010" cy="1371"/>
                <a:chOff x="11800" y="3335"/>
                <a:chExt cx="2010" cy="1371"/>
              </a:xfrm>
            </p:grpSpPr>
            <p:pic>
              <p:nvPicPr>
                <p:cNvPr id="254" name="图片 253"/>
                <p:cNvPicPr>
                  <a:picLocks noChangeAspect="1"/>
                </p:cNvPicPr>
                <p:nvPr/>
              </p:nvPicPr>
              <p:blipFill>
                <a:blip r:embed="rId40"/>
                <a:srcRect r="2919" b="10840"/>
                <a:stretch>
                  <a:fillRect/>
                </a:stretch>
              </p:blipFill>
              <p:spPr>
                <a:xfrm>
                  <a:off x="11800" y="3335"/>
                  <a:ext cx="1456" cy="1335"/>
                </a:xfrm>
                <a:prstGeom prst="rect">
                  <a:avLst/>
                </a:prstGeom>
              </p:spPr>
            </p:pic>
            <p:grpSp>
              <p:nvGrpSpPr>
                <p:cNvPr id="255" name="组合 254"/>
                <p:cNvGrpSpPr/>
                <p:nvPr/>
              </p:nvGrpSpPr>
              <p:grpSpPr>
                <a:xfrm>
                  <a:off x="12788" y="4407"/>
                  <a:ext cx="1022" cy="299"/>
                  <a:chOff x="8241" y="811"/>
                  <a:chExt cx="1990" cy="635"/>
                </a:xfrm>
              </p:grpSpPr>
              <p:sp>
                <p:nvSpPr>
                  <p:cNvPr id="256" name="文本框 255"/>
                  <p:cNvSpPr txBox="1"/>
                  <p:nvPr/>
                </p:nvSpPr>
                <p:spPr>
                  <a:xfrm>
                    <a:off x="8241" y="811"/>
                    <a:ext cx="1990" cy="635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en-US" altLang="zh-CN" sz="600" b="1">
                        <a:solidFill>
                          <a:schemeClr val="bg1"/>
                        </a:solidFill>
                        <a:latin typeface="+mj-lt"/>
                        <a:cs typeface="+mj-lt"/>
                        <a:sym typeface="+mn-ea"/>
                      </a:rPr>
                      <a:t>5 μM</a:t>
                    </a:r>
                  </a:p>
                </p:txBody>
              </p:sp>
              <p:grpSp>
                <p:nvGrpSpPr>
                  <p:cNvPr id="257" name="组合 256"/>
                  <p:cNvGrpSpPr/>
                  <p:nvPr/>
                </p:nvGrpSpPr>
                <p:grpSpPr>
                  <a:xfrm>
                    <a:off x="8364" y="1185"/>
                    <a:ext cx="704" cy="120"/>
                    <a:chOff x="8364" y="1185"/>
                    <a:chExt cx="704" cy="120"/>
                  </a:xfrm>
                </p:grpSpPr>
                <p:cxnSp>
                  <p:nvCxnSpPr>
                    <p:cNvPr id="258" name="直接连接符 257"/>
                    <p:cNvCxnSpPr/>
                    <p:nvPr/>
                  </p:nvCxnSpPr>
                  <p:spPr>
                    <a:xfrm>
                      <a:off x="8366" y="1245"/>
                      <a:ext cx="703" cy="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rgbClr val="FFFFFF"/>
                    </a:fillRef>
                    <a:effectRef idx="0">
                      <a:srgbClr val="FFFFFF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9" name="直接连接符 258"/>
                    <p:cNvCxnSpPr/>
                    <p:nvPr/>
                  </p:nvCxnSpPr>
                  <p:spPr>
                    <a:xfrm>
                      <a:off x="8364" y="1195"/>
                      <a:ext cx="0" cy="11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rgbClr val="FFFFFF"/>
                    </a:fillRef>
                    <a:effectRef idx="0">
                      <a:srgbClr val="FFFFFF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0" name="直接连接符 259"/>
                    <p:cNvCxnSpPr/>
                    <p:nvPr/>
                  </p:nvCxnSpPr>
                  <p:spPr>
                    <a:xfrm>
                      <a:off x="9064" y="1185"/>
                      <a:ext cx="0" cy="11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rgbClr val="FFFFFF"/>
                    </a:fillRef>
                    <a:effectRef idx="0">
                      <a:srgbClr val="FFFFFF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261" name="组合 260"/>
            <p:cNvGrpSpPr/>
            <p:nvPr/>
          </p:nvGrpSpPr>
          <p:grpSpPr>
            <a:xfrm>
              <a:off x="8747" y="4732"/>
              <a:ext cx="5066" cy="1366"/>
              <a:chOff x="8747" y="4732"/>
              <a:chExt cx="5066" cy="1366"/>
            </a:xfrm>
          </p:grpSpPr>
          <p:grpSp>
            <p:nvGrpSpPr>
              <p:cNvPr id="262" name="组合 261"/>
              <p:cNvGrpSpPr/>
              <p:nvPr/>
            </p:nvGrpSpPr>
            <p:grpSpPr>
              <a:xfrm>
                <a:off x="8747" y="4732"/>
                <a:ext cx="2020" cy="1366"/>
                <a:chOff x="8747" y="4732"/>
                <a:chExt cx="2020" cy="1366"/>
              </a:xfrm>
            </p:grpSpPr>
            <p:pic>
              <p:nvPicPr>
                <p:cNvPr id="263" name="图片 262"/>
                <p:cNvPicPr>
                  <a:picLocks noChangeAspect="1"/>
                </p:cNvPicPr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8747" y="4732"/>
                  <a:ext cx="1456" cy="1335"/>
                </a:xfrm>
                <a:prstGeom prst="rect">
                  <a:avLst/>
                </a:prstGeom>
              </p:spPr>
            </p:pic>
            <p:grpSp>
              <p:nvGrpSpPr>
                <p:cNvPr id="264" name="组合 263"/>
                <p:cNvGrpSpPr/>
                <p:nvPr/>
              </p:nvGrpSpPr>
              <p:grpSpPr>
                <a:xfrm>
                  <a:off x="9745" y="5799"/>
                  <a:ext cx="1022" cy="299"/>
                  <a:chOff x="8241" y="811"/>
                  <a:chExt cx="1990" cy="635"/>
                </a:xfrm>
              </p:grpSpPr>
              <p:sp>
                <p:nvSpPr>
                  <p:cNvPr id="265" name="文本框 264"/>
                  <p:cNvSpPr txBox="1"/>
                  <p:nvPr/>
                </p:nvSpPr>
                <p:spPr>
                  <a:xfrm>
                    <a:off x="8241" y="811"/>
                    <a:ext cx="1990" cy="635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en-US" altLang="zh-CN" sz="600" b="1">
                        <a:solidFill>
                          <a:schemeClr val="bg1"/>
                        </a:solidFill>
                        <a:latin typeface="+mj-lt"/>
                        <a:cs typeface="+mj-lt"/>
                        <a:sym typeface="+mn-ea"/>
                      </a:rPr>
                      <a:t>5 μM</a:t>
                    </a:r>
                  </a:p>
                </p:txBody>
              </p:sp>
              <p:grpSp>
                <p:nvGrpSpPr>
                  <p:cNvPr id="266" name="组合 265"/>
                  <p:cNvGrpSpPr/>
                  <p:nvPr/>
                </p:nvGrpSpPr>
                <p:grpSpPr>
                  <a:xfrm>
                    <a:off x="8364" y="1185"/>
                    <a:ext cx="704" cy="120"/>
                    <a:chOff x="8364" y="1185"/>
                    <a:chExt cx="704" cy="120"/>
                  </a:xfrm>
                </p:grpSpPr>
                <p:cxnSp>
                  <p:nvCxnSpPr>
                    <p:cNvPr id="267" name="直接连接符 266"/>
                    <p:cNvCxnSpPr/>
                    <p:nvPr/>
                  </p:nvCxnSpPr>
                  <p:spPr>
                    <a:xfrm>
                      <a:off x="8366" y="1245"/>
                      <a:ext cx="703" cy="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rgbClr val="FFFFFF"/>
                    </a:fillRef>
                    <a:effectRef idx="0">
                      <a:srgbClr val="FFFFFF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8" name="直接连接符 267"/>
                    <p:cNvCxnSpPr/>
                    <p:nvPr/>
                  </p:nvCxnSpPr>
                  <p:spPr>
                    <a:xfrm>
                      <a:off x="8364" y="1195"/>
                      <a:ext cx="0" cy="11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rgbClr val="FFFFFF"/>
                    </a:fillRef>
                    <a:effectRef idx="0">
                      <a:srgbClr val="FFFFFF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9" name="直接连接符 268"/>
                    <p:cNvCxnSpPr/>
                    <p:nvPr/>
                  </p:nvCxnSpPr>
                  <p:spPr>
                    <a:xfrm>
                      <a:off x="9064" y="1185"/>
                      <a:ext cx="0" cy="11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rgbClr val="FFFFFF"/>
                    </a:fillRef>
                    <a:effectRef idx="0">
                      <a:srgbClr val="FFFFFF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70" name="组合 269"/>
              <p:cNvGrpSpPr/>
              <p:nvPr/>
            </p:nvGrpSpPr>
            <p:grpSpPr>
              <a:xfrm>
                <a:off x="10269" y="4732"/>
                <a:ext cx="2022" cy="1366"/>
                <a:chOff x="10269" y="4732"/>
                <a:chExt cx="2022" cy="1366"/>
              </a:xfrm>
            </p:grpSpPr>
            <p:pic>
              <p:nvPicPr>
                <p:cNvPr id="271" name="图片 270"/>
                <p:cNvPicPr>
                  <a:picLocks noChangeAspect="1"/>
                </p:cNvPicPr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0269" y="4732"/>
                  <a:ext cx="1456" cy="1335"/>
                </a:xfrm>
                <a:prstGeom prst="rect">
                  <a:avLst/>
                </a:prstGeom>
              </p:spPr>
            </p:pic>
            <p:grpSp>
              <p:nvGrpSpPr>
                <p:cNvPr id="272" name="组合 271"/>
                <p:cNvGrpSpPr/>
                <p:nvPr/>
              </p:nvGrpSpPr>
              <p:grpSpPr>
                <a:xfrm>
                  <a:off x="11269" y="5799"/>
                  <a:ext cx="1022" cy="299"/>
                  <a:chOff x="8241" y="811"/>
                  <a:chExt cx="1990" cy="635"/>
                </a:xfrm>
              </p:grpSpPr>
              <p:sp>
                <p:nvSpPr>
                  <p:cNvPr id="273" name="文本框 272"/>
                  <p:cNvSpPr txBox="1"/>
                  <p:nvPr/>
                </p:nvSpPr>
                <p:spPr>
                  <a:xfrm>
                    <a:off x="8241" y="811"/>
                    <a:ext cx="1990" cy="635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en-US" altLang="zh-CN" sz="600" b="1">
                        <a:solidFill>
                          <a:schemeClr val="bg1"/>
                        </a:solidFill>
                        <a:latin typeface="+mj-lt"/>
                        <a:cs typeface="+mj-lt"/>
                        <a:sym typeface="+mn-ea"/>
                      </a:rPr>
                      <a:t>5 μM</a:t>
                    </a:r>
                  </a:p>
                </p:txBody>
              </p:sp>
              <p:grpSp>
                <p:nvGrpSpPr>
                  <p:cNvPr id="274" name="组合 273"/>
                  <p:cNvGrpSpPr/>
                  <p:nvPr/>
                </p:nvGrpSpPr>
                <p:grpSpPr>
                  <a:xfrm>
                    <a:off x="8364" y="1185"/>
                    <a:ext cx="704" cy="120"/>
                    <a:chOff x="8364" y="1185"/>
                    <a:chExt cx="704" cy="120"/>
                  </a:xfrm>
                </p:grpSpPr>
                <p:cxnSp>
                  <p:nvCxnSpPr>
                    <p:cNvPr id="275" name="直接连接符 274"/>
                    <p:cNvCxnSpPr/>
                    <p:nvPr/>
                  </p:nvCxnSpPr>
                  <p:spPr>
                    <a:xfrm>
                      <a:off x="8366" y="1245"/>
                      <a:ext cx="703" cy="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rgbClr val="FFFFFF"/>
                    </a:fillRef>
                    <a:effectRef idx="0">
                      <a:srgbClr val="FFFFFF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6" name="直接连接符 275"/>
                    <p:cNvCxnSpPr/>
                    <p:nvPr/>
                  </p:nvCxnSpPr>
                  <p:spPr>
                    <a:xfrm>
                      <a:off x="8364" y="1195"/>
                      <a:ext cx="0" cy="11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rgbClr val="FFFFFF"/>
                    </a:fillRef>
                    <a:effectRef idx="0">
                      <a:srgbClr val="FFFFFF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7" name="直接连接符 276"/>
                    <p:cNvCxnSpPr/>
                    <p:nvPr/>
                  </p:nvCxnSpPr>
                  <p:spPr>
                    <a:xfrm>
                      <a:off x="9064" y="1185"/>
                      <a:ext cx="0" cy="11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rgbClr val="FFFFFF"/>
                    </a:fillRef>
                    <a:effectRef idx="0">
                      <a:srgbClr val="FFFFFF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78" name="组合 277"/>
              <p:cNvGrpSpPr/>
              <p:nvPr/>
            </p:nvGrpSpPr>
            <p:grpSpPr>
              <a:xfrm>
                <a:off x="11796" y="4732"/>
                <a:ext cx="2017" cy="1366"/>
                <a:chOff x="11796" y="4732"/>
                <a:chExt cx="2017" cy="1366"/>
              </a:xfrm>
            </p:grpSpPr>
            <p:pic>
              <p:nvPicPr>
                <p:cNvPr id="279" name="图片 278"/>
                <p:cNvPicPr>
                  <a:picLocks noChangeAspect="1"/>
                </p:cNvPicPr>
                <p:nvPr/>
              </p:nvPicPr>
              <p:blipFill>
                <a:blip r:embed="rId43"/>
                <a:srcRect t="6190" r="7727" b="8728"/>
                <a:stretch>
                  <a:fillRect/>
                </a:stretch>
              </p:blipFill>
              <p:spPr>
                <a:xfrm>
                  <a:off x="11796" y="4732"/>
                  <a:ext cx="1455" cy="1335"/>
                </a:xfrm>
                <a:prstGeom prst="rect">
                  <a:avLst/>
                </a:prstGeom>
              </p:spPr>
            </p:pic>
            <p:grpSp>
              <p:nvGrpSpPr>
                <p:cNvPr id="280" name="组合 279"/>
                <p:cNvGrpSpPr/>
                <p:nvPr/>
              </p:nvGrpSpPr>
              <p:grpSpPr>
                <a:xfrm>
                  <a:off x="12791" y="5799"/>
                  <a:ext cx="1022" cy="299"/>
                  <a:chOff x="8241" y="811"/>
                  <a:chExt cx="1990" cy="635"/>
                </a:xfrm>
              </p:grpSpPr>
              <p:sp>
                <p:nvSpPr>
                  <p:cNvPr id="281" name="文本框 280"/>
                  <p:cNvSpPr txBox="1"/>
                  <p:nvPr/>
                </p:nvSpPr>
                <p:spPr>
                  <a:xfrm>
                    <a:off x="8241" y="811"/>
                    <a:ext cx="1990" cy="635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en-US" altLang="zh-CN" sz="600" b="1">
                        <a:solidFill>
                          <a:schemeClr val="bg1"/>
                        </a:solidFill>
                        <a:latin typeface="+mj-lt"/>
                        <a:cs typeface="+mj-lt"/>
                        <a:sym typeface="+mn-ea"/>
                      </a:rPr>
                      <a:t>5 μM</a:t>
                    </a:r>
                  </a:p>
                </p:txBody>
              </p:sp>
              <p:grpSp>
                <p:nvGrpSpPr>
                  <p:cNvPr id="282" name="组合 281"/>
                  <p:cNvGrpSpPr/>
                  <p:nvPr/>
                </p:nvGrpSpPr>
                <p:grpSpPr>
                  <a:xfrm>
                    <a:off x="8364" y="1185"/>
                    <a:ext cx="704" cy="120"/>
                    <a:chOff x="8364" y="1185"/>
                    <a:chExt cx="704" cy="120"/>
                  </a:xfrm>
                </p:grpSpPr>
                <p:cxnSp>
                  <p:nvCxnSpPr>
                    <p:cNvPr id="283" name="直接连接符 282"/>
                    <p:cNvCxnSpPr/>
                    <p:nvPr/>
                  </p:nvCxnSpPr>
                  <p:spPr>
                    <a:xfrm>
                      <a:off x="8366" y="1245"/>
                      <a:ext cx="703" cy="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rgbClr val="FFFFFF"/>
                    </a:fillRef>
                    <a:effectRef idx="0">
                      <a:srgbClr val="FFFFFF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4" name="直接连接符 283"/>
                    <p:cNvCxnSpPr/>
                    <p:nvPr/>
                  </p:nvCxnSpPr>
                  <p:spPr>
                    <a:xfrm>
                      <a:off x="8364" y="1195"/>
                      <a:ext cx="0" cy="11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rgbClr val="FFFFFF"/>
                    </a:fillRef>
                    <a:effectRef idx="0">
                      <a:srgbClr val="FFFFFF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5" name="直接连接符 284"/>
                    <p:cNvCxnSpPr/>
                    <p:nvPr/>
                  </p:nvCxnSpPr>
                  <p:spPr>
                    <a:xfrm>
                      <a:off x="9064" y="1185"/>
                      <a:ext cx="0" cy="11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rgbClr val="FFFFFF"/>
                    </a:fillRef>
                    <a:effectRef idx="0">
                      <a:srgbClr val="FFFFFF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286" name="组合 285"/>
            <p:cNvGrpSpPr/>
            <p:nvPr/>
          </p:nvGrpSpPr>
          <p:grpSpPr>
            <a:xfrm>
              <a:off x="8738" y="6130"/>
              <a:ext cx="5075" cy="1357"/>
              <a:chOff x="8738" y="6130"/>
              <a:chExt cx="5075" cy="1357"/>
            </a:xfrm>
          </p:grpSpPr>
          <p:grpSp>
            <p:nvGrpSpPr>
              <p:cNvPr id="287" name="组合 286"/>
              <p:cNvGrpSpPr/>
              <p:nvPr/>
            </p:nvGrpSpPr>
            <p:grpSpPr>
              <a:xfrm>
                <a:off x="8738" y="6130"/>
                <a:ext cx="2019" cy="1357"/>
                <a:chOff x="8738" y="6130"/>
                <a:chExt cx="2019" cy="1357"/>
              </a:xfrm>
            </p:grpSpPr>
            <p:pic>
              <p:nvPicPr>
                <p:cNvPr id="288" name="图片 287" descr="蓝"/>
                <p:cNvPicPr>
                  <a:picLocks noChangeAspect="1"/>
                </p:cNvPicPr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8738" y="6130"/>
                  <a:ext cx="1455" cy="1335"/>
                </a:xfrm>
                <a:prstGeom prst="rect">
                  <a:avLst/>
                </a:prstGeom>
              </p:spPr>
            </p:pic>
            <p:grpSp>
              <p:nvGrpSpPr>
                <p:cNvPr id="289" name="组合 288"/>
                <p:cNvGrpSpPr/>
                <p:nvPr/>
              </p:nvGrpSpPr>
              <p:grpSpPr>
                <a:xfrm>
                  <a:off x="9735" y="7188"/>
                  <a:ext cx="1022" cy="299"/>
                  <a:chOff x="8241" y="811"/>
                  <a:chExt cx="1990" cy="635"/>
                </a:xfrm>
              </p:grpSpPr>
              <p:sp>
                <p:nvSpPr>
                  <p:cNvPr id="290" name="文本框 289"/>
                  <p:cNvSpPr txBox="1"/>
                  <p:nvPr/>
                </p:nvSpPr>
                <p:spPr>
                  <a:xfrm>
                    <a:off x="8241" y="811"/>
                    <a:ext cx="1990" cy="635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en-US" altLang="zh-CN" sz="600" b="1">
                        <a:solidFill>
                          <a:schemeClr val="bg1"/>
                        </a:solidFill>
                        <a:latin typeface="+mj-lt"/>
                        <a:cs typeface="+mj-lt"/>
                        <a:sym typeface="+mn-ea"/>
                      </a:rPr>
                      <a:t>5 μM</a:t>
                    </a:r>
                  </a:p>
                </p:txBody>
              </p:sp>
              <p:grpSp>
                <p:nvGrpSpPr>
                  <p:cNvPr id="291" name="组合 290"/>
                  <p:cNvGrpSpPr/>
                  <p:nvPr/>
                </p:nvGrpSpPr>
                <p:grpSpPr>
                  <a:xfrm>
                    <a:off x="8364" y="1185"/>
                    <a:ext cx="704" cy="120"/>
                    <a:chOff x="8364" y="1185"/>
                    <a:chExt cx="704" cy="120"/>
                  </a:xfrm>
                </p:grpSpPr>
                <p:cxnSp>
                  <p:nvCxnSpPr>
                    <p:cNvPr id="292" name="直接连接符 291"/>
                    <p:cNvCxnSpPr/>
                    <p:nvPr/>
                  </p:nvCxnSpPr>
                  <p:spPr>
                    <a:xfrm>
                      <a:off x="8366" y="1245"/>
                      <a:ext cx="703" cy="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rgbClr val="FFFFFF"/>
                    </a:fillRef>
                    <a:effectRef idx="0">
                      <a:srgbClr val="FFFFFF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3" name="直接连接符 292"/>
                    <p:cNvCxnSpPr/>
                    <p:nvPr/>
                  </p:nvCxnSpPr>
                  <p:spPr>
                    <a:xfrm>
                      <a:off x="8364" y="1195"/>
                      <a:ext cx="0" cy="11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rgbClr val="FFFFFF"/>
                    </a:fillRef>
                    <a:effectRef idx="0">
                      <a:srgbClr val="FFFFFF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4" name="直接连接符 293"/>
                    <p:cNvCxnSpPr/>
                    <p:nvPr/>
                  </p:nvCxnSpPr>
                  <p:spPr>
                    <a:xfrm>
                      <a:off x="9064" y="1185"/>
                      <a:ext cx="0" cy="11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rgbClr val="FFFFFF"/>
                    </a:fillRef>
                    <a:effectRef idx="0">
                      <a:srgbClr val="FFFFFF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95" name="组合 294"/>
              <p:cNvGrpSpPr/>
              <p:nvPr/>
            </p:nvGrpSpPr>
            <p:grpSpPr>
              <a:xfrm>
                <a:off x="10264" y="6130"/>
                <a:ext cx="2020" cy="1351"/>
                <a:chOff x="10264" y="6130"/>
                <a:chExt cx="2020" cy="1351"/>
              </a:xfrm>
            </p:grpSpPr>
            <p:pic>
              <p:nvPicPr>
                <p:cNvPr id="296" name="图片 295" descr="绿11"/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0264" y="6130"/>
                  <a:ext cx="1456" cy="1334"/>
                </a:xfrm>
                <a:prstGeom prst="rect">
                  <a:avLst/>
                </a:prstGeom>
              </p:spPr>
            </p:pic>
            <p:grpSp>
              <p:nvGrpSpPr>
                <p:cNvPr id="297" name="组合 296"/>
                <p:cNvGrpSpPr/>
                <p:nvPr/>
              </p:nvGrpSpPr>
              <p:grpSpPr>
                <a:xfrm>
                  <a:off x="11262" y="7182"/>
                  <a:ext cx="1022" cy="299"/>
                  <a:chOff x="8241" y="811"/>
                  <a:chExt cx="1990" cy="635"/>
                </a:xfrm>
              </p:grpSpPr>
              <p:sp>
                <p:nvSpPr>
                  <p:cNvPr id="298" name="文本框 297"/>
                  <p:cNvSpPr txBox="1"/>
                  <p:nvPr/>
                </p:nvSpPr>
                <p:spPr>
                  <a:xfrm>
                    <a:off x="8241" y="811"/>
                    <a:ext cx="1990" cy="635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en-US" altLang="zh-CN" sz="600" b="1">
                        <a:solidFill>
                          <a:schemeClr val="bg1"/>
                        </a:solidFill>
                        <a:latin typeface="+mj-lt"/>
                        <a:cs typeface="+mj-lt"/>
                        <a:sym typeface="+mn-ea"/>
                      </a:rPr>
                      <a:t>5 μM</a:t>
                    </a:r>
                  </a:p>
                </p:txBody>
              </p:sp>
              <p:grpSp>
                <p:nvGrpSpPr>
                  <p:cNvPr id="299" name="组合 298"/>
                  <p:cNvGrpSpPr/>
                  <p:nvPr/>
                </p:nvGrpSpPr>
                <p:grpSpPr>
                  <a:xfrm>
                    <a:off x="8364" y="1185"/>
                    <a:ext cx="704" cy="120"/>
                    <a:chOff x="8364" y="1185"/>
                    <a:chExt cx="704" cy="120"/>
                  </a:xfrm>
                </p:grpSpPr>
                <p:cxnSp>
                  <p:nvCxnSpPr>
                    <p:cNvPr id="300" name="直接连接符 299"/>
                    <p:cNvCxnSpPr/>
                    <p:nvPr/>
                  </p:nvCxnSpPr>
                  <p:spPr>
                    <a:xfrm>
                      <a:off x="8366" y="1245"/>
                      <a:ext cx="703" cy="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rgbClr val="FFFFFF"/>
                    </a:fillRef>
                    <a:effectRef idx="0">
                      <a:srgbClr val="FFFFFF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1" name="直接连接符 300"/>
                    <p:cNvCxnSpPr/>
                    <p:nvPr/>
                  </p:nvCxnSpPr>
                  <p:spPr>
                    <a:xfrm>
                      <a:off x="8364" y="1195"/>
                      <a:ext cx="0" cy="11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rgbClr val="FFFFFF"/>
                    </a:fillRef>
                    <a:effectRef idx="0">
                      <a:srgbClr val="FFFFFF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2" name="直接连接符 301"/>
                    <p:cNvCxnSpPr/>
                    <p:nvPr/>
                  </p:nvCxnSpPr>
                  <p:spPr>
                    <a:xfrm>
                      <a:off x="9064" y="1185"/>
                      <a:ext cx="0" cy="11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rgbClr val="FFFFFF"/>
                    </a:fillRef>
                    <a:effectRef idx="0">
                      <a:srgbClr val="FFFFFF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303" name="组合 302"/>
              <p:cNvGrpSpPr/>
              <p:nvPr/>
            </p:nvGrpSpPr>
            <p:grpSpPr>
              <a:xfrm>
                <a:off x="11790" y="6130"/>
                <a:ext cx="2023" cy="1357"/>
                <a:chOff x="11790" y="6130"/>
                <a:chExt cx="2023" cy="1357"/>
              </a:xfrm>
            </p:grpSpPr>
            <p:pic>
              <p:nvPicPr>
                <p:cNvPr id="304" name="图片 303" descr="红11"/>
                <p:cNvPicPr>
                  <a:picLocks noChangeAspect="1"/>
                </p:cNvPicPr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1790" y="6130"/>
                  <a:ext cx="1456" cy="1335"/>
                </a:xfrm>
                <a:prstGeom prst="rect">
                  <a:avLst/>
                </a:prstGeom>
              </p:spPr>
            </p:pic>
            <p:grpSp>
              <p:nvGrpSpPr>
                <p:cNvPr id="305" name="组合 304"/>
                <p:cNvGrpSpPr/>
                <p:nvPr/>
              </p:nvGrpSpPr>
              <p:grpSpPr>
                <a:xfrm>
                  <a:off x="12791" y="7188"/>
                  <a:ext cx="1022" cy="299"/>
                  <a:chOff x="8241" y="811"/>
                  <a:chExt cx="1990" cy="635"/>
                </a:xfrm>
              </p:grpSpPr>
              <p:sp>
                <p:nvSpPr>
                  <p:cNvPr id="306" name="文本框 305"/>
                  <p:cNvSpPr txBox="1"/>
                  <p:nvPr/>
                </p:nvSpPr>
                <p:spPr>
                  <a:xfrm>
                    <a:off x="8241" y="811"/>
                    <a:ext cx="1990" cy="635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en-US" altLang="zh-CN" sz="600" b="1">
                        <a:solidFill>
                          <a:schemeClr val="bg1"/>
                        </a:solidFill>
                        <a:latin typeface="+mj-lt"/>
                        <a:cs typeface="+mj-lt"/>
                        <a:sym typeface="+mn-ea"/>
                      </a:rPr>
                      <a:t>5 μM</a:t>
                    </a:r>
                  </a:p>
                </p:txBody>
              </p:sp>
              <p:grpSp>
                <p:nvGrpSpPr>
                  <p:cNvPr id="307" name="组合 306"/>
                  <p:cNvGrpSpPr/>
                  <p:nvPr/>
                </p:nvGrpSpPr>
                <p:grpSpPr>
                  <a:xfrm>
                    <a:off x="8364" y="1185"/>
                    <a:ext cx="704" cy="120"/>
                    <a:chOff x="8364" y="1185"/>
                    <a:chExt cx="704" cy="120"/>
                  </a:xfrm>
                </p:grpSpPr>
                <p:cxnSp>
                  <p:nvCxnSpPr>
                    <p:cNvPr id="308" name="直接连接符 307"/>
                    <p:cNvCxnSpPr/>
                    <p:nvPr/>
                  </p:nvCxnSpPr>
                  <p:spPr>
                    <a:xfrm>
                      <a:off x="8366" y="1245"/>
                      <a:ext cx="703" cy="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rgbClr val="FFFFFF"/>
                    </a:fillRef>
                    <a:effectRef idx="0">
                      <a:srgbClr val="FFFFFF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9" name="直接连接符 308"/>
                    <p:cNvCxnSpPr/>
                    <p:nvPr/>
                  </p:nvCxnSpPr>
                  <p:spPr>
                    <a:xfrm>
                      <a:off x="8364" y="1195"/>
                      <a:ext cx="0" cy="11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rgbClr val="FFFFFF"/>
                    </a:fillRef>
                    <a:effectRef idx="0">
                      <a:srgbClr val="FFFFFF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0" name="直接连接符 309"/>
                    <p:cNvCxnSpPr/>
                    <p:nvPr/>
                  </p:nvCxnSpPr>
                  <p:spPr>
                    <a:xfrm>
                      <a:off x="9064" y="1185"/>
                      <a:ext cx="0" cy="11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rgbClr val="FFFFFF"/>
                    </a:fillRef>
                    <a:effectRef idx="0">
                      <a:srgbClr val="FFFFFF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311" name="组合 310"/>
            <p:cNvGrpSpPr/>
            <p:nvPr/>
          </p:nvGrpSpPr>
          <p:grpSpPr>
            <a:xfrm>
              <a:off x="13216" y="2437"/>
              <a:ext cx="1827" cy="6036"/>
              <a:chOff x="13216" y="2437"/>
              <a:chExt cx="1827" cy="6036"/>
            </a:xfrm>
          </p:grpSpPr>
          <p:sp>
            <p:nvSpPr>
              <p:cNvPr id="312" name="文本框 311"/>
              <p:cNvSpPr txBox="1"/>
              <p:nvPr/>
            </p:nvSpPr>
            <p:spPr>
              <a:xfrm>
                <a:off x="13244" y="2437"/>
                <a:ext cx="874" cy="3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siCtrl</a:t>
                </a:r>
              </a:p>
            </p:txBody>
          </p:sp>
          <p:sp>
            <p:nvSpPr>
              <p:cNvPr id="313" name="文本框 312"/>
              <p:cNvSpPr txBox="1"/>
              <p:nvPr/>
            </p:nvSpPr>
            <p:spPr>
              <a:xfrm>
                <a:off x="13233" y="7933"/>
                <a:ext cx="1810" cy="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Remodelin</a:t>
                </a:r>
              </a:p>
              <a:p>
                <a:r>
                  <a:rPr lang="en-US" altLang="zh-CN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+BHB</a:t>
                </a:r>
              </a:p>
            </p:txBody>
          </p:sp>
          <p:sp>
            <p:nvSpPr>
              <p:cNvPr id="314" name="文本框 313"/>
              <p:cNvSpPr txBox="1"/>
              <p:nvPr/>
            </p:nvSpPr>
            <p:spPr>
              <a:xfrm>
                <a:off x="13251" y="3749"/>
                <a:ext cx="1357" cy="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siCtrl</a:t>
                </a:r>
              </a:p>
              <a:p>
                <a:r>
                  <a:rPr lang="en-US" altLang="zh-CN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+BHB</a:t>
                </a:r>
              </a:p>
            </p:txBody>
          </p:sp>
          <p:sp>
            <p:nvSpPr>
              <p:cNvPr id="315" name="文本框 314"/>
              <p:cNvSpPr txBox="1"/>
              <p:nvPr/>
            </p:nvSpPr>
            <p:spPr>
              <a:xfrm>
                <a:off x="13216" y="5327"/>
                <a:ext cx="1249" cy="3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siNAT10</a:t>
                </a:r>
              </a:p>
            </p:txBody>
          </p:sp>
          <p:sp>
            <p:nvSpPr>
              <p:cNvPr id="316" name="文本框 315"/>
              <p:cNvSpPr txBox="1"/>
              <p:nvPr/>
            </p:nvSpPr>
            <p:spPr>
              <a:xfrm>
                <a:off x="13257" y="6350"/>
                <a:ext cx="1704" cy="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siNAT10</a:t>
                </a:r>
              </a:p>
              <a:p>
                <a:r>
                  <a:rPr lang="en-US" altLang="zh-CN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+BHB</a:t>
                </a:r>
              </a:p>
            </p:txBody>
          </p:sp>
        </p:grpSp>
      </p:grpSp>
      <p:sp>
        <p:nvSpPr>
          <p:cNvPr id="318" name="文本框 317"/>
          <p:cNvSpPr txBox="1"/>
          <p:nvPr/>
        </p:nvSpPr>
        <p:spPr>
          <a:xfrm>
            <a:off x="1586019" y="5428746"/>
            <a:ext cx="292735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C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</TotalTime>
  <Words>336</Words>
  <Application>Microsoft Office PowerPoint</Application>
  <PresentationFormat>自定义</PresentationFormat>
  <Paragraphs>221</Paragraphs>
  <Slides>12</Slides>
  <Notes>1</Notes>
  <HiddenSlides>0</HiddenSlides>
  <MMClips>0</MMClips>
  <ScaleCrop>false</ScaleCrop>
  <HeadingPairs>
    <vt:vector size="8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22" baseType="lpstr">
      <vt:lpstr>等线</vt:lpstr>
      <vt:lpstr>宋体</vt:lpstr>
      <vt:lpstr>微软雅黑</vt:lpstr>
      <vt:lpstr>Arial</vt:lpstr>
      <vt:lpstr>Calibri</vt:lpstr>
      <vt:lpstr>Times New Roman</vt:lpstr>
      <vt:lpstr>Wingdings</vt:lpstr>
      <vt:lpstr>WPS</vt:lpstr>
      <vt:lpstr>Prism 7</vt:lpstr>
      <vt:lpstr>Image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zhao</cp:lastModifiedBy>
  <cp:revision>166</cp:revision>
  <dcterms:created xsi:type="dcterms:W3CDTF">2019-06-19T02:08:00Z</dcterms:created>
  <dcterms:modified xsi:type="dcterms:W3CDTF">2025-07-10T23:52:36Z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6E459D408D5B4484861AA2C3785662BD_11</vt:lpwstr>
  </property>
</Properties>
</file>