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9" r:id="rId2"/>
    <p:sldId id="261" r:id="rId3"/>
    <p:sldId id="270" r:id="rId4"/>
    <p:sldId id="278" r:id="rId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B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p:cViewPr>
        <p:scale>
          <a:sx n="148" d="100"/>
          <a:sy n="148" d="100"/>
        </p:scale>
        <p:origin x="388" y="-46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AB2EA-4708-4DA4-AC87-83F2734DB644}" type="datetimeFigureOut">
              <a:rPr lang="en-US" smtClean="0"/>
              <a:t>7/10/2025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0323F-0CED-491B-8DFF-6AC36AC13668}" type="slidenum">
              <a:rPr lang="en-US" smtClean="0"/>
              <a:t>‹#›</a:t>
            </a:fld>
            <a:endParaRPr lang="en-US"/>
          </a:p>
        </p:txBody>
      </p:sp>
    </p:spTree>
    <p:extLst>
      <p:ext uri="{BB962C8B-B14F-4D97-AF65-F5344CB8AC3E}">
        <p14:creationId xmlns:p14="http://schemas.microsoft.com/office/powerpoint/2010/main" val="366224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1A4B0C-4390-4907-BBAC-38DD7E82FF4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364539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1A4B0C-4390-4907-BBAC-38DD7E82FF4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371086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1A4B0C-4390-4907-BBAC-38DD7E82FF4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359771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1A4B0C-4390-4907-BBAC-38DD7E82FF4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141825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1A4B0C-4390-4907-BBAC-38DD7E82FF4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226766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1A4B0C-4390-4907-BBAC-38DD7E82FF4F}"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155326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1A4B0C-4390-4907-BBAC-38DD7E82FF4F}"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53927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1A4B0C-4390-4907-BBAC-38DD7E82FF4F}"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295389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A4B0C-4390-4907-BBAC-38DD7E82FF4F}"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134890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1A4B0C-4390-4907-BBAC-38DD7E82FF4F}"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417553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1A4B0C-4390-4907-BBAC-38DD7E82FF4F}"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5504-EB24-4ED5-8735-D88D780591D2}" type="slidenum">
              <a:rPr lang="en-US" smtClean="0"/>
              <a:t>‹#›</a:t>
            </a:fld>
            <a:endParaRPr lang="en-US"/>
          </a:p>
        </p:txBody>
      </p:sp>
    </p:spTree>
    <p:extLst>
      <p:ext uri="{BB962C8B-B14F-4D97-AF65-F5344CB8AC3E}">
        <p14:creationId xmlns:p14="http://schemas.microsoft.com/office/powerpoint/2010/main" val="109826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601A4B0C-4390-4907-BBAC-38DD7E82FF4F}" type="datetimeFigureOut">
              <a:rPr lang="en-US" smtClean="0"/>
              <a:t>7/10/2025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14E5504-EB24-4ED5-8735-D88D780591D2}" type="slidenum">
              <a:rPr lang="en-US" smtClean="0"/>
              <a:t>‹#›</a:t>
            </a:fld>
            <a:endParaRPr lang="en-US"/>
          </a:p>
        </p:txBody>
      </p:sp>
    </p:spTree>
    <p:extLst>
      <p:ext uri="{BB962C8B-B14F-4D97-AF65-F5344CB8AC3E}">
        <p14:creationId xmlns:p14="http://schemas.microsoft.com/office/powerpoint/2010/main" val="4285153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emf"/><Relationship Id="rId18" Type="http://schemas.openxmlformats.org/officeDocument/2006/relationships/oleObject" Target="../embeddings/oleObject9.bin"/><Relationship Id="rId3" Type="http://schemas.openxmlformats.org/officeDocument/2006/relationships/image" Target="../media/image5.emf"/><Relationship Id="rId21" Type="http://schemas.openxmlformats.org/officeDocument/2006/relationships/image" Target="../media/image14.emf"/><Relationship Id="rId7" Type="http://schemas.openxmlformats.org/officeDocument/2006/relationships/image" Target="../media/image7.emf"/><Relationship Id="rId12" Type="http://schemas.openxmlformats.org/officeDocument/2006/relationships/oleObject" Target="../embeddings/oleObject6.bin"/><Relationship Id="rId17" Type="http://schemas.openxmlformats.org/officeDocument/2006/relationships/image" Target="../media/image12.emf"/><Relationship Id="rId25" Type="http://schemas.openxmlformats.org/officeDocument/2006/relationships/image" Target="../media/image16.e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9.emf"/><Relationship Id="rId24" Type="http://schemas.openxmlformats.org/officeDocument/2006/relationships/oleObject" Target="../embeddings/oleObject12.bin"/><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10" Type="http://schemas.openxmlformats.org/officeDocument/2006/relationships/oleObject" Target="../embeddings/oleObject5.bin"/><Relationship Id="rId19" Type="http://schemas.openxmlformats.org/officeDocument/2006/relationships/image" Target="../media/image13.emf"/><Relationship Id="rId4" Type="http://schemas.openxmlformats.org/officeDocument/2006/relationships/oleObject" Target="../embeddings/oleObject2.bin"/><Relationship Id="rId9" Type="http://schemas.openxmlformats.org/officeDocument/2006/relationships/image" Target="../media/image8.emf"/><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F2277-D8B4-4681-FDC0-A40DC69E0674}"/>
            </a:ext>
          </a:extLst>
        </p:cNvPr>
        <p:cNvGrpSpPr/>
        <p:nvPr/>
      </p:nvGrpSpPr>
      <p:grpSpPr>
        <a:xfrm>
          <a:off x="0" y="0"/>
          <a:ext cx="0" cy="0"/>
          <a:chOff x="0" y="0"/>
          <a:chExt cx="0" cy="0"/>
        </a:xfrm>
      </p:grpSpPr>
      <p:sp>
        <p:nvSpPr>
          <p:cNvPr id="1309" name="TextBox 3">
            <a:extLst>
              <a:ext uri="{FF2B5EF4-FFF2-40B4-BE49-F238E27FC236}">
                <a16:creationId xmlns:a16="http://schemas.microsoft.com/office/drawing/2014/main" id="{1B97325B-D6F7-FAB8-2510-E74EB22F2C4B}"/>
              </a:ext>
            </a:extLst>
          </p:cNvPr>
          <p:cNvSpPr txBox="1"/>
          <p:nvPr/>
        </p:nvSpPr>
        <p:spPr>
          <a:xfrm>
            <a:off x="269809" y="7706765"/>
            <a:ext cx="6318382" cy="507831"/>
          </a:xfrm>
          <a:prstGeom prst="rect">
            <a:avLst/>
          </a:prstGeom>
          <a:noFill/>
        </p:spPr>
        <p:txBody>
          <a:bodyPr wrap="square" rtlCol="0">
            <a:spAutoFit/>
          </a:bodyPr>
          <a:lstStyle/>
          <a:p>
            <a:pPr algn="just"/>
            <a:r>
              <a:rPr lang="en-US" altLang="ja-JP" sz="900" b="1" dirty="0">
                <a:latin typeface="Arial" panose="020B0604020202020204" pitchFamily="34" charset="0"/>
                <a:cs typeface="Arial" panose="020B0604020202020204" pitchFamily="34" charset="0"/>
              </a:rPr>
              <a:t>Extended Data Fig. 1. Comparison of amino acid sequences of VH and VL among AGP-R </a:t>
            </a:r>
            <a:r>
              <a:rPr lang="en-US" altLang="ja-JP" sz="900" b="1" dirty="0" err="1">
                <a:latin typeface="Arial" panose="020B0604020202020204" pitchFamily="34" charset="0"/>
                <a:cs typeface="Arial" panose="020B0604020202020204" pitchFamily="34" charset="0"/>
              </a:rPr>
              <a:t>mAbs</a:t>
            </a:r>
            <a:endParaRPr lang="en-US" altLang="ja-JP" sz="900" b="1" dirty="0">
              <a:latin typeface="Arial" panose="020B0604020202020204" pitchFamily="34" charset="0"/>
              <a:cs typeface="Arial" panose="020B0604020202020204" pitchFamily="34" charset="0"/>
            </a:endParaRPr>
          </a:p>
          <a:p>
            <a:pPr algn="just"/>
            <a:r>
              <a:rPr lang="en-US" altLang="ja-JP" sz="900" b="1" dirty="0">
                <a:latin typeface="Arial" panose="020B0604020202020204" pitchFamily="34" charset="0"/>
                <a:cs typeface="Arial" panose="020B0604020202020204" pitchFamily="34" charset="0"/>
              </a:rPr>
              <a:t>a, b, </a:t>
            </a:r>
            <a:r>
              <a:rPr lang="en-US" altLang="ja-JP" sz="900" dirty="0">
                <a:latin typeface="Arial" panose="020B0604020202020204" pitchFamily="34" charset="0"/>
                <a:cs typeface="Arial" panose="020B0604020202020204" pitchFamily="34" charset="0"/>
              </a:rPr>
              <a:t>Amino acid sequences of the VH (</a:t>
            </a:r>
            <a:r>
              <a:rPr lang="en-US" altLang="ja-JP" sz="900" b="1" dirty="0">
                <a:latin typeface="Arial" panose="020B0604020202020204" pitchFamily="34" charset="0"/>
                <a:cs typeface="Arial" panose="020B0604020202020204" pitchFamily="34" charset="0"/>
              </a:rPr>
              <a:t>a</a:t>
            </a:r>
            <a:r>
              <a:rPr lang="en-US" altLang="ja-JP" sz="900" dirty="0">
                <a:latin typeface="Arial" panose="020B0604020202020204" pitchFamily="34" charset="0"/>
                <a:cs typeface="Arial" panose="020B0604020202020204" pitchFamily="34" charset="0"/>
              </a:rPr>
              <a:t>) and VL (</a:t>
            </a:r>
            <a:r>
              <a:rPr lang="en-US" altLang="ja-JP" sz="900" b="1" dirty="0">
                <a:latin typeface="Arial" panose="020B0604020202020204" pitchFamily="34" charset="0"/>
                <a:cs typeface="Arial" panose="020B0604020202020204" pitchFamily="34" charset="0"/>
              </a:rPr>
              <a:t>b</a:t>
            </a:r>
            <a:r>
              <a:rPr lang="en-US" altLang="ja-JP" sz="900" dirty="0">
                <a:latin typeface="Arial" panose="020B0604020202020204" pitchFamily="34" charset="0"/>
                <a:cs typeface="Arial" panose="020B0604020202020204" pitchFamily="34" charset="0"/>
              </a:rPr>
              <a:t>) regions of R1-group </a:t>
            </a:r>
            <a:r>
              <a:rPr lang="en-US" altLang="ja-JP" sz="900" dirty="0" err="1">
                <a:latin typeface="Arial" panose="020B0604020202020204" pitchFamily="34" charset="0"/>
                <a:cs typeface="Arial" panose="020B0604020202020204" pitchFamily="34" charset="0"/>
              </a:rPr>
              <a:t>mAbs</a:t>
            </a:r>
            <a:r>
              <a:rPr lang="en-US" altLang="ja-JP" sz="900" dirty="0">
                <a:latin typeface="Arial" panose="020B0604020202020204" pitchFamily="34" charset="0"/>
                <a:cs typeface="Arial" panose="020B0604020202020204" pitchFamily="34" charset="0"/>
              </a:rPr>
              <a:t>. </a:t>
            </a:r>
            <a:r>
              <a:rPr lang="en-US" altLang="ja-JP" sz="900" b="1" dirty="0">
                <a:latin typeface="Arial" panose="020B0604020202020204" pitchFamily="34" charset="0"/>
                <a:cs typeface="Arial" panose="020B0604020202020204" pitchFamily="34" charset="0"/>
              </a:rPr>
              <a:t>c, d, </a:t>
            </a:r>
            <a:r>
              <a:rPr lang="en-US" altLang="ja-JP" sz="900" dirty="0">
                <a:latin typeface="Arial" panose="020B0604020202020204" pitchFamily="34" charset="0"/>
                <a:cs typeface="Arial" panose="020B0604020202020204" pitchFamily="34" charset="0"/>
              </a:rPr>
              <a:t>Amino acid sequences of the VH (</a:t>
            </a:r>
            <a:r>
              <a:rPr lang="en-US" altLang="ja-JP" sz="900" b="1" dirty="0">
                <a:latin typeface="Arial" panose="020B0604020202020204" pitchFamily="34" charset="0"/>
                <a:cs typeface="Arial" panose="020B0604020202020204" pitchFamily="34" charset="0"/>
              </a:rPr>
              <a:t>c</a:t>
            </a:r>
            <a:r>
              <a:rPr lang="en-US" altLang="ja-JP" sz="900" dirty="0">
                <a:latin typeface="Arial" panose="020B0604020202020204" pitchFamily="34" charset="0"/>
                <a:cs typeface="Arial" panose="020B0604020202020204" pitchFamily="34" charset="0"/>
              </a:rPr>
              <a:t>) and VL (</a:t>
            </a:r>
            <a:r>
              <a:rPr lang="en-US" altLang="ja-JP" sz="900" b="1" dirty="0">
                <a:latin typeface="Arial" panose="020B0604020202020204" pitchFamily="34" charset="0"/>
                <a:cs typeface="Arial" panose="020B0604020202020204" pitchFamily="34" charset="0"/>
              </a:rPr>
              <a:t>d</a:t>
            </a:r>
            <a:r>
              <a:rPr lang="en-US" altLang="ja-JP" sz="900" dirty="0">
                <a:latin typeface="Arial" panose="020B0604020202020204" pitchFamily="34" charset="0"/>
                <a:cs typeface="Arial" panose="020B0604020202020204" pitchFamily="34" charset="0"/>
              </a:rPr>
              <a:t>) regions of R4- and R11-group </a:t>
            </a:r>
            <a:r>
              <a:rPr lang="en-US" altLang="ja-JP" sz="900" dirty="0" err="1">
                <a:latin typeface="Arial" panose="020B0604020202020204" pitchFamily="34" charset="0"/>
                <a:cs typeface="Arial" panose="020B0604020202020204" pitchFamily="34" charset="0"/>
              </a:rPr>
              <a:t>mAbs</a:t>
            </a:r>
            <a:r>
              <a:rPr lang="en-US" altLang="ja-JP" sz="900" dirty="0">
                <a:latin typeface="Arial" panose="020B0604020202020204" pitchFamily="34" charset="0"/>
                <a:cs typeface="Arial" panose="020B0604020202020204" pitchFamily="34" charset="0"/>
              </a:rPr>
              <a:t>. </a:t>
            </a:r>
          </a:p>
        </p:txBody>
      </p:sp>
      <p:grpSp>
        <p:nvGrpSpPr>
          <p:cNvPr id="1501" name="グループ化 1500">
            <a:extLst>
              <a:ext uri="{FF2B5EF4-FFF2-40B4-BE49-F238E27FC236}">
                <a16:creationId xmlns:a16="http://schemas.microsoft.com/office/drawing/2014/main" id="{F0E2A659-760A-CC66-0C52-9E6623C0F9C3}"/>
              </a:ext>
            </a:extLst>
          </p:cNvPr>
          <p:cNvGrpSpPr/>
          <p:nvPr/>
        </p:nvGrpSpPr>
        <p:grpSpPr>
          <a:xfrm>
            <a:off x="277575" y="288674"/>
            <a:ext cx="6426578" cy="1612088"/>
            <a:chOff x="277575" y="288674"/>
            <a:chExt cx="6426578" cy="1612088"/>
          </a:xfrm>
        </p:grpSpPr>
        <p:grpSp>
          <p:nvGrpSpPr>
            <p:cNvPr id="1401" name="グループ化 1400">
              <a:extLst>
                <a:ext uri="{FF2B5EF4-FFF2-40B4-BE49-F238E27FC236}">
                  <a16:creationId xmlns:a16="http://schemas.microsoft.com/office/drawing/2014/main" id="{411CF54B-1F7B-6BF9-89B1-899A832B76D3}"/>
                </a:ext>
              </a:extLst>
            </p:cNvPr>
            <p:cNvGrpSpPr/>
            <p:nvPr/>
          </p:nvGrpSpPr>
          <p:grpSpPr>
            <a:xfrm>
              <a:off x="277575" y="424106"/>
              <a:ext cx="6426578" cy="1476656"/>
              <a:chOff x="96600" y="338381"/>
              <a:chExt cx="6426578" cy="1476656"/>
            </a:xfrm>
          </p:grpSpPr>
          <p:pic>
            <p:nvPicPr>
              <p:cNvPr id="33" name="図 32">
                <a:extLst>
                  <a:ext uri="{FF2B5EF4-FFF2-40B4-BE49-F238E27FC236}">
                    <a16:creationId xmlns:a16="http://schemas.microsoft.com/office/drawing/2014/main" id="{C44CAD7E-DCE2-79B2-DB69-9AF6A44DAFC1}"/>
                  </a:ext>
                </a:extLst>
              </p:cNvPr>
              <p:cNvPicPr>
                <a:picLocks noChangeAspect="1"/>
              </p:cNvPicPr>
              <p:nvPr/>
            </p:nvPicPr>
            <p:blipFill>
              <a:blip r:embed="rId2"/>
              <a:srcRect r="3480"/>
              <a:stretch/>
            </p:blipFill>
            <p:spPr>
              <a:xfrm>
                <a:off x="759271" y="338381"/>
                <a:ext cx="5539929" cy="1434914"/>
              </a:xfrm>
              <a:prstGeom prst="rect">
                <a:avLst/>
              </a:prstGeom>
            </p:spPr>
          </p:pic>
          <p:sp>
            <p:nvSpPr>
              <p:cNvPr id="43" name="テキスト ボックス 42">
                <a:extLst>
                  <a:ext uri="{FF2B5EF4-FFF2-40B4-BE49-F238E27FC236}">
                    <a16:creationId xmlns:a16="http://schemas.microsoft.com/office/drawing/2014/main" id="{9BE76DD8-1395-7B32-1257-AAF12293886E}"/>
                  </a:ext>
                </a:extLst>
              </p:cNvPr>
              <p:cNvSpPr txBox="1"/>
              <p:nvPr/>
            </p:nvSpPr>
            <p:spPr>
              <a:xfrm>
                <a:off x="96600" y="346660"/>
                <a:ext cx="51809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a:t>
                </a:r>
              </a:p>
            </p:txBody>
          </p:sp>
          <p:sp>
            <p:nvSpPr>
              <p:cNvPr id="44" name="テキスト ボックス 43">
                <a:extLst>
                  <a:ext uri="{FF2B5EF4-FFF2-40B4-BE49-F238E27FC236}">
                    <a16:creationId xmlns:a16="http://schemas.microsoft.com/office/drawing/2014/main" id="{5331D8E7-A354-A48F-FC5E-2467AE24B46A}"/>
                  </a:ext>
                </a:extLst>
              </p:cNvPr>
              <p:cNvSpPr txBox="1"/>
              <p:nvPr/>
            </p:nvSpPr>
            <p:spPr>
              <a:xfrm>
                <a:off x="96600" y="575316"/>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AGP-R12</a:t>
                </a:r>
              </a:p>
            </p:txBody>
          </p:sp>
          <p:sp>
            <p:nvSpPr>
              <p:cNvPr id="45" name="テキスト ボックス 44">
                <a:extLst>
                  <a:ext uri="{FF2B5EF4-FFF2-40B4-BE49-F238E27FC236}">
                    <a16:creationId xmlns:a16="http://schemas.microsoft.com/office/drawing/2014/main" id="{352B3CA1-4CC3-13D1-D5C3-36B8C3944353}"/>
                  </a:ext>
                </a:extLst>
              </p:cNvPr>
              <p:cNvSpPr txBox="1"/>
              <p:nvPr/>
            </p:nvSpPr>
            <p:spPr>
              <a:xfrm>
                <a:off x="96600" y="460988"/>
                <a:ext cx="51809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AGP-R7</a:t>
                </a:r>
              </a:p>
            </p:txBody>
          </p:sp>
          <p:sp>
            <p:nvSpPr>
              <p:cNvPr id="46" name="テキスト ボックス 45">
                <a:extLst>
                  <a:ext uri="{FF2B5EF4-FFF2-40B4-BE49-F238E27FC236}">
                    <a16:creationId xmlns:a16="http://schemas.microsoft.com/office/drawing/2014/main" id="{A523BD0A-BA87-DF1A-9D82-1421C2BA039C}"/>
                  </a:ext>
                </a:extLst>
              </p:cNvPr>
              <p:cNvSpPr txBox="1"/>
              <p:nvPr/>
            </p:nvSpPr>
            <p:spPr>
              <a:xfrm>
                <a:off x="96600" y="689644"/>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AGP-R15</a:t>
                </a:r>
              </a:p>
            </p:txBody>
          </p:sp>
          <p:sp>
            <p:nvSpPr>
              <p:cNvPr id="47" name="テキスト ボックス 46">
                <a:extLst>
                  <a:ext uri="{FF2B5EF4-FFF2-40B4-BE49-F238E27FC236}">
                    <a16:creationId xmlns:a16="http://schemas.microsoft.com/office/drawing/2014/main" id="{1F13F932-F284-8440-ED34-C8CA9EE2C4BF}"/>
                  </a:ext>
                </a:extLst>
              </p:cNvPr>
              <p:cNvSpPr txBox="1"/>
              <p:nvPr/>
            </p:nvSpPr>
            <p:spPr>
              <a:xfrm>
                <a:off x="96600" y="803971"/>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AGP-R17</a:t>
                </a:r>
              </a:p>
            </p:txBody>
          </p:sp>
          <p:sp>
            <p:nvSpPr>
              <p:cNvPr id="53" name="テキスト ボックス 52">
                <a:extLst>
                  <a:ext uri="{FF2B5EF4-FFF2-40B4-BE49-F238E27FC236}">
                    <a16:creationId xmlns:a16="http://schemas.microsoft.com/office/drawing/2014/main" id="{1D6AF5F3-3062-49B8-B5FF-C89AF13E7455}"/>
                  </a:ext>
                </a:extLst>
              </p:cNvPr>
              <p:cNvSpPr txBox="1"/>
              <p:nvPr/>
            </p:nvSpPr>
            <p:spPr>
              <a:xfrm>
                <a:off x="6239126" y="346660"/>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54" name="テキスト ボックス 53">
                <a:extLst>
                  <a:ext uri="{FF2B5EF4-FFF2-40B4-BE49-F238E27FC236}">
                    <a16:creationId xmlns:a16="http://schemas.microsoft.com/office/drawing/2014/main" id="{10A56B72-941A-211E-AEAE-A190E2FE109F}"/>
                  </a:ext>
                </a:extLst>
              </p:cNvPr>
              <p:cNvSpPr txBox="1"/>
              <p:nvPr/>
            </p:nvSpPr>
            <p:spPr>
              <a:xfrm>
                <a:off x="6239126" y="575316"/>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55" name="テキスト ボックス 54">
                <a:extLst>
                  <a:ext uri="{FF2B5EF4-FFF2-40B4-BE49-F238E27FC236}">
                    <a16:creationId xmlns:a16="http://schemas.microsoft.com/office/drawing/2014/main" id="{36438770-B3EC-0741-6433-88403F6461E2}"/>
                  </a:ext>
                </a:extLst>
              </p:cNvPr>
              <p:cNvSpPr txBox="1"/>
              <p:nvPr/>
            </p:nvSpPr>
            <p:spPr>
              <a:xfrm>
                <a:off x="6239126" y="460988"/>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56" name="テキスト ボックス 55">
                <a:extLst>
                  <a:ext uri="{FF2B5EF4-FFF2-40B4-BE49-F238E27FC236}">
                    <a16:creationId xmlns:a16="http://schemas.microsoft.com/office/drawing/2014/main" id="{8B9793E4-27BE-357C-0FBC-A3D6B69CF31A}"/>
                  </a:ext>
                </a:extLst>
              </p:cNvPr>
              <p:cNvSpPr txBox="1"/>
              <p:nvPr/>
            </p:nvSpPr>
            <p:spPr>
              <a:xfrm>
                <a:off x="6239126" y="689644"/>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57" name="テキスト ボックス 56">
                <a:extLst>
                  <a:ext uri="{FF2B5EF4-FFF2-40B4-BE49-F238E27FC236}">
                    <a16:creationId xmlns:a16="http://schemas.microsoft.com/office/drawing/2014/main" id="{CBB1F463-66F4-138D-0560-82C5179F28A3}"/>
                  </a:ext>
                </a:extLst>
              </p:cNvPr>
              <p:cNvSpPr txBox="1"/>
              <p:nvPr/>
            </p:nvSpPr>
            <p:spPr>
              <a:xfrm>
                <a:off x="6239126" y="803971"/>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63" name="テキスト ボックス 62">
                <a:extLst>
                  <a:ext uri="{FF2B5EF4-FFF2-40B4-BE49-F238E27FC236}">
                    <a16:creationId xmlns:a16="http://schemas.microsoft.com/office/drawing/2014/main" id="{8F6D4AE4-5F92-F949-DEB0-C583A0DBF445}"/>
                  </a:ext>
                </a:extLst>
              </p:cNvPr>
              <p:cNvSpPr txBox="1"/>
              <p:nvPr/>
            </p:nvSpPr>
            <p:spPr>
              <a:xfrm>
                <a:off x="619494" y="346660"/>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80" name="テキスト ボックス 1279">
                <a:extLst>
                  <a:ext uri="{FF2B5EF4-FFF2-40B4-BE49-F238E27FC236}">
                    <a16:creationId xmlns:a16="http://schemas.microsoft.com/office/drawing/2014/main" id="{24C14E49-07C5-013E-AD56-A04521D1A68D}"/>
                  </a:ext>
                </a:extLst>
              </p:cNvPr>
              <p:cNvSpPr txBox="1"/>
              <p:nvPr/>
            </p:nvSpPr>
            <p:spPr>
              <a:xfrm>
                <a:off x="619494" y="575316"/>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81" name="テキスト ボックス 1280">
                <a:extLst>
                  <a:ext uri="{FF2B5EF4-FFF2-40B4-BE49-F238E27FC236}">
                    <a16:creationId xmlns:a16="http://schemas.microsoft.com/office/drawing/2014/main" id="{31722F8F-B5DB-85DC-F794-634EF246F94B}"/>
                  </a:ext>
                </a:extLst>
              </p:cNvPr>
              <p:cNvSpPr txBox="1"/>
              <p:nvPr/>
            </p:nvSpPr>
            <p:spPr>
              <a:xfrm>
                <a:off x="619494" y="460988"/>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82" name="テキスト ボックス 1281">
                <a:extLst>
                  <a:ext uri="{FF2B5EF4-FFF2-40B4-BE49-F238E27FC236}">
                    <a16:creationId xmlns:a16="http://schemas.microsoft.com/office/drawing/2014/main" id="{5FD1CED9-15A6-A0AE-E24C-9366C8E3F1FD}"/>
                  </a:ext>
                </a:extLst>
              </p:cNvPr>
              <p:cNvSpPr txBox="1"/>
              <p:nvPr/>
            </p:nvSpPr>
            <p:spPr>
              <a:xfrm>
                <a:off x="619494" y="689644"/>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83" name="テキスト ボックス 1282">
                <a:extLst>
                  <a:ext uri="{FF2B5EF4-FFF2-40B4-BE49-F238E27FC236}">
                    <a16:creationId xmlns:a16="http://schemas.microsoft.com/office/drawing/2014/main" id="{A6E8D82B-4E57-A513-A1CA-3D0E97014AB1}"/>
                  </a:ext>
                </a:extLst>
              </p:cNvPr>
              <p:cNvSpPr txBox="1"/>
              <p:nvPr/>
            </p:nvSpPr>
            <p:spPr>
              <a:xfrm>
                <a:off x="619494" y="803971"/>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94" name="テキスト ボックス 1293">
                <a:extLst>
                  <a:ext uri="{FF2B5EF4-FFF2-40B4-BE49-F238E27FC236}">
                    <a16:creationId xmlns:a16="http://schemas.microsoft.com/office/drawing/2014/main" id="{F3DE5C56-3386-6858-8C3E-D9068908DC58}"/>
                  </a:ext>
                </a:extLst>
              </p:cNvPr>
              <p:cNvSpPr txBox="1"/>
              <p:nvPr/>
            </p:nvSpPr>
            <p:spPr>
              <a:xfrm>
                <a:off x="96600" y="1175625"/>
                <a:ext cx="51809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a:t>
                </a:r>
              </a:p>
            </p:txBody>
          </p:sp>
          <p:sp>
            <p:nvSpPr>
              <p:cNvPr id="1295" name="テキスト ボックス 1294">
                <a:extLst>
                  <a:ext uri="{FF2B5EF4-FFF2-40B4-BE49-F238E27FC236}">
                    <a16:creationId xmlns:a16="http://schemas.microsoft.com/office/drawing/2014/main" id="{ACDA3996-76E8-79A9-E4AB-6A51121831DC}"/>
                  </a:ext>
                </a:extLst>
              </p:cNvPr>
              <p:cNvSpPr txBox="1"/>
              <p:nvPr/>
            </p:nvSpPr>
            <p:spPr>
              <a:xfrm>
                <a:off x="96600" y="1404281"/>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AGP-R12</a:t>
                </a:r>
              </a:p>
            </p:txBody>
          </p:sp>
          <p:sp>
            <p:nvSpPr>
              <p:cNvPr id="1296" name="テキスト ボックス 1295">
                <a:extLst>
                  <a:ext uri="{FF2B5EF4-FFF2-40B4-BE49-F238E27FC236}">
                    <a16:creationId xmlns:a16="http://schemas.microsoft.com/office/drawing/2014/main" id="{00F5C713-57BE-2E90-64F2-26C65628A3C7}"/>
                  </a:ext>
                </a:extLst>
              </p:cNvPr>
              <p:cNvSpPr txBox="1"/>
              <p:nvPr/>
            </p:nvSpPr>
            <p:spPr>
              <a:xfrm>
                <a:off x="96600" y="1289953"/>
                <a:ext cx="51809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AGP-R7</a:t>
                </a:r>
              </a:p>
            </p:txBody>
          </p:sp>
          <p:sp>
            <p:nvSpPr>
              <p:cNvPr id="1297" name="テキスト ボックス 1296">
                <a:extLst>
                  <a:ext uri="{FF2B5EF4-FFF2-40B4-BE49-F238E27FC236}">
                    <a16:creationId xmlns:a16="http://schemas.microsoft.com/office/drawing/2014/main" id="{3300B914-3A0A-2C66-9E7A-9B582CD36C80}"/>
                  </a:ext>
                </a:extLst>
              </p:cNvPr>
              <p:cNvSpPr txBox="1"/>
              <p:nvPr/>
            </p:nvSpPr>
            <p:spPr>
              <a:xfrm>
                <a:off x="96600" y="1518609"/>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AGP-R15</a:t>
                </a:r>
              </a:p>
            </p:txBody>
          </p:sp>
          <p:sp>
            <p:nvSpPr>
              <p:cNvPr id="1298" name="テキスト ボックス 1297">
                <a:extLst>
                  <a:ext uri="{FF2B5EF4-FFF2-40B4-BE49-F238E27FC236}">
                    <a16:creationId xmlns:a16="http://schemas.microsoft.com/office/drawing/2014/main" id="{18A4AC60-EAC1-0FD3-0ACE-85AC22410789}"/>
                  </a:ext>
                </a:extLst>
              </p:cNvPr>
              <p:cNvSpPr txBox="1"/>
              <p:nvPr/>
            </p:nvSpPr>
            <p:spPr>
              <a:xfrm>
                <a:off x="96600" y="1632936"/>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AGP-R17</a:t>
                </a:r>
              </a:p>
            </p:txBody>
          </p:sp>
          <p:sp>
            <p:nvSpPr>
              <p:cNvPr id="1299" name="テキスト ボックス 1298">
                <a:extLst>
                  <a:ext uri="{FF2B5EF4-FFF2-40B4-BE49-F238E27FC236}">
                    <a16:creationId xmlns:a16="http://schemas.microsoft.com/office/drawing/2014/main" id="{685BD492-B8F3-3AC8-824D-663759C1298A}"/>
                  </a:ext>
                </a:extLst>
              </p:cNvPr>
              <p:cNvSpPr txBox="1"/>
              <p:nvPr/>
            </p:nvSpPr>
            <p:spPr>
              <a:xfrm>
                <a:off x="569802" y="1175625"/>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00" name="テキスト ボックス 1299">
                <a:extLst>
                  <a:ext uri="{FF2B5EF4-FFF2-40B4-BE49-F238E27FC236}">
                    <a16:creationId xmlns:a16="http://schemas.microsoft.com/office/drawing/2014/main" id="{313C9DB4-13D3-C756-FE1F-CB24F950B849}"/>
                  </a:ext>
                </a:extLst>
              </p:cNvPr>
              <p:cNvSpPr txBox="1"/>
              <p:nvPr/>
            </p:nvSpPr>
            <p:spPr>
              <a:xfrm>
                <a:off x="569802" y="1404281"/>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01" name="テキスト ボックス 1300">
                <a:extLst>
                  <a:ext uri="{FF2B5EF4-FFF2-40B4-BE49-F238E27FC236}">
                    <a16:creationId xmlns:a16="http://schemas.microsoft.com/office/drawing/2014/main" id="{12B47064-3CAE-189D-33F1-6FBEC1668C1F}"/>
                  </a:ext>
                </a:extLst>
              </p:cNvPr>
              <p:cNvSpPr txBox="1"/>
              <p:nvPr/>
            </p:nvSpPr>
            <p:spPr>
              <a:xfrm>
                <a:off x="569802" y="1289953"/>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02" name="テキスト ボックス 1301">
                <a:extLst>
                  <a:ext uri="{FF2B5EF4-FFF2-40B4-BE49-F238E27FC236}">
                    <a16:creationId xmlns:a16="http://schemas.microsoft.com/office/drawing/2014/main" id="{C52FBD0B-C2F2-5E80-A2D9-B61B2A845F7C}"/>
                  </a:ext>
                </a:extLst>
              </p:cNvPr>
              <p:cNvSpPr txBox="1"/>
              <p:nvPr/>
            </p:nvSpPr>
            <p:spPr>
              <a:xfrm>
                <a:off x="569802" y="1518609"/>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03" name="テキスト ボックス 1302">
                <a:extLst>
                  <a:ext uri="{FF2B5EF4-FFF2-40B4-BE49-F238E27FC236}">
                    <a16:creationId xmlns:a16="http://schemas.microsoft.com/office/drawing/2014/main" id="{E742E1C2-7A8A-6B1C-35A4-81677316A129}"/>
                  </a:ext>
                </a:extLst>
              </p:cNvPr>
              <p:cNvSpPr txBox="1"/>
              <p:nvPr/>
            </p:nvSpPr>
            <p:spPr>
              <a:xfrm>
                <a:off x="569802" y="1632936"/>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20" name="正方形/長方形 1319">
                <a:extLst>
                  <a:ext uri="{FF2B5EF4-FFF2-40B4-BE49-F238E27FC236}">
                    <a16:creationId xmlns:a16="http://schemas.microsoft.com/office/drawing/2014/main" id="{EB3C903F-3E08-A93F-D3EC-FCE26845605D}"/>
                  </a:ext>
                </a:extLst>
              </p:cNvPr>
              <p:cNvSpPr/>
              <p:nvPr/>
            </p:nvSpPr>
            <p:spPr>
              <a:xfrm>
                <a:off x="3482975" y="1175625"/>
                <a:ext cx="222250" cy="639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5" name="テキスト ボックス 1314">
                <a:extLst>
                  <a:ext uri="{FF2B5EF4-FFF2-40B4-BE49-F238E27FC236}">
                    <a16:creationId xmlns:a16="http://schemas.microsoft.com/office/drawing/2014/main" id="{30FB584F-CA8C-7645-A9A2-80B149B1C82D}"/>
                  </a:ext>
                </a:extLst>
              </p:cNvPr>
              <p:cNvSpPr txBox="1"/>
              <p:nvPr/>
            </p:nvSpPr>
            <p:spPr>
              <a:xfrm>
                <a:off x="3374433" y="1175625"/>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118</a:t>
                </a:r>
              </a:p>
            </p:txBody>
          </p:sp>
          <p:sp>
            <p:nvSpPr>
              <p:cNvPr id="1316" name="テキスト ボックス 1315">
                <a:extLst>
                  <a:ext uri="{FF2B5EF4-FFF2-40B4-BE49-F238E27FC236}">
                    <a16:creationId xmlns:a16="http://schemas.microsoft.com/office/drawing/2014/main" id="{68771B3D-908B-273E-E1E0-04ADCC8DA912}"/>
                  </a:ext>
                </a:extLst>
              </p:cNvPr>
              <p:cNvSpPr txBox="1"/>
              <p:nvPr/>
            </p:nvSpPr>
            <p:spPr>
              <a:xfrm>
                <a:off x="3374433" y="1404281"/>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118</a:t>
                </a:r>
              </a:p>
            </p:txBody>
          </p:sp>
          <p:sp>
            <p:nvSpPr>
              <p:cNvPr id="1317" name="テキスト ボックス 1316">
                <a:extLst>
                  <a:ext uri="{FF2B5EF4-FFF2-40B4-BE49-F238E27FC236}">
                    <a16:creationId xmlns:a16="http://schemas.microsoft.com/office/drawing/2014/main" id="{81E1E051-E4A9-1469-A3A2-50633FF316D7}"/>
                  </a:ext>
                </a:extLst>
              </p:cNvPr>
              <p:cNvSpPr txBox="1"/>
              <p:nvPr/>
            </p:nvSpPr>
            <p:spPr>
              <a:xfrm>
                <a:off x="3374433" y="1289953"/>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118</a:t>
                </a:r>
              </a:p>
            </p:txBody>
          </p:sp>
          <p:sp>
            <p:nvSpPr>
              <p:cNvPr id="1318" name="テキスト ボックス 1317">
                <a:extLst>
                  <a:ext uri="{FF2B5EF4-FFF2-40B4-BE49-F238E27FC236}">
                    <a16:creationId xmlns:a16="http://schemas.microsoft.com/office/drawing/2014/main" id="{C9AE2137-8149-5D32-DF3B-9F0C0AC99DD2}"/>
                  </a:ext>
                </a:extLst>
              </p:cNvPr>
              <p:cNvSpPr txBox="1"/>
              <p:nvPr/>
            </p:nvSpPr>
            <p:spPr>
              <a:xfrm>
                <a:off x="3374433" y="1518609"/>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118</a:t>
                </a:r>
              </a:p>
            </p:txBody>
          </p:sp>
          <p:sp>
            <p:nvSpPr>
              <p:cNvPr id="1319" name="テキスト ボックス 1318">
                <a:extLst>
                  <a:ext uri="{FF2B5EF4-FFF2-40B4-BE49-F238E27FC236}">
                    <a16:creationId xmlns:a16="http://schemas.microsoft.com/office/drawing/2014/main" id="{0CD84F10-B5BC-4F87-A5F9-DE861A9098D4}"/>
                  </a:ext>
                </a:extLst>
              </p:cNvPr>
              <p:cNvSpPr txBox="1"/>
              <p:nvPr/>
            </p:nvSpPr>
            <p:spPr>
              <a:xfrm>
                <a:off x="3374433" y="1632936"/>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118</a:t>
                </a:r>
              </a:p>
            </p:txBody>
          </p:sp>
        </p:grpSp>
        <p:cxnSp>
          <p:nvCxnSpPr>
            <p:cNvPr id="1404" name="直線矢印コネクタ 1403">
              <a:extLst>
                <a:ext uri="{FF2B5EF4-FFF2-40B4-BE49-F238E27FC236}">
                  <a16:creationId xmlns:a16="http://schemas.microsoft.com/office/drawing/2014/main" id="{38858A9D-E7AE-0F86-8B58-FC941C4F75B0}"/>
                </a:ext>
              </a:extLst>
            </p:cNvPr>
            <p:cNvCxnSpPr>
              <a:cxnSpLocks/>
            </p:cNvCxnSpPr>
            <p:nvPr/>
          </p:nvCxnSpPr>
          <p:spPr>
            <a:xfrm>
              <a:off x="995654" y="432675"/>
              <a:ext cx="1684046"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7" name="直線矢印コネクタ 1406">
              <a:extLst>
                <a:ext uri="{FF2B5EF4-FFF2-40B4-BE49-F238E27FC236}">
                  <a16:creationId xmlns:a16="http://schemas.microsoft.com/office/drawing/2014/main" id="{A11F536B-A7B7-43C6-68F2-904D4C7643C2}"/>
                </a:ext>
              </a:extLst>
            </p:cNvPr>
            <p:cNvCxnSpPr>
              <a:cxnSpLocks/>
            </p:cNvCxnSpPr>
            <p:nvPr/>
          </p:nvCxnSpPr>
          <p:spPr>
            <a:xfrm>
              <a:off x="2711321" y="432675"/>
              <a:ext cx="524004"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09" name="直線矢印コネクタ 1408">
              <a:extLst>
                <a:ext uri="{FF2B5EF4-FFF2-40B4-BE49-F238E27FC236}">
                  <a16:creationId xmlns:a16="http://schemas.microsoft.com/office/drawing/2014/main" id="{9B10FF7B-B2F3-0385-4584-6859EA0DD07C}"/>
                </a:ext>
              </a:extLst>
            </p:cNvPr>
            <p:cNvCxnSpPr>
              <a:cxnSpLocks/>
            </p:cNvCxnSpPr>
            <p:nvPr/>
          </p:nvCxnSpPr>
          <p:spPr>
            <a:xfrm>
              <a:off x="3278479" y="432675"/>
              <a:ext cx="1115721"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1" name="直線矢印コネクタ 1410">
              <a:extLst>
                <a:ext uri="{FF2B5EF4-FFF2-40B4-BE49-F238E27FC236}">
                  <a16:creationId xmlns:a16="http://schemas.microsoft.com/office/drawing/2014/main" id="{487398D2-807F-228E-3F6C-19FF41B63308}"/>
                </a:ext>
              </a:extLst>
            </p:cNvPr>
            <p:cNvCxnSpPr>
              <a:cxnSpLocks/>
            </p:cNvCxnSpPr>
            <p:nvPr/>
          </p:nvCxnSpPr>
          <p:spPr>
            <a:xfrm>
              <a:off x="4427540" y="432675"/>
              <a:ext cx="513554"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13" name="直線矢印コネクタ 1412">
              <a:extLst>
                <a:ext uri="{FF2B5EF4-FFF2-40B4-BE49-F238E27FC236}">
                  <a16:creationId xmlns:a16="http://schemas.microsoft.com/office/drawing/2014/main" id="{38EE9827-ED77-A7D9-D059-DC9263729C8D}"/>
                </a:ext>
              </a:extLst>
            </p:cNvPr>
            <p:cNvCxnSpPr>
              <a:cxnSpLocks/>
            </p:cNvCxnSpPr>
            <p:nvPr/>
          </p:nvCxnSpPr>
          <p:spPr>
            <a:xfrm>
              <a:off x="4966785" y="432675"/>
              <a:ext cx="1472115"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6" name="直線矢印コネクタ 1415">
              <a:extLst>
                <a:ext uri="{FF2B5EF4-FFF2-40B4-BE49-F238E27FC236}">
                  <a16:creationId xmlns:a16="http://schemas.microsoft.com/office/drawing/2014/main" id="{A8C3F398-31E9-D83F-3342-63CF32C5CFF3}"/>
                </a:ext>
              </a:extLst>
            </p:cNvPr>
            <p:cNvCxnSpPr>
              <a:cxnSpLocks/>
            </p:cNvCxnSpPr>
            <p:nvPr/>
          </p:nvCxnSpPr>
          <p:spPr>
            <a:xfrm>
              <a:off x="995654" y="1266113"/>
              <a:ext cx="1071271"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8" name="直線矢印コネクタ 1417">
              <a:extLst>
                <a:ext uri="{FF2B5EF4-FFF2-40B4-BE49-F238E27FC236}">
                  <a16:creationId xmlns:a16="http://schemas.microsoft.com/office/drawing/2014/main" id="{814CF529-00D5-1D7B-B88A-304B89FF7E2C}"/>
                </a:ext>
              </a:extLst>
            </p:cNvPr>
            <p:cNvCxnSpPr>
              <a:cxnSpLocks/>
            </p:cNvCxnSpPr>
            <p:nvPr/>
          </p:nvCxnSpPr>
          <p:spPr>
            <a:xfrm>
              <a:off x="2081504" y="1266113"/>
              <a:ext cx="728371"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20" name="直線矢印コネクタ 1419">
              <a:extLst>
                <a:ext uri="{FF2B5EF4-FFF2-40B4-BE49-F238E27FC236}">
                  <a16:creationId xmlns:a16="http://schemas.microsoft.com/office/drawing/2014/main" id="{24A533AA-A2E6-E370-1E52-F7E48F193C65}"/>
                </a:ext>
              </a:extLst>
            </p:cNvPr>
            <p:cNvCxnSpPr>
              <a:cxnSpLocks/>
            </p:cNvCxnSpPr>
            <p:nvPr/>
          </p:nvCxnSpPr>
          <p:spPr>
            <a:xfrm>
              <a:off x="2842561" y="1266113"/>
              <a:ext cx="728371"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1" name="テキスト ボックス 1420">
              <a:extLst>
                <a:ext uri="{FF2B5EF4-FFF2-40B4-BE49-F238E27FC236}">
                  <a16:creationId xmlns:a16="http://schemas.microsoft.com/office/drawing/2014/main" id="{5294CBBC-5C31-60D0-0F76-90A496D1FA89}"/>
                </a:ext>
              </a:extLst>
            </p:cNvPr>
            <p:cNvSpPr txBox="1"/>
            <p:nvPr/>
          </p:nvSpPr>
          <p:spPr>
            <a:xfrm>
              <a:off x="1744472" y="288674"/>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HFR1</a:t>
              </a:r>
            </a:p>
          </p:txBody>
        </p:sp>
        <p:sp>
          <p:nvSpPr>
            <p:cNvPr id="1422" name="テキスト ボックス 1421">
              <a:extLst>
                <a:ext uri="{FF2B5EF4-FFF2-40B4-BE49-F238E27FC236}">
                  <a16:creationId xmlns:a16="http://schemas.microsoft.com/office/drawing/2014/main" id="{9B1978DA-2C21-52CB-76E2-AB5ACB9F72A1}"/>
                </a:ext>
              </a:extLst>
            </p:cNvPr>
            <p:cNvSpPr txBox="1"/>
            <p:nvPr/>
          </p:nvSpPr>
          <p:spPr>
            <a:xfrm>
              <a:off x="3632202" y="288674"/>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HFR2</a:t>
              </a:r>
            </a:p>
          </p:txBody>
        </p:sp>
        <p:sp>
          <p:nvSpPr>
            <p:cNvPr id="1423" name="テキスト ボックス 1422">
              <a:extLst>
                <a:ext uri="{FF2B5EF4-FFF2-40B4-BE49-F238E27FC236}">
                  <a16:creationId xmlns:a16="http://schemas.microsoft.com/office/drawing/2014/main" id="{6449E716-3665-C67D-6218-3A9BF56E0078}"/>
                </a:ext>
              </a:extLst>
            </p:cNvPr>
            <p:cNvSpPr txBox="1"/>
            <p:nvPr/>
          </p:nvSpPr>
          <p:spPr>
            <a:xfrm>
              <a:off x="5519932" y="288674"/>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HFR3</a:t>
              </a:r>
            </a:p>
          </p:txBody>
        </p:sp>
        <p:sp>
          <p:nvSpPr>
            <p:cNvPr id="1424" name="テキスト ボックス 1423">
              <a:extLst>
                <a:ext uri="{FF2B5EF4-FFF2-40B4-BE49-F238E27FC236}">
                  <a16:creationId xmlns:a16="http://schemas.microsoft.com/office/drawing/2014/main" id="{B485F6D3-25E4-0A11-5F18-63E3F7A4B527}"/>
                </a:ext>
              </a:extLst>
            </p:cNvPr>
            <p:cNvSpPr txBox="1"/>
            <p:nvPr/>
          </p:nvSpPr>
          <p:spPr>
            <a:xfrm>
              <a:off x="3008305" y="1127564"/>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HFR4</a:t>
              </a:r>
            </a:p>
          </p:txBody>
        </p:sp>
        <p:sp>
          <p:nvSpPr>
            <p:cNvPr id="1425" name="テキスト ボックス 1424">
              <a:extLst>
                <a:ext uri="{FF2B5EF4-FFF2-40B4-BE49-F238E27FC236}">
                  <a16:creationId xmlns:a16="http://schemas.microsoft.com/office/drawing/2014/main" id="{4AFEA5A0-5224-F629-B7EF-E5B1FAB0AFA2}"/>
                </a:ext>
              </a:extLst>
            </p:cNvPr>
            <p:cNvSpPr txBox="1"/>
            <p:nvPr/>
          </p:nvSpPr>
          <p:spPr>
            <a:xfrm>
              <a:off x="2218724" y="1127564"/>
              <a:ext cx="490840"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HCDR3</a:t>
              </a:r>
            </a:p>
          </p:txBody>
        </p:sp>
        <p:sp>
          <p:nvSpPr>
            <p:cNvPr id="1426" name="テキスト ボックス 1425">
              <a:extLst>
                <a:ext uri="{FF2B5EF4-FFF2-40B4-BE49-F238E27FC236}">
                  <a16:creationId xmlns:a16="http://schemas.microsoft.com/office/drawing/2014/main" id="{6447AFF3-DE24-D1A6-7326-0644DA900920}"/>
                </a:ext>
              </a:extLst>
            </p:cNvPr>
            <p:cNvSpPr txBox="1"/>
            <p:nvPr/>
          </p:nvSpPr>
          <p:spPr>
            <a:xfrm>
              <a:off x="2731431" y="288674"/>
              <a:ext cx="490840"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HCDR1</a:t>
              </a:r>
            </a:p>
          </p:txBody>
        </p:sp>
        <p:sp>
          <p:nvSpPr>
            <p:cNvPr id="1427" name="テキスト ボックス 1426">
              <a:extLst>
                <a:ext uri="{FF2B5EF4-FFF2-40B4-BE49-F238E27FC236}">
                  <a16:creationId xmlns:a16="http://schemas.microsoft.com/office/drawing/2014/main" id="{39C5BF7D-7766-60B9-311B-83138C80B38E}"/>
                </a:ext>
              </a:extLst>
            </p:cNvPr>
            <p:cNvSpPr txBox="1"/>
            <p:nvPr/>
          </p:nvSpPr>
          <p:spPr>
            <a:xfrm>
              <a:off x="4446569" y="288674"/>
              <a:ext cx="490840"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HCDR2</a:t>
              </a:r>
            </a:p>
          </p:txBody>
        </p:sp>
      </p:grpSp>
      <p:grpSp>
        <p:nvGrpSpPr>
          <p:cNvPr id="1500" name="グループ化 1499">
            <a:extLst>
              <a:ext uri="{FF2B5EF4-FFF2-40B4-BE49-F238E27FC236}">
                <a16:creationId xmlns:a16="http://schemas.microsoft.com/office/drawing/2014/main" id="{C27E9B13-B7AA-8056-2368-1595308C77E3}"/>
              </a:ext>
            </a:extLst>
          </p:cNvPr>
          <p:cNvGrpSpPr/>
          <p:nvPr/>
        </p:nvGrpSpPr>
        <p:grpSpPr>
          <a:xfrm>
            <a:off x="277575" y="2127457"/>
            <a:ext cx="6426578" cy="1620095"/>
            <a:chOff x="277575" y="1917513"/>
            <a:chExt cx="6426578" cy="1620095"/>
          </a:xfrm>
        </p:grpSpPr>
        <p:grpSp>
          <p:nvGrpSpPr>
            <p:cNvPr id="1400" name="グループ化 1399">
              <a:extLst>
                <a:ext uri="{FF2B5EF4-FFF2-40B4-BE49-F238E27FC236}">
                  <a16:creationId xmlns:a16="http://schemas.microsoft.com/office/drawing/2014/main" id="{CA4D7AA1-F1BE-D750-C2CD-A7B275432F19}"/>
                </a:ext>
              </a:extLst>
            </p:cNvPr>
            <p:cNvGrpSpPr/>
            <p:nvPr/>
          </p:nvGrpSpPr>
          <p:grpSpPr>
            <a:xfrm>
              <a:off x="277575" y="2049712"/>
              <a:ext cx="6426578" cy="1487896"/>
              <a:chOff x="96600" y="1963987"/>
              <a:chExt cx="6426578" cy="1487896"/>
            </a:xfrm>
          </p:grpSpPr>
          <p:pic>
            <p:nvPicPr>
              <p:cNvPr id="35" name="図 34">
                <a:extLst>
                  <a:ext uri="{FF2B5EF4-FFF2-40B4-BE49-F238E27FC236}">
                    <a16:creationId xmlns:a16="http://schemas.microsoft.com/office/drawing/2014/main" id="{BD432AB4-7EAF-7B6D-BC82-9C61EB9C4C7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r="3820"/>
              <a:stretch/>
            </p:blipFill>
            <p:spPr>
              <a:xfrm>
                <a:off x="753398" y="1963987"/>
                <a:ext cx="5539929" cy="1446824"/>
              </a:xfrm>
              <a:prstGeom prst="rect">
                <a:avLst/>
              </a:prstGeom>
            </p:spPr>
          </p:pic>
          <p:sp>
            <p:nvSpPr>
              <p:cNvPr id="58" name="テキスト ボックス 57">
                <a:extLst>
                  <a:ext uri="{FF2B5EF4-FFF2-40B4-BE49-F238E27FC236}">
                    <a16:creationId xmlns:a16="http://schemas.microsoft.com/office/drawing/2014/main" id="{3DDD32AD-9981-3C8D-6F90-EA5F6C4DB320}"/>
                  </a:ext>
                </a:extLst>
              </p:cNvPr>
              <p:cNvSpPr txBox="1"/>
              <p:nvPr/>
            </p:nvSpPr>
            <p:spPr>
              <a:xfrm>
                <a:off x="6239126" y="1968984"/>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59" name="テキスト ボックス 58">
                <a:extLst>
                  <a:ext uri="{FF2B5EF4-FFF2-40B4-BE49-F238E27FC236}">
                    <a16:creationId xmlns:a16="http://schemas.microsoft.com/office/drawing/2014/main" id="{DE42E210-9511-4DA2-6889-FD1F91B01E68}"/>
                  </a:ext>
                </a:extLst>
              </p:cNvPr>
              <p:cNvSpPr txBox="1"/>
              <p:nvPr/>
            </p:nvSpPr>
            <p:spPr>
              <a:xfrm>
                <a:off x="6239126" y="2197640"/>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60" name="テキスト ボックス 59">
                <a:extLst>
                  <a:ext uri="{FF2B5EF4-FFF2-40B4-BE49-F238E27FC236}">
                    <a16:creationId xmlns:a16="http://schemas.microsoft.com/office/drawing/2014/main" id="{A3DBB361-0C75-C98A-7DB6-714F46F2CBF8}"/>
                  </a:ext>
                </a:extLst>
              </p:cNvPr>
              <p:cNvSpPr txBox="1"/>
              <p:nvPr/>
            </p:nvSpPr>
            <p:spPr>
              <a:xfrm>
                <a:off x="6239126" y="2083312"/>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61" name="テキスト ボックス 60">
                <a:extLst>
                  <a:ext uri="{FF2B5EF4-FFF2-40B4-BE49-F238E27FC236}">
                    <a16:creationId xmlns:a16="http://schemas.microsoft.com/office/drawing/2014/main" id="{BA1A206E-59B3-CFDF-8CD7-B2E13F6CA1C8}"/>
                  </a:ext>
                </a:extLst>
              </p:cNvPr>
              <p:cNvSpPr txBox="1"/>
              <p:nvPr/>
            </p:nvSpPr>
            <p:spPr>
              <a:xfrm>
                <a:off x="6239126" y="2311968"/>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62" name="テキスト ボックス 61">
                <a:extLst>
                  <a:ext uri="{FF2B5EF4-FFF2-40B4-BE49-F238E27FC236}">
                    <a16:creationId xmlns:a16="http://schemas.microsoft.com/office/drawing/2014/main" id="{17561D72-5850-0A0B-C2BF-D06E6101A5F9}"/>
                  </a:ext>
                </a:extLst>
              </p:cNvPr>
              <p:cNvSpPr txBox="1"/>
              <p:nvPr/>
            </p:nvSpPr>
            <p:spPr>
              <a:xfrm>
                <a:off x="6239126" y="2426295"/>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284" name="テキスト ボックス 1283">
                <a:extLst>
                  <a:ext uri="{FF2B5EF4-FFF2-40B4-BE49-F238E27FC236}">
                    <a16:creationId xmlns:a16="http://schemas.microsoft.com/office/drawing/2014/main" id="{CD305A34-DAC9-674B-C592-2020BE9F1199}"/>
                  </a:ext>
                </a:extLst>
              </p:cNvPr>
              <p:cNvSpPr txBox="1"/>
              <p:nvPr/>
            </p:nvSpPr>
            <p:spPr>
              <a:xfrm>
                <a:off x="96600" y="1967162"/>
                <a:ext cx="51809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a:t>
                </a:r>
              </a:p>
            </p:txBody>
          </p:sp>
          <p:sp>
            <p:nvSpPr>
              <p:cNvPr id="1285" name="テキスト ボックス 1284">
                <a:extLst>
                  <a:ext uri="{FF2B5EF4-FFF2-40B4-BE49-F238E27FC236}">
                    <a16:creationId xmlns:a16="http://schemas.microsoft.com/office/drawing/2014/main" id="{269249C5-F93A-9EF3-1F60-DE7D88A8CE9C}"/>
                  </a:ext>
                </a:extLst>
              </p:cNvPr>
              <p:cNvSpPr txBox="1"/>
              <p:nvPr/>
            </p:nvSpPr>
            <p:spPr>
              <a:xfrm>
                <a:off x="96600" y="2195818"/>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AGP-R12</a:t>
                </a:r>
              </a:p>
            </p:txBody>
          </p:sp>
          <p:sp>
            <p:nvSpPr>
              <p:cNvPr id="1286" name="テキスト ボックス 1285">
                <a:extLst>
                  <a:ext uri="{FF2B5EF4-FFF2-40B4-BE49-F238E27FC236}">
                    <a16:creationId xmlns:a16="http://schemas.microsoft.com/office/drawing/2014/main" id="{ABE00324-324F-F538-64D9-4AA11E0A4613}"/>
                  </a:ext>
                </a:extLst>
              </p:cNvPr>
              <p:cNvSpPr txBox="1"/>
              <p:nvPr/>
            </p:nvSpPr>
            <p:spPr>
              <a:xfrm>
                <a:off x="96600" y="2081490"/>
                <a:ext cx="51809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AGP-R7</a:t>
                </a:r>
              </a:p>
            </p:txBody>
          </p:sp>
          <p:sp>
            <p:nvSpPr>
              <p:cNvPr id="1287" name="テキスト ボックス 1286">
                <a:extLst>
                  <a:ext uri="{FF2B5EF4-FFF2-40B4-BE49-F238E27FC236}">
                    <a16:creationId xmlns:a16="http://schemas.microsoft.com/office/drawing/2014/main" id="{DCC4D805-1A13-6CB0-C265-E4291D94C8DF}"/>
                  </a:ext>
                </a:extLst>
              </p:cNvPr>
              <p:cNvSpPr txBox="1"/>
              <p:nvPr/>
            </p:nvSpPr>
            <p:spPr>
              <a:xfrm>
                <a:off x="96600" y="2310146"/>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AGP-R15</a:t>
                </a:r>
              </a:p>
            </p:txBody>
          </p:sp>
          <p:sp>
            <p:nvSpPr>
              <p:cNvPr id="1288" name="テキスト ボックス 1287">
                <a:extLst>
                  <a:ext uri="{FF2B5EF4-FFF2-40B4-BE49-F238E27FC236}">
                    <a16:creationId xmlns:a16="http://schemas.microsoft.com/office/drawing/2014/main" id="{56CFD01F-A110-BBBB-C08E-7E86C670D7E5}"/>
                  </a:ext>
                </a:extLst>
              </p:cNvPr>
              <p:cNvSpPr txBox="1"/>
              <p:nvPr/>
            </p:nvSpPr>
            <p:spPr>
              <a:xfrm>
                <a:off x="96600" y="2424473"/>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AGP-R17</a:t>
                </a:r>
              </a:p>
            </p:txBody>
          </p:sp>
          <p:sp>
            <p:nvSpPr>
              <p:cNvPr id="1289" name="テキスト ボックス 1288">
                <a:extLst>
                  <a:ext uri="{FF2B5EF4-FFF2-40B4-BE49-F238E27FC236}">
                    <a16:creationId xmlns:a16="http://schemas.microsoft.com/office/drawing/2014/main" id="{A58CF783-DAD9-22C0-575A-08A30B5A8358}"/>
                  </a:ext>
                </a:extLst>
              </p:cNvPr>
              <p:cNvSpPr txBox="1"/>
              <p:nvPr/>
            </p:nvSpPr>
            <p:spPr>
              <a:xfrm>
                <a:off x="619494" y="1967162"/>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90" name="テキスト ボックス 1289">
                <a:extLst>
                  <a:ext uri="{FF2B5EF4-FFF2-40B4-BE49-F238E27FC236}">
                    <a16:creationId xmlns:a16="http://schemas.microsoft.com/office/drawing/2014/main" id="{6DB0EBB9-7828-765B-2FF3-F68E1D2F9CB9}"/>
                  </a:ext>
                </a:extLst>
              </p:cNvPr>
              <p:cNvSpPr txBox="1"/>
              <p:nvPr/>
            </p:nvSpPr>
            <p:spPr>
              <a:xfrm>
                <a:off x="619494" y="2195818"/>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91" name="テキスト ボックス 1290">
                <a:extLst>
                  <a:ext uri="{FF2B5EF4-FFF2-40B4-BE49-F238E27FC236}">
                    <a16:creationId xmlns:a16="http://schemas.microsoft.com/office/drawing/2014/main" id="{F7744F03-EF5D-FA23-22EC-DCF5724C7500}"/>
                  </a:ext>
                </a:extLst>
              </p:cNvPr>
              <p:cNvSpPr txBox="1"/>
              <p:nvPr/>
            </p:nvSpPr>
            <p:spPr>
              <a:xfrm>
                <a:off x="619494" y="2081490"/>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92" name="テキスト ボックス 1291">
                <a:extLst>
                  <a:ext uri="{FF2B5EF4-FFF2-40B4-BE49-F238E27FC236}">
                    <a16:creationId xmlns:a16="http://schemas.microsoft.com/office/drawing/2014/main" id="{2C20336A-8237-CEB9-192E-784CC2DB4AE7}"/>
                  </a:ext>
                </a:extLst>
              </p:cNvPr>
              <p:cNvSpPr txBox="1"/>
              <p:nvPr/>
            </p:nvSpPr>
            <p:spPr>
              <a:xfrm>
                <a:off x="619494" y="2310146"/>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293" name="テキスト ボックス 1292">
                <a:extLst>
                  <a:ext uri="{FF2B5EF4-FFF2-40B4-BE49-F238E27FC236}">
                    <a16:creationId xmlns:a16="http://schemas.microsoft.com/office/drawing/2014/main" id="{710B54ED-B7E6-5CF1-97CB-964A33DF3FCE}"/>
                  </a:ext>
                </a:extLst>
              </p:cNvPr>
              <p:cNvSpPr txBox="1"/>
              <p:nvPr/>
            </p:nvSpPr>
            <p:spPr>
              <a:xfrm>
                <a:off x="619494" y="2424473"/>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04" name="テキスト ボックス 1303">
                <a:extLst>
                  <a:ext uri="{FF2B5EF4-FFF2-40B4-BE49-F238E27FC236}">
                    <a16:creationId xmlns:a16="http://schemas.microsoft.com/office/drawing/2014/main" id="{FE3F5F98-94DA-3FCB-91B5-D5DA38E6C47D}"/>
                  </a:ext>
                </a:extLst>
              </p:cNvPr>
              <p:cNvSpPr txBox="1"/>
              <p:nvPr/>
            </p:nvSpPr>
            <p:spPr>
              <a:xfrm>
                <a:off x="96600" y="2798421"/>
                <a:ext cx="51809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a:t>
                </a:r>
              </a:p>
            </p:txBody>
          </p:sp>
          <p:sp>
            <p:nvSpPr>
              <p:cNvPr id="1305" name="テキスト ボックス 1304">
                <a:extLst>
                  <a:ext uri="{FF2B5EF4-FFF2-40B4-BE49-F238E27FC236}">
                    <a16:creationId xmlns:a16="http://schemas.microsoft.com/office/drawing/2014/main" id="{BCB1FD00-5BE1-A797-FA86-4C833F0E20BF}"/>
                  </a:ext>
                </a:extLst>
              </p:cNvPr>
              <p:cNvSpPr txBox="1"/>
              <p:nvPr/>
            </p:nvSpPr>
            <p:spPr>
              <a:xfrm>
                <a:off x="96600" y="3027077"/>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AGP-R12</a:t>
                </a:r>
              </a:p>
            </p:txBody>
          </p:sp>
          <p:sp>
            <p:nvSpPr>
              <p:cNvPr id="1306" name="テキスト ボックス 1305">
                <a:extLst>
                  <a:ext uri="{FF2B5EF4-FFF2-40B4-BE49-F238E27FC236}">
                    <a16:creationId xmlns:a16="http://schemas.microsoft.com/office/drawing/2014/main" id="{679C35DC-71F5-EA11-A0BD-C76E823A0070}"/>
                  </a:ext>
                </a:extLst>
              </p:cNvPr>
              <p:cNvSpPr txBox="1"/>
              <p:nvPr/>
            </p:nvSpPr>
            <p:spPr>
              <a:xfrm>
                <a:off x="96600" y="2912749"/>
                <a:ext cx="51809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AGP-R7</a:t>
                </a:r>
              </a:p>
            </p:txBody>
          </p:sp>
          <p:sp>
            <p:nvSpPr>
              <p:cNvPr id="1307" name="テキスト ボックス 1306">
                <a:extLst>
                  <a:ext uri="{FF2B5EF4-FFF2-40B4-BE49-F238E27FC236}">
                    <a16:creationId xmlns:a16="http://schemas.microsoft.com/office/drawing/2014/main" id="{90922D0B-98AC-CD70-B833-1C8EF5A3FE2B}"/>
                  </a:ext>
                </a:extLst>
              </p:cNvPr>
              <p:cNvSpPr txBox="1"/>
              <p:nvPr/>
            </p:nvSpPr>
            <p:spPr>
              <a:xfrm>
                <a:off x="96600" y="3141405"/>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AGP-R15</a:t>
                </a:r>
              </a:p>
            </p:txBody>
          </p:sp>
          <p:sp>
            <p:nvSpPr>
              <p:cNvPr id="1308" name="テキスト ボックス 1307">
                <a:extLst>
                  <a:ext uri="{FF2B5EF4-FFF2-40B4-BE49-F238E27FC236}">
                    <a16:creationId xmlns:a16="http://schemas.microsoft.com/office/drawing/2014/main" id="{F4BFA193-61D4-1957-817D-4878C81749DF}"/>
                  </a:ext>
                </a:extLst>
              </p:cNvPr>
              <p:cNvSpPr txBox="1"/>
              <p:nvPr/>
            </p:nvSpPr>
            <p:spPr>
              <a:xfrm>
                <a:off x="96600" y="3255732"/>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AGP-R17</a:t>
                </a:r>
              </a:p>
            </p:txBody>
          </p:sp>
          <p:sp>
            <p:nvSpPr>
              <p:cNvPr id="1310" name="テキスト ボックス 1309">
                <a:extLst>
                  <a:ext uri="{FF2B5EF4-FFF2-40B4-BE49-F238E27FC236}">
                    <a16:creationId xmlns:a16="http://schemas.microsoft.com/office/drawing/2014/main" id="{4432BD61-8A16-0299-2048-AB51E5D4A93B}"/>
                  </a:ext>
                </a:extLst>
              </p:cNvPr>
              <p:cNvSpPr txBox="1"/>
              <p:nvPr/>
            </p:nvSpPr>
            <p:spPr>
              <a:xfrm>
                <a:off x="569802" y="2798421"/>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11" name="テキスト ボックス 1310">
                <a:extLst>
                  <a:ext uri="{FF2B5EF4-FFF2-40B4-BE49-F238E27FC236}">
                    <a16:creationId xmlns:a16="http://schemas.microsoft.com/office/drawing/2014/main" id="{1B2D68FA-628A-2C26-084D-8D3A2DB8E36B}"/>
                  </a:ext>
                </a:extLst>
              </p:cNvPr>
              <p:cNvSpPr txBox="1"/>
              <p:nvPr/>
            </p:nvSpPr>
            <p:spPr>
              <a:xfrm>
                <a:off x="569802" y="3027077"/>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12" name="テキスト ボックス 1311">
                <a:extLst>
                  <a:ext uri="{FF2B5EF4-FFF2-40B4-BE49-F238E27FC236}">
                    <a16:creationId xmlns:a16="http://schemas.microsoft.com/office/drawing/2014/main" id="{BD1C523C-581A-C042-D05C-4AF090EBF242}"/>
                  </a:ext>
                </a:extLst>
              </p:cNvPr>
              <p:cNvSpPr txBox="1"/>
              <p:nvPr/>
            </p:nvSpPr>
            <p:spPr>
              <a:xfrm>
                <a:off x="569802" y="2912749"/>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13" name="テキスト ボックス 1312">
                <a:extLst>
                  <a:ext uri="{FF2B5EF4-FFF2-40B4-BE49-F238E27FC236}">
                    <a16:creationId xmlns:a16="http://schemas.microsoft.com/office/drawing/2014/main" id="{6FEF4A1A-4DB7-240A-331F-C8B7AB2E1D58}"/>
                  </a:ext>
                </a:extLst>
              </p:cNvPr>
              <p:cNvSpPr txBox="1"/>
              <p:nvPr/>
            </p:nvSpPr>
            <p:spPr>
              <a:xfrm>
                <a:off x="569802" y="3141405"/>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14" name="テキスト ボックス 1313">
                <a:extLst>
                  <a:ext uri="{FF2B5EF4-FFF2-40B4-BE49-F238E27FC236}">
                    <a16:creationId xmlns:a16="http://schemas.microsoft.com/office/drawing/2014/main" id="{641025B6-052A-67FD-B35E-E04DFDBE06D5}"/>
                  </a:ext>
                </a:extLst>
              </p:cNvPr>
              <p:cNvSpPr txBox="1"/>
              <p:nvPr/>
            </p:nvSpPr>
            <p:spPr>
              <a:xfrm>
                <a:off x="569802" y="3255732"/>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21" name="正方形/長方形 1320">
                <a:extLst>
                  <a:ext uri="{FF2B5EF4-FFF2-40B4-BE49-F238E27FC236}">
                    <a16:creationId xmlns:a16="http://schemas.microsoft.com/office/drawing/2014/main" id="{A0E85C36-3F01-F3CA-110A-122D9F0DF674}"/>
                  </a:ext>
                </a:extLst>
              </p:cNvPr>
              <p:cNvSpPr/>
              <p:nvPr/>
            </p:nvSpPr>
            <p:spPr>
              <a:xfrm>
                <a:off x="2727325" y="2802777"/>
                <a:ext cx="222250" cy="639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2" name="テキスト ボックス 1321">
                <a:extLst>
                  <a:ext uri="{FF2B5EF4-FFF2-40B4-BE49-F238E27FC236}">
                    <a16:creationId xmlns:a16="http://schemas.microsoft.com/office/drawing/2014/main" id="{821F3EA3-3655-3331-4EE9-180EDF9C278A}"/>
                  </a:ext>
                </a:extLst>
              </p:cNvPr>
              <p:cNvSpPr txBox="1"/>
              <p:nvPr/>
            </p:nvSpPr>
            <p:spPr>
              <a:xfrm>
                <a:off x="2618783" y="2802777"/>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107</a:t>
                </a:r>
              </a:p>
            </p:txBody>
          </p:sp>
          <p:sp>
            <p:nvSpPr>
              <p:cNvPr id="1323" name="テキスト ボックス 1322">
                <a:extLst>
                  <a:ext uri="{FF2B5EF4-FFF2-40B4-BE49-F238E27FC236}">
                    <a16:creationId xmlns:a16="http://schemas.microsoft.com/office/drawing/2014/main" id="{65BFDC7E-F23D-0153-6AF3-5AB003259AF2}"/>
                  </a:ext>
                </a:extLst>
              </p:cNvPr>
              <p:cNvSpPr txBox="1"/>
              <p:nvPr/>
            </p:nvSpPr>
            <p:spPr>
              <a:xfrm>
                <a:off x="2618783" y="3040957"/>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107</a:t>
                </a:r>
              </a:p>
            </p:txBody>
          </p:sp>
          <p:sp>
            <p:nvSpPr>
              <p:cNvPr id="1325" name="テキスト ボックス 1324">
                <a:extLst>
                  <a:ext uri="{FF2B5EF4-FFF2-40B4-BE49-F238E27FC236}">
                    <a16:creationId xmlns:a16="http://schemas.microsoft.com/office/drawing/2014/main" id="{F570CF84-2F41-1DD7-B39B-9FC965B2A738}"/>
                  </a:ext>
                </a:extLst>
              </p:cNvPr>
              <p:cNvSpPr txBox="1"/>
              <p:nvPr/>
            </p:nvSpPr>
            <p:spPr>
              <a:xfrm>
                <a:off x="2618783" y="3152904"/>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107</a:t>
                </a:r>
              </a:p>
            </p:txBody>
          </p:sp>
          <p:sp>
            <p:nvSpPr>
              <p:cNvPr id="1326" name="テキスト ボックス 1325">
                <a:extLst>
                  <a:ext uri="{FF2B5EF4-FFF2-40B4-BE49-F238E27FC236}">
                    <a16:creationId xmlns:a16="http://schemas.microsoft.com/office/drawing/2014/main" id="{944A3046-0DE2-1EEE-EE0E-17A4E9DD0987}"/>
                  </a:ext>
                </a:extLst>
              </p:cNvPr>
              <p:cNvSpPr txBox="1"/>
              <p:nvPr/>
            </p:nvSpPr>
            <p:spPr>
              <a:xfrm>
                <a:off x="2618783" y="3269782"/>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107</a:t>
                </a:r>
              </a:p>
            </p:txBody>
          </p:sp>
          <p:sp>
            <p:nvSpPr>
              <p:cNvPr id="1399" name="テキスト ボックス 1398">
                <a:extLst>
                  <a:ext uri="{FF2B5EF4-FFF2-40B4-BE49-F238E27FC236}">
                    <a16:creationId xmlns:a16="http://schemas.microsoft.com/office/drawing/2014/main" id="{382A0EF0-D72B-8BF6-5781-06B0FC7B112D}"/>
                  </a:ext>
                </a:extLst>
              </p:cNvPr>
              <p:cNvSpPr txBox="1"/>
              <p:nvPr/>
            </p:nvSpPr>
            <p:spPr>
              <a:xfrm>
                <a:off x="2618783" y="2926748"/>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107</a:t>
                </a:r>
              </a:p>
            </p:txBody>
          </p:sp>
        </p:grpSp>
        <p:cxnSp>
          <p:nvCxnSpPr>
            <p:cNvPr id="1428" name="直線矢印コネクタ 1427">
              <a:extLst>
                <a:ext uri="{FF2B5EF4-FFF2-40B4-BE49-F238E27FC236}">
                  <a16:creationId xmlns:a16="http://schemas.microsoft.com/office/drawing/2014/main" id="{BB5735FA-A39C-DAA2-B3D5-3F652D5489EA}"/>
                </a:ext>
              </a:extLst>
            </p:cNvPr>
            <p:cNvCxnSpPr>
              <a:cxnSpLocks/>
            </p:cNvCxnSpPr>
            <p:nvPr/>
          </p:nvCxnSpPr>
          <p:spPr>
            <a:xfrm>
              <a:off x="989304" y="2070975"/>
              <a:ext cx="1769118"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1" name="直線矢印コネクタ 1430">
              <a:extLst>
                <a:ext uri="{FF2B5EF4-FFF2-40B4-BE49-F238E27FC236}">
                  <a16:creationId xmlns:a16="http://schemas.microsoft.com/office/drawing/2014/main" id="{3620C169-8128-2A73-7316-807CCE477265}"/>
                </a:ext>
              </a:extLst>
            </p:cNvPr>
            <p:cNvCxnSpPr>
              <a:cxnSpLocks/>
            </p:cNvCxnSpPr>
            <p:nvPr/>
          </p:nvCxnSpPr>
          <p:spPr>
            <a:xfrm>
              <a:off x="2785073" y="2070975"/>
              <a:ext cx="374052"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33" name="直線矢印コネクタ 1432">
              <a:extLst>
                <a:ext uri="{FF2B5EF4-FFF2-40B4-BE49-F238E27FC236}">
                  <a16:creationId xmlns:a16="http://schemas.microsoft.com/office/drawing/2014/main" id="{E14554F6-07CA-86AA-E932-6DEF51C9A78B}"/>
                </a:ext>
              </a:extLst>
            </p:cNvPr>
            <p:cNvCxnSpPr>
              <a:cxnSpLocks/>
            </p:cNvCxnSpPr>
            <p:nvPr/>
          </p:nvCxnSpPr>
          <p:spPr>
            <a:xfrm>
              <a:off x="3186307" y="2070975"/>
              <a:ext cx="1128518"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5" name="直線矢印コネクタ 1434">
              <a:extLst>
                <a:ext uri="{FF2B5EF4-FFF2-40B4-BE49-F238E27FC236}">
                  <a16:creationId xmlns:a16="http://schemas.microsoft.com/office/drawing/2014/main" id="{58D6DB68-E49E-AD80-EE71-02EF4C8E3888}"/>
                </a:ext>
              </a:extLst>
            </p:cNvPr>
            <p:cNvCxnSpPr>
              <a:cxnSpLocks/>
            </p:cNvCxnSpPr>
            <p:nvPr/>
          </p:nvCxnSpPr>
          <p:spPr>
            <a:xfrm>
              <a:off x="4342369" y="2070975"/>
              <a:ext cx="177243"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37" name="直線矢印コネクタ 1436">
              <a:extLst>
                <a:ext uri="{FF2B5EF4-FFF2-40B4-BE49-F238E27FC236}">
                  <a16:creationId xmlns:a16="http://schemas.microsoft.com/office/drawing/2014/main" id="{40608193-9CF1-F7AE-90C0-AD111C24E313}"/>
                </a:ext>
              </a:extLst>
            </p:cNvPr>
            <p:cNvCxnSpPr>
              <a:cxnSpLocks/>
            </p:cNvCxnSpPr>
            <p:nvPr/>
          </p:nvCxnSpPr>
          <p:spPr>
            <a:xfrm>
              <a:off x="4552953" y="2070975"/>
              <a:ext cx="1885947"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9" name="直線矢印コネクタ 1438">
              <a:extLst>
                <a:ext uri="{FF2B5EF4-FFF2-40B4-BE49-F238E27FC236}">
                  <a16:creationId xmlns:a16="http://schemas.microsoft.com/office/drawing/2014/main" id="{09F3BE1F-7981-F224-BA52-C31EB7F5182C}"/>
                </a:ext>
              </a:extLst>
            </p:cNvPr>
            <p:cNvCxnSpPr>
              <a:cxnSpLocks/>
            </p:cNvCxnSpPr>
            <p:nvPr/>
          </p:nvCxnSpPr>
          <p:spPr>
            <a:xfrm>
              <a:off x="995654" y="2899651"/>
              <a:ext cx="535635"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1" name="直線矢印コネクタ 1440">
              <a:extLst>
                <a:ext uri="{FF2B5EF4-FFF2-40B4-BE49-F238E27FC236}">
                  <a16:creationId xmlns:a16="http://schemas.microsoft.com/office/drawing/2014/main" id="{4EED63A7-9818-FE3C-4021-C9903196E28B}"/>
                </a:ext>
              </a:extLst>
            </p:cNvPr>
            <p:cNvCxnSpPr>
              <a:cxnSpLocks/>
            </p:cNvCxnSpPr>
            <p:nvPr/>
          </p:nvCxnSpPr>
          <p:spPr>
            <a:xfrm>
              <a:off x="1545869" y="2899651"/>
              <a:ext cx="592494"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43" name="直線矢印コネクタ 1442">
              <a:extLst>
                <a:ext uri="{FF2B5EF4-FFF2-40B4-BE49-F238E27FC236}">
                  <a16:creationId xmlns:a16="http://schemas.microsoft.com/office/drawing/2014/main" id="{454FB496-4C15-5944-D9F4-62C4555A6B66}"/>
                </a:ext>
              </a:extLst>
            </p:cNvPr>
            <p:cNvCxnSpPr>
              <a:cxnSpLocks/>
            </p:cNvCxnSpPr>
            <p:nvPr/>
          </p:nvCxnSpPr>
          <p:spPr>
            <a:xfrm>
              <a:off x="2161574" y="2899651"/>
              <a:ext cx="640166"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50" name="テキスト ボックス 1449">
              <a:extLst>
                <a:ext uri="{FF2B5EF4-FFF2-40B4-BE49-F238E27FC236}">
                  <a16:creationId xmlns:a16="http://schemas.microsoft.com/office/drawing/2014/main" id="{94BB00AA-7EC5-4FE8-5AC6-8CE463C70E42}"/>
                </a:ext>
              </a:extLst>
            </p:cNvPr>
            <p:cNvSpPr txBox="1"/>
            <p:nvPr/>
          </p:nvSpPr>
          <p:spPr>
            <a:xfrm>
              <a:off x="1744472" y="1917513"/>
              <a:ext cx="402674"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LFR1</a:t>
              </a:r>
            </a:p>
          </p:txBody>
        </p:sp>
        <p:sp>
          <p:nvSpPr>
            <p:cNvPr id="1451" name="テキスト ボックス 1450">
              <a:extLst>
                <a:ext uri="{FF2B5EF4-FFF2-40B4-BE49-F238E27FC236}">
                  <a16:creationId xmlns:a16="http://schemas.microsoft.com/office/drawing/2014/main" id="{830886BE-2AA9-CDA2-8BA3-940CB68E4311}"/>
                </a:ext>
              </a:extLst>
            </p:cNvPr>
            <p:cNvSpPr txBox="1"/>
            <p:nvPr/>
          </p:nvSpPr>
          <p:spPr>
            <a:xfrm>
              <a:off x="3632202" y="1917513"/>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LFR2</a:t>
              </a:r>
            </a:p>
          </p:txBody>
        </p:sp>
        <p:sp>
          <p:nvSpPr>
            <p:cNvPr id="1452" name="テキスト ボックス 1451">
              <a:extLst>
                <a:ext uri="{FF2B5EF4-FFF2-40B4-BE49-F238E27FC236}">
                  <a16:creationId xmlns:a16="http://schemas.microsoft.com/office/drawing/2014/main" id="{9098A70F-95FE-1BEF-A2DD-3C71DEB78D52}"/>
                </a:ext>
              </a:extLst>
            </p:cNvPr>
            <p:cNvSpPr txBox="1"/>
            <p:nvPr/>
          </p:nvSpPr>
          <p:spPr>
            <a:xfrm>
              <a:off x="5234176" y="1917513"/>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LFR3</a:t>
              </a:r>
            </a:p>
          </p:txBody>
        </p:sp>
        <p:sp>
          <p:nvSpPr>
            <p:cNvPr id="1453" name="テキスト ボックス 1452">
              <a:extLst>
                <a:ext uri="{FF2B5EF4-FFF2-40B4-BE49-F238E27FC236}">
                  <a16:creationId xmlns:a16="http://schemas.microsoft.com/office/drawing/2014/main" id="{6C278B12-A5A7-9930-80E9-FF2917CD26FC}"/>
                </a:ext>
              </a:extLst>
            </p:cNvPr>
            <p:cNvSpPr txBox="1"/>
            <p:nvPr/>
          </p:nvSpPr>
          <p:spPr>
            <a:xfrm>
              <a:off x="2764772" y="1917513"/>
              <a:ext cx="476412"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LCDR1</a:t>
              </a:r>
            </a:p>
          </p:txBody>
        </p:sp>
        <p:sp>
          <p:nvSpPr>
            <p:cNvPr id="1454" name="テキスト ボックス 1453">
              <a:extLst>
                <a:ext uri="{FF2B5EF4-FFF2-40B4-BE49-F238E27FC236}">
                  <a16:creationId xmlns:a16="http://schemas.microsoft.com/office/drawing/2014/main" id="{F0A37816-EAF0-E9AB-89CE-073C5970D405}"/>
                </a:ext>
              </a:extLst>
            </p:cNvPr>
            <p:cNvSpPr txBox="1"/>
            <p:nvPr/>
          </p:nvSpPr>
          <p:spPr>
            <a:xfrm>
              <a:off x="4208441" y="1917513"/>
              <a:ext cx="476412"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LCDR2</a:t>
              </a:r>
            </a:p>
          </p:txBody>
        </p:sp>
        <p:sp>
          <p:nvSpPr>
            <p:cNvPr id="1455" name="テキスト ボックス 1454">
              <a:extLst>
                <a:ext uri="{FF2B5EF4-FFF2-40B4-BE49-F238E27FC236}">
                  <a16:creationId xmlns:a16="http://schemas.microsoft.com/office/drawing/2014/main" id="{1277085D-9B61-4D9A-529C-043BB0D8CFE1}"/>
                </a:ext>
              </a:extLst>
            </p:cNvPr>
            <p:cNvSpPr txBox="1"/>
            <p:nvPr/>
          </p:nvSpPr>
          <p:spPr>
            <a:xfrm>
              <a:off x="1609120" y="2751574"/>
              <a:ext cx="476412"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LCDR3</a:t>
              </a:r>
            </a:p>
          </p:txBody>
        </p:sp>
        <p:sp>
          <p:nvSpPr>
            <p:cNvPr id="1456" name="テキスト ボックス 1455">
              <a:extLst>
                <a:ext uri="{FF2B5EF4-FFF2-40B4-BE49-F238E27FC236}">
                  <a16:creationId xmlns:a16="http://schemas.microsoft.com/office/drawing/2014/main" id="{B3C4B8D8-2BD3-A839-E722-365B762FD132}"/>
                </a:ext>
              </a:extLst>
            </p:cNvPr>
            <p:cNvSpPr txBox="1"/>
            <p:nvPr/>
          </p:nvSpPr>
          <p:spPr>
            <a:xfrm>
              <a:off x="2257728" y="2751574"/>
              <a:ext cx="402674"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LFR4</a:t>
              </a:r>
            </a:p>
          </p:txBody>
        </p:sp>
      </p:grpSp>
      <p:grpSp>
        <p:nvGrpSpPr>
          <p:cNvPr id="1498" name="グループ化 1497">
            <a:extLst>
              <a:ext uri="{FF2B5EF4-FFF2-40B4-BE49-F238E27FC236}">
                <a16:creationId xmlns:a16="http://schemas.microsoft.com/office/drawing/2014/main" id="{5ACE4F53-FAF7-A0AC-F18C-01D57B261B85}"/>
              </a:ext>
            </a:extLst>
          </p:cNvPr>
          <p:cNvGrpSpPr/>
          <p:nvPr/>
        </p:nvGrpSpPr>
        <p:grpSpPr>
          <a:xfrm>
            <a:off x="277575" y="5812124"/>
            <a:ext cx="6426578" cy="1661629"/>
            <a:chOff x="277575" y="5384613"/>
            <a:chExt cx="6426578" cy="1661629"/>
          </a:xfrm>
        </p:grpSpPr>
        <p:grpSp>
          <p:nvGrpSpPr>
            <p:cNvPr id="1403" name="グループ化 1402">
              <a:extLst>
                <a:ext uri="{FF2B5EF4-FFF2-40B4-BE49-F238E27FC236}">
                  <a16:creationId xmlns:a16="http://schemas.microsoft.com/office/drawing/2014/main" id="{75C2E78C-7DB9-1B70-D088-5B630EAD79C4}"/>
                </a:ext>
              </a:extLst>
            </p:cNvPr>
            <p:cNvGrpSpPr/>
            <p:nvPr/>
          </p:nvGrpSpPr>
          <p:grpSpPr>
            <a:xfrm>
              <a:off x="277575" y="5571215"/>
              <a:ext cx="6426578" cy="1475027"/>
              <a:chOff x="96600" y="5485490"/>
              <a:chExt cx="6426578" cy="1475027"/>
            </a:xfrm>
          </p:grpSpPr>
          <p:pic>
            <p:nvPicPr>
              <p:cNvPr id="40" name="図 39">
                <a:extLst>
                  <a:ext uri="{FF2B5EF4-FFF2-40B4-BE49-F238E27FC236}">
                    <a16:creationId xmlns:a16="http://schemas.microsoft.com/office/drawing/2014/main" id="{C99337E9-8BBA-0FC5-369C-705F954BFB2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Layer>
                    </a14:imgProps>
                  </a:ext>
                </a:extLst>
              </a:blip>
              <a:srcRect r="3693"/>
              <a:stretch/>
            </p:blipFill>
            <p:spPr>
              <a:xfrm>
                <a:off x="763186" y="5492943"/>
                <a:ext cx="5539930" cy="1444908"/>
              </a:xfrm>
              <a:prstGeom prst="rect">
                <a:avLst/>
              </a:prstGeom>
            </p:spPr>
          </p:pic>
          <p:sp>
            <p:nvSpPr>
              <p:cNvPr id="1332" name="テキスト ボックス 1331">
                <a:extLst>
                  <a:ext uri="{FF2B5EF4-FFF2-40B4-BE49-F238E27FC236}">
                    <a16:creationId xmlns:a16="http://schemas.microsoft.com/office/drawing/2014/main" id="{C11A1CEB-5B71-7034-B12D-3EC1FC9939F2}"/>
                  </a:ext>
                </a:extLst>
              </p:cNvPr>
              <p:cNvSpPr txBox="1"/>
              <p:nvPr/>
            </p:nvSpPr>
            <p:spPr>
              <a:xfrm>
                <a:off x="6239126" y="5498685"/>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33" name="テキスト ボックス 1332">
                <a:extLst>
                  <a:ext uri="{FF2B5EF4-FFF2-40B4-BE49-F238E27FC236}">
                    <a16:creationId xmlns:a16="http://schemas.microsoft.com/office/drawing/2014/main" id="{8B83A377-EA9E-0D56-4D3C-3CE2EB576035}"/>
                  </a:ext>
                </a:extLst>
              </p:cNvPr>
              <p:cNvSpPr txBox="1"/>
              <p:nvPr/>
            </p:nvSpPr>
            <p:spPr>
              <a:xfrm>
                <a:off x="6239126" y="5727341"/>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34" name="テキスト ボックス 1333">
                <a:extLst>
                  <a:ext uri="{FF2B5EF4-FFF2-40B4-BE49-F238E27FC236}">
                    <a16:creationId xmlns:a16="http://schemas.microsoft.com/office/drawing/2014/main" id="{6A2AC527-4430-C92C-AFE6-2DBA66074BAB}"/>
                  </a:ext>
                </a:extLst>
              </p:cNvPr>
              <p:cNvSpPr txBox="1"/>
              <p:nvPr/>
            </p:nvSpPr>
            <p:spPr>
              <a:xfrm>
                <a:off x="6239126" y="5613013"/>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35" name="テキスト ボックス 1334">
                <a:extLst>
                  <a:ext uri="{FF2B5EF4-FFF2-40B4-BE49-F238E27FC236}">
                    <a16:creationId xmlns:a16="http://schemas.microsoft.com/office/drawing/2014/main" id="{387934CB-DD54-8CBF-AB7B-04E06805AE14}"/>
                  </a:ext>
                </a:extLst>
              </p:cNvPr>
              <p:cNvSpPr txBox="1"/>
              <p:nvPr/>
            </p:nvSpPr>
            <p:spPr>
              <a:xfrm>
                <a:off x="6239126" y="5841669"/>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36" name="テキスト ボックス 1335">
                <a:extLst>
                  <a:ext uri="{FF2B5EF4-FFF2-40B4-BE49-F238E27FC236}">
                    <a16:creationId xmlns:a16="http://schemas.microsoft.com/office/drawing/2014/main" id="{B58E92C3-413D-D363-66F1-CED42C201718}"/>
                  </a:ext>
                </a:extLst>
              </p:cNvPr>
              <p:cNvSpPr txBox="1"/>
              <p:nvPr/>
            </p:nvSpPr>
            <p:spPr>
              <a:xfrm>
                <a:off x="6239126" y="5955996"/>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47" name="テキスト ボックス 1346">
                <a:extLst>
                  <a:ext uri="{FF2B5EF4-FFF2-40B4-BE49-F238E27FC236}">
                    <a16:creationId xmlns:a16="http://schemas.microsoft.com/office/drawing/2014/main" id="{C148497A-60D7-74EB-F30A-5E712E4FAB27}"/>
                  </a:ext>
                </a:extLst>
              </p:cNvPr>
              <p:cNvSpPr txBox="1"/>
              <p:nvPr/>
            </p:nvSpPr>
            <p:spPr>
              <a:xfrm>
                <a:off x="96600" y="5485490"/>
                <a:ext cx="518091"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AGP-R4</a:t>
                </a:r>
              </a:p>
            </p:txBody>
          </p:sp>
          <p:sp>
            <p:nvSpPr>
              <p:cNvPr id="1348" name="テキスト ボックス 1347">
                <a:extLst>
                  <a:ext uri="{FF2B5EF4-FFF2-40B4-BE49-F238E27FC236}">
                    <a16:creationId xmlns:a16="http://schemas.microsoft.com/office/drawing/2014/main" id="{13E24529-24C8-EEC5-3CA6-BCF83D47D7D8}"/>
                  </a:ext>
                </a:extLst>
              </p:cNvPr>
              <p:cNvSpPr txBox="1"/>
              <p:nvPr/>
            </p:nvSpPr>
            <p:spPr>
              <a:xfrm>
                <a:off x="96600" y="5714146"/>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AGP-R11</a:t>
                </a:r>
              </a:p>
            </p:txBody>
          </p:sp>
          <p:sp>
            <p:nvSpPr>
              <p:cNvPr id="1349" name="テキスト ボックス 1348">
                <a:extLst>
                  <a:ext uri="{FF2B5EF4-FFF2-40B4-BE49-F238E27FC236}">
                    <a16:creationId xmlns:a16="http://schemas.microsoft.com/office/drawing/2014/main" id="{1FCBFEAE-ADC1-FE39-41CA-FB96981001D9}"/>
                  </a:ext>
                </a:extLst>
              </p:cNvPr>
              <p:cNvSpPr txBox="1"/>
              <p:nvPr/>
            </p:nvSpPr>
            <p:spPr>
              <a:xfrm>
                <a:off x="96600" y="5599818"/>
                <a:ext cx="518091"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AGP-R5</a:t>
                </a:r>
              </a:p>
            </p:txBody>
          </p:sp>
          <p:sp>
            <p:nvSpPr>
              <p:cNvPr id="1350" name="テキスト ボックス 1349">
                <a:extLst>
                  <a:ext uri="{FF2B5EF4-FFF2-40B4-BE49-F238E27FC236}">
                    <a16:creationId xmlns:a16="http://schemas.microsoft.com/office/drawing/2014/main" id="{B8C6C6AC-5FEC-31E2-C312-6D4C333F8C33}"/>
                  </a:ext>
                </a:extLst>
              </p:cNvPr>
              <p:cNvSpPr txBox="1"/>
              <p:nvPr/>
            </p:nvSpPr>
            <p:spPr>
              <a:xfrm>
                <a:off x="96600" y="5828474"/>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AGP-R20</a:t>
                </a:r>
              </a:p>
            </p:txBody>
          </p:sp>
          <p:sp>
            <p:nvSpPr>
              <p:cNvPr id="1351" name="テキスト ボックス 1350">
                <a:extLst>
                  <a:ext uri="{FF2B5EF4-FFF2-40B4-BE49-F238E27FC236}">
                    <a16:creationId xmlns:a16="http://schemas.microsoft.com/office/drawing/2014/main" id="{AE5C58D2-E784-BA97-4B23-D900107EA0F6}"/>
                  </a:ext>
                </a:extLst>
              </p:cNvPr>
              <p:cNvSpPr txBox="1"/>
              <p:nvPr/>
            </p:nvSpPr>
            <p:spPr>
              <a:xfrm>
                <a:off x="96600" y="5942801"/>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AGP-R22</a:t>
                </a:r>
              </a:p>
            </p:txBody>
          </p:sp>
          <p:sp>
            <p:nvSpPr>
              <p:cNvPr id="1352" name="テキスト ボックス 1351">
                <a:extLst>
                  <a:ext uri="{FF2B5EF4-FFF2-40B4-BE49-F238E27FC236}">
                    <a16:creationId xmlns:a16="http://schemas.microsoft.com/office/drawing/2014/main" id="{3D4D3A59-EB19-5387-D44F-45EF9580EDBC}"/>
                  </a:ext>
                </a:extLst>
              </p:cNvPr>
              <p:cNvSpPr txBox="1"/>
              <p:nvPr/>
            </p:nvSpPr>
            <p:spPr>
              <a:xfrm>
                <a:off x="619494" y="5485490"/>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53" name="テキスト ボックス 1352">
                <a:extLst>
                  <a:ext uri="{FF2B5EF4-FFF2-40B4-BE49-F238E27FC236}">
                    <a16:creationId xmlns:a16="http://schemas.microsoft.com/office/drawing/2014/main" id="{A30051A4-CA4D-5364-E79E-DE5996B956E7}"/>
                  </a:ext>
                </a:extLst>
              </p:cNvPr>
              <p:cNvSpPr txBox="1"/>
              <p:nvPr/>
            </p:nvSpPr>
            <p:spPr>
              <a:xfrm>
                <a:off x="619494" y="5714146"/>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54" name="テキスト ボックス 1353">
                <a:extLst>
                  <a:ext uri="{FF2B5EF4-FFF2-40B4-BE49-F238E27FC236}">
                    <a16:creationId xmlns:a16="http://schemas.microsoft.com/office/drawing/2014/main" id="{A81D33D3-EA72-9697-041A-55A04A184E58}"/>
                  </a:ext>
                </a:extLst>
              </p:cNvPr>
              <p:cNvSpPr txBox="1"/>
              <p:nvPr/>
            </p:nvSpPr>
            <p:spPr>
              <a:xfrm>
                <a:off x="619494" y="5599818"/>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55" name="テキスト ボックス 1354">
                <a:extLst>
                  <a:ext uri="{FF2B5EF4-FFF2-40B4-BE49-F238E27FC236}">
                    <a16:creationId xmlns:a16="http://schemas.microsoft.com/office/drawing/2014/main" id="{DC7AC4C8-DDE8-F486-5313-3AD7785271EC}"/>
                  </a:ext>
                </a:extLst>
              </p:cNvPr>
              <p:cNvSpPr txBox="1"/>
              <p:nvPr/>
            </p:nvSpPr>
            <p:spPr>
              <a:xfrm>
                <a:off x="619494" y="5828474"/>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56" name="テキスト ボックス 1355">
                <a:extLst>
                  <a:ext uri="{FF2B5EF4-FFF2-40B4-BE49-F238E27FC236}">
                    <a16:creationId xmlns:a16="http://schemas.microsoft.com/office/drawing/2014/main" id="{49E0F7D6-B6E3-F79E-D70F-7CF4EB178C56}"/>
                  </a:ext>
                </a:extLst>
              </p:cNvPr>
              <p:cNvSpPr txBox="1"/>
              <p:nvPr/>
            </p:nvSpPr>
            <p:spPr>
              <a:xfrm>
                <a:off x="619494" y="5942801"/>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67" name="テキスト ボックス 1366">
                <a:extLst>
                  <a:ext uri="{FF2B5EF4-FFF2-40B4-BE49-F238E27FC236}">
                    <a16:creationId xmlns:a16="http://schemas.microsoft.com/office/drawing/2014/main" id="{6DFBB06F-BA12-5B67-1FC9-823FCFBD808E}"/>
                  </a:ext>
                </a:extLst>
              </p:cNvPr>
              <p:cNvSpPr txBox="1"/>
              <p:nvPr/>
            </p:nvSpPr>
            <p:spPr>
              <a:xfrm>
                <a:off x="96600" y="6316654"/>
                <a:ext cx="518091"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AGP-R4</a:t>
                </a:r>
              </a:p>
            </p:txBody>
          </p:sp>
          <p:sp>
            <p:nvSpPr>
              <p:cNvPr id="1368" name="テキスト ボックス 1367">
                <a:extLst>
                  <a:ext uri="{FF2B5EF4-FFF2-40B4-BE49-F238E27FC236}">
                    <a16:creationId xmlns:a16="http://schemas.microsoft.com/office/drawing/2014/main" id="{D65F1E03-8053-0EA8-38DC-CBB87A9684F6}"/>
                  </a:ext>
                </a:extLst>
              </p:cNvPr>
              <p:cNvSpPr txBox="1"/>
              <p:nvPr/>
            </p:nvSpPr>
            <p:spPr>
              <a:xfrm>
                <a:off x="96600" y="6545310"/>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AGP-R11</a:t>
                </a:r>
              </a:p>
            </p:txBody>
          </p:sp>
          <p:sp>
            <p:nvSpPr>
              <p:cNvPr id="1369" name="テキスト ボックス 1368">
                <a:extLst>
                  <a:ext uri="{FF2B5EF4-FFF2-40B4-BE49-F238E27FC236}">
                    <a16:creationId xmlns:a16="http://schemas.microsoft.com/office/drawing/2014/main" id="{646204FB-EAB4-8D75-37E5-68F91EBEBADD}"/>
                  </a:ext>
                </a:extLst>
              </p:cNvPr>
              <p:cNvSpPr txBox="1"/>
              <p:nvPr/>
            </p:nvSpPr>
            <p:spPr>
              <a:xfrm>
                <a:off x="96600" y="6430982"/>
                <a:ext cx="518091"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AGP-R5</a:t>
                </a:r>
              </a:p>
            </p:txBody>
          </p:sp>
          <p:sp>
            <p:nvSpPr>
              <p:cNvPr id="1370" name="テキスト ボックス 1369">
                <a:extLst>
                  <a:ext uri="{FF2B5EF4-FFF2-40B4-BE49-F238E27FC236}">
                    <a16:creationId xmlns:a16="http://schemas.microsoft.com/office/drawing/2014/main" id="{5D01C541-DA71-878E-AA52-C10828290634}"/>
                  </a:ext>
                </a:extLst>
              </p:cNvPr>
              <p:cNvSpPr txBox="1"/>
              <p:nvPr/>
            </p:nvSpPr>
            <p:spPr>
              <a:xfrm>
                <a:off x="96600" y="6659638"/>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AGP-R20</a:t>
                </a:r>
              </a:p>
            </p:txBody>
          </p:sp>
          <p:sp>
            <p:nvSpPr>
              <p:cNvPr id="1371" name="テキスト ボックス 1370">
                <a:extLst>
                  <a:ext uri="{FF2B5EF4-FFF2-40B4-BE49-F238E27FC236}">
                    <a16:creationId xmlns:a16="http://schemas.microsoft.com/office/drawing/2014/main" id="{6747EF7F-A843-68C4-C83B-555ACB6FD35B}"/>
                  </a:ext>
                </a:extLst>
              </p:cNvPr>
              <p:cNvSpPr txBox="1"/>
              <p:nvPr/>
            </p:nvSpPr>
            <p:spPr>
              <a:xfrm>
                <a:off x="96600" y="6773965"/>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AGP-R22</a:t>
                </a:r>
              </a:p>
            </p:txBody>
          </p:sp>
          <p:sp>
            <p:nvSpPr>
              <p:cNvPr id="1372" name="テキスト ボックス 1371">
                <a:extLst>
                  <a:ext uri="{FF2B5EF4-FFF2-40B4-BE49-F238E27FC236}">
                    <a16:creationId xmlns:a16="http://schemas.microsoft.com/office/drawing/2014/main" id="{85801D2B-D5FC-1EB9-7330-DAD0F4D620CE}"/>
                  </a:ext>
                </a:extLst>
              </p:cNvPr>
              <p:cNvSpPr txBox="1"/>
              <p:nvPr/>
            </p:nvSpPr>
            <p:spPr>
              <a:xfrm>
                <a:off x="569802" y="6316654"/>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73" name="テキスト ボックス 1372">
                <a:extLst>
                  <a:ext uri="{FF2B5EF4-FFF2-40B4-BE49-F238E27FC236}">
                    <a16:creationId xmlns:a16="http://schemas.microsoft.com/office/drawing/2014/main" id="{7C996C78-B320-89A3-E170-9DC46E5F8199}"/>
                  </a:ext>
                </a:extLst>
              </p:cNvPr>
              <p:cNvSpPr txBox="1"/>
              <p:nvPr/>
            </p:nvSpPr>
            <p:spPr>
              <a:xfrm>
                <a:off x="569802" y="6545310"/>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74" name="テキスト ボックス 1373">
                <a:extLst>
                  <a:ext uri="{FF2B5EF4-FFF2-40B4-BE49-F238E27FC236}">
                    <a16:creationId xmlns:a16="http://schemas.microsoft.com/office/drawing/2014/main" id="{41402A06-1130-44FC-2297-5F032DD673A6}"/>
                  </a:ext>
                </a:extLst>
              </p:cNvPr>
              <p:cNvSpPr txBox="1"/>
              <p:nvPr/>
            </p:nvSpPr>
            <p:spPr>
              <a:xfrm>
                <a:off x="569802" y="6430982"/>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75" name="テキスト ボックス 1374">
                <a:extLst>
                  <a:ext uri="{FF2B5EF4-FFF2-40B4-BE49-F238E27FC236}">
                    <a16:creationId xmlns:a16="http://schemas.microsoft.com/office/drawing/2014/main" id="{A319D18D-AF8E-174C-7214-22EA76A396E0}"/>
                  </a:ext>
                </a:extLst>
              </p:cNvPr>
              <p:cNvSpPr txBox="1"/>
              <p:nvPr/>
            </p:nvSpPr>
            <p:spPr>
              <a:xfrm>
                <a:off x="569802" y="6659638"/>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76" name="テキスト ボックス 1375">
                <a:extLst>
                  <a:ext uri="{FF2B5EF4-FFF2-40B4-BE49-F238E27FC236}">
                    <a16:creationId xmlns:a16="http://schemas.microsoft.com/office/drawing/2014/main" id="{4B4EEEEA-1597-B80B-2259-A91D1D51464D}"/>
                  </a:ext>
                </a:extLst>
              </p:cNvPr>
              <p:cNvSpPr txBox="1"/>
              <p:nvPr/>
            </p:nvSpPr>
            <p:spPr>
              <a:xfrm>
                <a:off x="569802" y="6773965"/>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89" name="正方形/長方形 1388">
                <a:extLst>
                  <a:ext uri="{FF2B5EF4-FFF2-40B4-BE49-F238E27FC236}">
                    <a16:creationId xmlns:a16="http://schemas.microsoft.com/office/drawing/2014/main" id="{10CFC441-0E2B-A65C-6332-2896B7525655}"/>
                  </a:ext>
                </a:extLst>
              </p:cNvPr>
              <p:cNvSpPr/>
              <p:nvPr/>
            </p:nvSpPr>
            <p:spPr>
              <a:xfrm>
                <a:off x="3058117" y="6321105"/>
                <a:ext cx="222250" cy="639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0" name="テキスト ボックス 1389">
                <a:extLst>
                  <a:ext uri="{FF2B5EF4-FFF2-40B4-BE49-F238E27FC236}">
                    <a16:creationId xmlns:a16="http://schemas.microsoft.com/office/drawing/2014/main" id="{834B5021-4185-5D40-47AD-DFC47FB6D78F}"/>
                  </a:ext>
                </a:extLst>
              </p:cNvPr>
              <p:cNvSpPr txBox="1"/>
              <p:nvPr/>
            </p:nvSpPr>
            <p:spPr>
              <a:xfrm>
                <a:off x="2949575" y="6321105"/>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112</a:t>
                </a:r>
              </a:p>
            </p:txBody>
          </p:sp>
          <p:sp>
            <p:nvSpPr>
              <p:cNvPr id="1391" name="テキスト ボックス 1390">
                <a:extLst>
                  <a:ext uri="{FF2B5EF4-FFF2-40B4-BE49-F238E27FC236}">
                    <a16:creationId xmlns:a16="http://schemas.microsoft.com/office/drawing/2014/main" id="{526F958C-0B8A-D711-33B1-8BDED68F60F8}"/>
                  </a:ext>
                </a:extLst>
              </p:cNvPr>
              <p:cNvSpPr txBox="1"/>
              <p:nvPr/>
            </p:nvSpPr>
            <p:spPr>
              <a:xfrm>
                <a:off x="2949575" y="6549761"/>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112</a:t>
                </a:r>
              </a:p>
            </p:txBody>
          </p:sp>
          <p:sp>
            <p:nvSpPr>
              <p:cNvPr id="1392" name="テキスト ボックス 1391">
                <a:extLst>
                  <a:ext uri="{FF2B5EF4-FFF2-40B4-BE49-F238E27FC236}">
                    <a16:creationId xmlns:a16="http://schemas.microsoft.com/office/drawing/2014/main" id="{8EE7A814-9564-AA61-BB76-D43C52880784}"/>
                  </a:ext>
                </a:extLst>
              </p:cNvPr>
              <p:cNvSpPr txBox="1"/>
              <p:nvPr/>
            </p:nvSpPr>
            <p:spPr>
              <a:xfrm>
                <a:off x="2949575" y="6435433"/>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112</a:t>
                </a:r>
              </a:p>
            </p:txBody>
          </p:sp>
          <p:sp>
            <p:nvSpPr>
              <p:cNvPr id="1393" name="テキスト ボックス 1392">
                <a:extLst>
                  <a:ext uri="{FF2B5EF4-FFF2-40B4-BE49-F238E27FC236}">
                    <a16:creationId xmlns:a16="http://schemas.microsoft.com/office/drawing/2014/main" id="{C9CDD12D-A9C8-40B0-23F3-760A4F1DE40D}"/>
                  </a:ext>
                </a:extLst>
              </p:cNvPr>
              <p:cNvSpPr txBox="1"/>
              <p:nvPr/>
            </p:nvSpPr>
            <p:spPr>
              <a:xfrm>
                <a:off x="2949575" y="6664089"/>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112</a:t>
                </a:r>
              </a:p>
            </p:txBody>
          </p:sp>
          <p:sp>
            <p:nvSpPr>
              <p:cNvPr id="1394" name="テキスト ボックス 1393">
                <a:extLst>
                  <a:ext uri="{FF2B5EF4-FFF2-40B4-BE49-F238E27FC236}">
                    <a16:creationId xmlns:a16="http://schemas.microsoft.com/office/drawing/2014/main" id="{38A288DF-491E-E24D-DBD1-E5597797A832}"/>
                  </a:ext>
                </a:extLst>
              </p:cNvPr>
              <p:cNvSpPr txBox="1"/>
              <p:nvPr/>
            </p:nvSpPr>
            <p:spPr>
              <a:xfrm>
                <a:off x="2949575" y="6778416"/>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112</a:t>
                </a:r>
              </a:p>
            </p:txBody>
          </p:sp>
        </p:grpSp>
        <p:cxnSp>
          <p:nvCxnSpPr>
            <p:cNvPr id="1459" name="直線矢印コネクタ 1458">
              <a:extLst>
                <a:ext uri="{FF2B5EF4-FFF2-40B4-BE49-F238E27FC236}">
                  <a16:creationId xmlns:a16="http://schemas.microsoft.com/office/drawing/2014/main" id="{0E09EAA3-D206-251F-C5EB-F8AE8AAC2A71}"/>
                </a:ext>
              </a:extLst>
            </p:cNvPr>
            <p:cNvCxnSpPr>
              <a:cxnSpLocks/>
            </p:cNvCxnSpPr>
            <p:nvPr/>
          </p:nvCxnSpPr>
          <p:spPr>
            <a:xfrm>
              <a:off x="989304" y="5538075"/>
              <a:ext cx="1769118"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0" name="直線矢印コネクタ 1459">
              <a:extLst>
                <a:ext uri="{FF2B5EF4-FFF2-40B4-BE49-F238E27FC236}">
                  <a16:creationId xmlns:a16="http://schemas.microsoft.com/office/drawing/2014/main" id="{6BE7263E-0363-ED03-7BE8-B427BD6825DF}"/>
                </a:ext>
              </a:extLst>
            </p:cNvPr>
            <p:cNvCxnSpPr>
              <a:cxnSpLocks/>
            </p:cNvCxnSpPr>
            <p:nvPr/>
          </p:nvCxnSpPr>
          <p:spPr>
            <a:xfrm>
              <a:off x="2785073" y="5538075"/>
              <a:ext cx="710602"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61" name="直線矢印コネクタ 1460">
              <a:extLst>
                <a:ext uri="{FF2B5EF4-FFF2-40B4-BE49-F238E27FC236}">
                  <a16:creationId xmlns:a16="http://schemas.microsoft.com/office/drawing/2014/main" id="{CC3ABE75-7D98-789B-6E14-06FC3D75226B}"/>
                </a:ext>
              </a:extLst>
            </p:cNvPr>
            <p:cNvCxnSpPr>
              <a:cxnSpLocks/>
            </p:cNvCxnSpPr>
            <p:nvPr/>
          </p:nvCxnSpPr>
          <p:spPr>
            <a:xfrm>
              <a:off x="3531394" y="5538075"/>
              <a:ext cx="1135856"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2" name="直線矢印コネクタ 1461">
              <a:extLst>
                <a:ext uri="{FF2B5EF4-FFF2-40B4-BE49-F238E27FC236}">
                  <a16:creationId xmlns:a16="http://schemas.microsoft.com/office/drawing/2014/main" id="{7FB4DEC7-8E19-0A98-55CE-9DA1B8295A6A}"/>
                </a:ext>
              </a:extLst>
            </p:cNvPr>
            <p:cNvCxnSpPr>
              <a:cxnSpLocks/>
            </p:cNvCxnSpPr>
            <p:nvPr/>
          </p:nvCxnSpPr>
          <p:spPr>
            <a:xfrm>
              <a:off x="4690038" y="5538075"/>
              <a:ext cx="177243"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63" name="直線矢印コネクタ 1462">
              <a:extLst>
                <a:ext uri="{FF2B5EF4-FFF2-40B4-BE49-F238E27FC236}">
                  <a16:creationId xmlns:a16="http://schemas.microsoft.com/office/drawing/2014/main" id="{318DB475-19F2-B98B-B808-AE5F9DEFFA65}"/>
                </a:ext>
              </a:extLst>
            </p:cNvPr>
            <p:cNvCxnSpPr>
              <a:cxnSpLocks/>
            </p:cNvCxnSpPr>
            <p:nvPr/>
          </p:nvCxnSpPr>
          <p:spPr>
            <a:xfrm>
              <a:off x="4900613" y="5538075"/>
              <a:ext cx="1538287"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4" name="テキスト ボックス 1463">
              <a:extLst>
                <a:ext uri="{FF2B5EF4-FFF2-40B4-BE49-F238E27FC236}">
                  <a16:creationId xmlns:a16="http://schemas.microsoft.com/office/drawing/2014/main" id="{5B33EF6F-F3CE-8824-8851-6F52A30208B9}"/>
                </a:ext>
              </a:extLst>
            </p:cNvPr>
            <p:cNvSpPr txBox="1"/>
            <p:nvPr/>
          </p:nvSpPr>
          <p:spPr>
            <a:xfrm>
              <a:off x="1744472" y="5384613"/>
              <a:ext cx="402674"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LFR1</a:t>
              </a:r>
            </a:p>
          </p:txBody>
        </p:sp>
        <p:sp>
          <p:nvSpPr>
            <p:cNvPr id="1465" name="テキスト ボックス 1464">
              <a:extLst>
                <a:ext uri="{FF2B5EF4-FFF2-40B4-BE49-F238E27FC236}">
                  <a16:creationId xmlns:a16="http://schemas.microsoft.com/office/drawing/2014/main" id="{B3D392BD-766F-9454-3FAD-B0DBFD3AABBA}"/>
                </a:ext>
              </a:extLst>
            </p:cNvPr>
            <p:cNvSpPr txBox="1"/>
            <p:nvPr/>
          </p:nvSpPr>
          <p:spPr>
            <a:xfrm>
              <a:off x="3965580" y="5384613"/>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LFR2</a:t>
              </a:r>
            </a:p>
          </p:txBody>
        </p:sp>
        <p:sp>
          <p:nvSpPr>
            <p:cNvPr id="1466" name="テキスト ボックス 1465">
              <a:extLst>
                <a:ext uri="{FF2B5EF4-FFF2-40B4-BE49-F238E27FC236}">
                  <a16:creationId xmlns:a16="http://schemas.microsoft.com/office/drawing/2014/main" id="{97D3D8E0-3B7D-0D7B-94F0-4EEA68D3CBDF}"/>
                </a:ext>
              </a:extLst>
            </p:cNvPr>
            <p:cNvSpPr txBox="1"/>
            <p:nvPr/>
          </p:nvSpPr>
          <p:spPr>
            <a:xfrm>
              <a:off x="5462776" y="5384613"/>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LFR3</a:t>
              </a:r>
            </a:p>
          </p:txBody>
        </p:sp>
        <p:sp>
          <p:nvSpPr>
            <p:cNvPr id="1467" name="テキスト ボックス 1466">
              <a:extLst>
                <a:ext uri="{FF2B5EF4-FFF2-40B4-BE49-F238E27FC236}">
                  <a16:creationId xmlns:a16="http://schemas.microsoft.com/office/drawing/2014/main" id="{F72FF2F0-303C-9BEE-51E5-6F706D5D70B8}"/>
                </a:ext>
              </a:extLst>
            </p:cNvPr>
            <p:cNvSpPr txBox="1"/>
            <p:nvPr/>
          </p:nvSpPr>
          <p:spPr>
            <a:xfrm>
              <a:off x="2764772" y="5384613"/>
              <a:ext cx="476412"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LCDR1</a:t>
              </a:r>
            </a:p>
          </p:txBody>
        </p:sp>
        <p:sp>
          <p:nvSpPr>
            <p:cNvPr id="1468" name="テキスト ボックス 1467">
              <a:extLst>
                <a:ext uri="{FF2B5EF4-FFF2-40B4-BE49-F238E27FC236}">
                  <a16:creationId xmlns:a16="http://schemas.microsoft.com/office/drawing/2014/main" id="{DBA4D604-A069-DA68-F26A-42D8A3A4678F}"/>
                </a:ext>
              </a:extLst>
            </p:cNvPr>
            <p:cNvSpPr txBox="1"/>
            <p:nvPr/>
          </p:nvSpPr>
          <p:spPr>
            <a:xfrm>
              <a:off x="4556110" y="5384613"/>
              <a:ext cx="476412"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LCDR2</a:t>
              </a:r>
            </a:p>
          </p:txBody>
        </p:sp>
        <p:cxnSp>
          <p:nvCxnSpPr>
            <p:cNvPr id="1469" name="直線矢印コネクタ 1468">
              <a:extLst>
                <a:ext uri="{FF2B5EF4-FFF2-40B4-BE49-F238E27FC236}">
                  <a16:creationId xmlns:a16="http://schemas.microsoft.com/office/drawing/2014/main" id="{14C99269-4DC3-1014-3A5C-29F0FC4FB6B8}"/>
                </a:ext>
              </a:extLst>
            </p:cNvPr>
            <p:cNvCxnSpPr>
              <a:cxnSpLocks/>
            </p:cNvCxnSpPr>
            <p:nvPr/>
          </p:nvCxnSpPr>
          <p:spPr>
            <a:xfrm>
              <a:off x="995654" y="6395330"/>
              <a:ext cx="852196"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0" name="直線矢印コネクタ 1469">
              <a:extLst>
                <a:ext uri="{FF2B5EF4-FFF2-40B4-BE49-F238E27FC236}">
                  <a16:creationId xmlns:a16="http://schemas.microsoft.com/office/drawing/2014/main" id="{71DA7F53-2D52-916C-7B46-37E89D1F96DE}"/>
                </a:ext>
              </a:extLst>
            </p:cNvPr>
            <p:cNvCxnSpPr>
              <a:cxnSpLocks/>
            </p:cNvCxnSpPr>
            <p:nvPr/>
          </p:nvCxnSpPr>
          <p:spPr>
            <a:xfrm>
              <a:off x="1884009" y="6395330"/>
              <a:ext cx="592494"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71" name="直線矢印コネクタ 1470">
              <a:extLst>
                <a:ext uri="{FF2B5EF4-FFF2-40B4-BE49-F238E27FC236}">
                  <a16:creationId xmlns:a16="http://schemas.microsoft.com/office/drawing/2014/main" id="{8C147448-2ECE-5E19-7072-9DA2F64F5619}"/>
                </a:ext>
              </a:extLst>
            </p:cNvPr>
            <p:cNvCxnSpPr>
              <a:cxnSpLocks/>
            </p:cNvCxnSpPr>
            <p:nvPr/>
          </p:nvCxnSpPr>
          <p:spPr>
            <a:xfrm>
              <a:off x="2504480" y="6395330"/>
              <a:ext cx="640166"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2" name="テキスト ボックス 1471">
              <a:extLst>
                <a:ext uri="{FF2B5EF4-FFF2-40B4-BE49-F238E27FC236}">
                  <a16:creationId xmlns:a16="http://schemas.microsoft.com/office/drawing/2014/main" id="{2F6669F2-4F3C-8B16-407B-1CFA6CBC3EFC}"/>
                </a:ext>
              </a:extLst>
            </p:cNvPr>
            <p:cNvSpPr txBox="1"/>
            <p:nvPr/>
          </p:nvSpPr>
          <p:spPr>
            <a:xfrm>
              <a:off x="1956792" y="6247253"/>
              <a:ext cx="476412"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LCDR3</a:t>
              </a:r>
            </a:p>
          </p:txBody>
        </p:sp>
        <p:sp>
          <p:nvSpPr>
            <p:cNvPr id="1473" name="テキスト ボックス 1472">
              <a:extLst>
                <a:ext uri="{FF2B5EF4-FFF2-40B4-BE49-F238E27FC236}">
                  <a16:creationId xmlns:a16="http://schemas.microsoft.com/office/drawing/2014/main" id="{07999F83-6304-8256-779B-6E2C6D1DDD1C}"/>
                </a:ext>
              </a:extLst>
            </p:cNvPr>
            <p:cNvSpPr txBox="1"/>
            <p:nvPr/>
          </p:nvSpPr>
          <p:spPr>
            <a:xfrm>
              <a:off x="2624452" y="6247253"/>
              <a:ext cx="402674"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LFR4</a:t>
              </a:r>
            </a:p>
          </p:txBody>
        </p:sp>
      </p:grpSp>
      <p:grpSp>
        <p:nvGrpSpPr>
          <p:cNvPr id="1499" name="グループ化 1498">
            <a:extLst>
              <a:ext uri="{FF2B5EF4-FFF2-40B4-BE49-F238E27FC236}">
                <a16:creationId xmlns:a16="http://schemas.microsoft.com/office/drawing/2014/main" id="{56897F73-D17B-0DA8-336A-FD6A3033478D}"/>
              </a:ext>
            </a:extLst>
          </p:cNvPr>
          <p:cNvGrpSpPr/>
          <p:nvPr/>
        </p:nvGrpSpPr>
        <p:grpSpPr>
          <a:xfrm>
            <a:off x="277575" y="3974247"/>
            <a:ext cx="6426578" cy="1611183"/>
            <a:chOff x="277575" y="3807907"/>
            <a:chExt cx="6426578" cy="1611183"/>
          </a:xfrm>
        </p:grpSpPr>
        <p:grpSp>
          <p:nvGrpSpPr>
            <p:cNvPr id="1402" name="グループ化 1401">
              <a:extLst>
                <a:ext uri="{FF2B5EF4-FFF2-40B4-BE49-F238E27FC236}">
                  <a16:creationId xmlns:a16="http://schemas.microsoft.com/office/drawing/2014/main" id="{E190AA9B-2CF2-B1DC-D46E-542D5DB1FB2E}"/>
                </a:ext>
              </a:extLst>
            </p:cNvPr>
            <p:cNvGrpSpPr/>
            <p:nvPr/>
          </p:nvGrpSpPr>
          <p:grpSpPr>
            <a:xfrm>
              <a:off x="277575" y="3954455"/>
              <a:ext cx="6426578" cy="1464635"/>
              <a:chOff x="96600" y="3868730"/>
              <a:chExt cx="6426578" cy="1464635"/>
            </a:xfrm>
          </p:grpSpPr>
          <p:pic>
            <p:nvPicPr>
              <p:cNvPr id="37" name="図 36">
                <a:extLst>
                  <a:ext uri="{FF2B5EF4-FFF2-40B4-BE49-F238E27FC236}">
                    <a16:creationId xmlns:a16="http://schemas.microsoft.com/office/drawing/2014/main" id="{0CFEB457-5EC8-EB2C-945F-F0DE20DCBEBE}"/>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Layer>
                    </a14:imgProps>
                  </a:ext>
                </a:extLst>
              </a:blip>
              <a:srcRect r="3398"/>
              <a:stretch/>
            </p:blipFill>
            <p:spPr>
              <a:xfrm>
                <a:off x="736493" y="3876492"/>
                <a:ext cx="5556834" cy="1417647"/>
              </a:xfrm>
              <a:prstGeom prst="rect">
                <a:avLst/>
              </a:prstGeom>
            </p:spPr>
          </p:pic>
          <p:sp>
            <p:nvSpPr>
              <p:cNvPr id="1327" name="テキスト ボックス 1326">
                <a:extLst>
                  <a:ext uri="{FF2B5EF4-FFF2-40B4-BE49-F238E27FC236}">
                    <a16:creationId xmlns:a16="http://schemas.microsoft.com/office/drawing/2014/main" id="{561C1DEF-239F-DB11-96D7-F6044EA6241E}"/>
                  </a:ext>
                </a:extLst>
              </p:cNvPr>
              <p:cNvSpPr txBox="1"/>
              <p:nvPr/>
            </p:nvSpPr>
            <p:spPr>
              <a:xfrm>
                <a:off x="6239126" y="3868730"/>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28" name="テキスト ボックス 1327">
                <a:extLst>
                  <a:ext uri="{FF2B5EF4-FFF2-40B4-BE49-F238E27FC236}">
                    <a16:creationId xmlns:a16="http://schemas.microsoft.com/office/drawing/2014/main" id="{D48B0A02-8A09-26CB-A68E-0D97A3A25A83}"/>
                  </a:ext>
                </a:extLst>
              </p:cNvPr>
              <p:cNvSpPr txBox="1"/>
              <p:nvPr/>
            </p:nvSpPr>
            <p:spPr>
              <a:xfrm>
                <a:off x="6239126" y="4097386"/>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29" name="テキスト ボックス 1328">
                <a:extLst>
                  <a:ext uri="{FF2B5EF4-FFF2-40B4-BE49-F238E27FC236}">
                    <a16:creationId xmlns:a16="http://schemas.microsoft.com/office/drawing/2014/main" id="{AD6257DE-67B1-6ADE-9ACC-4B06AAF82D76}"/>
                  </a:ext>
                </a:extLst>
              </p:cNvPr>
              <p:cNvSpPr txBox="1"/>
              <p:nvPr/>
            </p:nvSpPr>
            <p:spPr>
              <a:xfrm>
                <a:off x="6239126" y="3983058"/>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30" name="テキスト ボックス 1329">
                <a:extLst>
                  <a:ext uri="{FF2B5EF4-FFF2-40B4-BE49-F238E27FC236}">
                    <a16:creationId xmlns:a16="http://schemas.microsoft.com/office/drawing/2014/main" id="{04C49222-3FB9-82B0-35B0-05A96A2A805D}"/>
                  </a:ext>
                </a:extLst>
              </p:cNvPr>
              <p:cNvSpPr txBox="1"/>
              <p:nvPr/>
            </p:nvSpPr>
            <p:spPr>
              <a:xfrm>
                <a:off x="6239126" y="4211714"/>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31" name="テキスト ボックス 1330">
                <a:extLst>
                  <a:ext uri="{FF2B5EF4-FFF2-40B4-BE49-F238E27FC236}">
                    <a16:creationId xmlns:a16="http://schemas.microsoft.com/office/drawing/2014/main" id="{8FC05016-2741-26E0-AFBE-11A1D3B5A165}"/>
                  </a:ext>
                </a:extLst>
              </p:cNvPr>
              <p:cNvSpPr txBox="1"/>
              <p:nvPr/>
            </p:nvSpPr>
            <p:spPr>
              <a:xfrm>
                <a:off x="6239126" y="4326041"/>
                <a:ext cx="284052"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80</a:t>
                </a:r>
              </a:p>
            </p:txBody>
          </p:sp>
          <p:sp>
            <p:nvSpPr>
              <p:cNvPr id="1337" name="テキスト ボックス 1336">
                <a:extLst>
                  <a:ext uri="{FF2B5EF4-FFF2-40B4-BE49-F238E27FC236}">
                    <a16:creationId xmlns:a16="http://schemas.microsoft.com/office/drawing/2014/main" id="{9B9AC4D9-C470-77D8-262E-581480FA5D7E}"/>
                  </a:ext>
                </a:extLst>
              </p:cNvPr>
              <p:cNvSpPr txBox="1"/>
              <p:nvPr/>
            </p:nvSpPr>
            <p:spPr>
              <a:xfrm>
                <a:off x="96600" y="3888266"/>
                <a:ext cx="518091"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AGP-R4</a:t>
                </a:r>
              </a:p>
            </p:txBody>
          </p:sp>
          <p:sp>
            <p:nvSpPr>
              <p:cNvPr id="1338" name="テキスト ボックス 1337">
                <a:extLst>
                  <a:ext uri="{FF2B5EF4-FFF2-40B4-BE49-F238E27FC236}">
                    <a16:creationId xmlns:a16="http://schemas.microsoft.com/office/drawing/2014/main" id="{84DB76E4-F57E-ABA9-0A45-3B03CB335111}"/>
                  </a:ext>
                </a:extLst>
              </p:cNvPr>
              <p:cNvSpPr txBox="1"/>
              <p:nvPr/>
            </p:nvSpPr>
            <p:spPr>
              <a:xfrm>
                <a:off x="96600" y="4116922"/>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AGP-R11</a:t>
                </a:r>
              </a:p>
            </p:txBody>
          </p:sp>
          <p:sp>
            <p:nvSpPr>
              <p:cNvPr id="1339" name="テキスト ボックス 1338">
                <a:extLst>
                  <a:ext uri="{FF2B5EF4-FFF2-40B4-BE49-F238E27FC236}">
                    <a16:creationId xmlns:a16="http://schemas.microsoft.com/office/drawing/2014/main" id="{6A5CA7C2-6EB6-2B1F-A4FB-55A1203E7F1E}"/>
                  </a:ext>
                </a:extLst>
              </p:cNvPr>
              <p:cNvSpPr txBox="1"/>
              <p:nvPr/>
            </p:nvSpPr>
            <p:spPr>
              <a:xfrm>
                <a:off x="96600" y="4002594"/>
                <a:ext cx="518091"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AGP-R5</a:t>
                </a:r>
              </a:p>
            </p:txBody>
          </p:sp>
          <p:sp>
            <p:nvSpPr>
              <p:cNvPr id="1340" name="テキスト ボックス 1339">
                <a:extLst>
                  <a:ext uri="{FF2B5EF4-FFF2-40B4-BE49-F238E27FC236}">
                    <a16:creationId xmlns:a16="http://schemas.microsoft.com/office/drawing/2014/main" id="{7C692EEE-B326-740F-78E5-0B44F9B8E4A8}"/>
                  </a:ext>
                </a:extLst>
              </p:cNvPr>
              <p:cNvSpPr txBox="1"/>
              <p:nvPr/>
            </p:nvSpPr>
            <p:spPr>
              <a:xfrm>
                <a:off x="96600" y="4231250"/>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AGP-R20</a:t>
                </a:r>
              </a:p>
            </p:txBody>
          </p:sp>
          <p:sp>
            <p:nvSpPr>
              <p:cNvPr id="1341" name="テキスト ボックス 1340">
                <a:extLst>
                  <a:ext uri="{FF2B5EF4-FFF2-40B4-BE49-F238E27FC236}">
                    <a16:creationId xmlns:a16="http://schemas.microsoft.com/office/drawing/2014/main" id="{85AF6368-CE0F-8A9B-A993-E4C7537FD6C7}"/>
                  </a:ext>
                </a:extLst>
              </p:cNvPr>
              <p:cNvSpPr txBox="1"/>
              <p:nvPr/>
            </p:nvSpPr>
            <p:spPr>
              <a:xfrm>
                <a:off x="96600" y="4345577"/>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AGP-R22</a:t>
                </a:r>
              </a:p>
            </p:txBody>
          </p:sp>
          <p:sp>
            <p:nvSpPr>
              <p:cNvPr id="1342" name="テキスト ボックス 1341">
                <a:extLst>
                  <a:ext uri="{FF2B5EF4-FFF2-40B4-BE49-F238E27FC236}">
                    <a16:creationId xmlns:a16="http://schemas.microsoft.com/office/drawing/2014/main" id="{288D819D-7A88-8D0C-D111-6C77B334E5B6}"/>
                  </a:ext>
                </a:extLst>
              </p:cNvPr>
              <p:cNvSpPr txBox="1"/>
              <p:nvPr/>
            </p:nvSpPr>
            <p:spPr>
              <a:xfrm>
                <a:off x="619494" y="3888266"/>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43" name="テキスト ボックス 1342">
                <a:extLst>
                  <a:ext uri="{FF2B5EF4-FFF2-40B4-BE49-F238E27FC236}">
                    <a16:creationId xmlns:a16="http://schemas.microsoft.com/office/drawing/2014/main" id="{8FE29FAB-0F41-BE91-672F-162803710AC8}"/>
                  </a:ext>
                </a:extLst>
              </p:cNvPr>
              <p:cNvSpPr txBox="1"/>
              <p:nvPr/>
            </p:nvSpPr>
            <p:spPr>
              <a:xfrm>
                <a:off x="619494" y="4116922"/>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44" name="テキスト ボックス 1343">
                <a:extLst>
                  <a:ext uri="{FF2B5EF4-FFF2-40B4-BE49-F238E27FC236}">
                    <a16:creationId xmlns:a16="http://schemas.microsoft.com/office/drawing/2014/main" id="{F9C51082-6997-BC93-5F59-7935F1FE5548}"/>
                  </a:ext>
                </a:extLst>
              </p:cNvPr>
              <p:cNvSpPr txBox="1"/>
              <p:nvPr/>
            </p:nvSpPr>
            <p:spPr>
              <a:xfrm>
                <a:off x="619494" y="4002594"/>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45" name="テキスト ボックス 1344">
                <a:extLst>
                  <a:ext uri="{FF2B5EF4-FFF2-40B4-BE49-F238E27FC236}">
                    <a16:creationId xmlns:a16="http://schemas.microsoft.com/office/drawing/2014/main" id="{91F51D9A-7FCF-22B3-0112-A5773AECBEEB}"/>
                  </a:ext>
                </a:extLst>
              </p:cNvPr>
              <p:cNvSpPr txBox="1"/>
              <p:nvPr/>
            </p:nvSpPr>
            <p:spPr>
              <a:xfrm>
                <a:off x="619494" y="4231250"/>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46" name="テキスト ボックス 1345">
                <a:extLst>
                  <a:ext uri="{FF2B5EF4-FFF2-40B4-BE49-F238E27FC236}">
                    <a16:creationId xmlns:a16="http://schemas.microsoft.com/office/drawing/2014/main" id="{0A7B41E9-4AE1-54F3-DD75-D1086A03A010}"/>
                  </a:ext>
                </a:extLst>
              </p:cNvPr>
              <p:cNvSpPr txBox="1"/>
              <p:nvPr/>
            </p:nvSpPr>
            <p:spPr>
              <a:xfrm>
                <a:off x="619494" y="4345577"/>
                <a:ext cx="234360"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1</a:t>
                </a:r>
              </a:p>
            </p:txBody>
          </p:sp>
          <p:sp>
            <p:nvSpPr>
              <p:cNvPr id="1357" name="テキスト ボックス 1356">
                <a:extLst>
                  <a:ext uri="{FF2B5EF4-FFF2-40B4-BE49-F238E27FC236}">
                    <a16:creationId xmlns:a16="http://schemas.microsoft.com/office/drawing/2014/main" id="{0039AC69-2FD7-5874-2EC9-5A0DACF875B5}"/>
                  </a:ext>
                </a:extLst>
              </p:cNvPr>
              <p:cNvSpPr txBox="1"/>
              <p:nvPr/>
            </p:nvSpPr>
            <p:spPr>
              <a:xfrm>
                <a:off x="96600" y="4693953"/>
                <a:ext cx="518091"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AGP-R4</a:t>
                </a:r>
              </a:p>
            </p:txBody>
          </p:sp>
          <p:sp>
            <p:nvSpPr>
              <p:cNvPr id="1358" name="テキスト ボックス 1357">
                <a:extLst>
                  <a:ext uri="{FF2B5EF4-FFF2-40B4-BE49-F238E27FC236}">
                    <a16:creationId xmlns:a16="http://schemas.microsoft.com/office/drawing/2014/main" id="{C94BF9A2-CB55-DE84-D390-E6806F0BACFB}"/>
                  </a:ext>
                </a:extLst>
              </p:cNvPr>
              <p:cNvSpPr txBox="1"/>
              <p:nvPr/>
            </p:nvSpPr>
            <p:spPr>
              <a:xfrm>
                <a:off x="96600" y="4922609"/>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AGP-R11</a:t>
                </a:r>
              </a:p>
            </p:txBody>
          </p:sp>
          <p:sp>
            <p:nvSpPr>
              <p:cNvPr id="1359" name="テキスト ボックス 1358">
                <a:extLst>
                  <a:ext uri="{FF2B5EF4-FFF2-40B4-BE49-F238E27FC236}">
                    <a16:creationId xmlns:a16="http://schemas.microsoft.com/office/drawing/2014/main" id="{9C1C7677-FBE6-5837-1066-2697C6D06D1A}"/>
                  </a:ext>
                </a:extLst>
              </p:cNvPr>
              <p:cNvSpPr txBox="1"/>
              <p:nvPr/>
            </p:nvSpPr>
            <p:spPr>
              <a:xfrm>
                <a:off x="96600" y="4808281"/>
                <a:ext cx="518091"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AGP-R5</a:t>
                </a:r>
              </a:p>
            </p:txBody>
          </p:sp>
          <p:sp>
            <p:nvSpPr>
              <p:cNvPr id="1360" name="テキスト ボックス 1359">
                <a:extLst>
                  <a:ext uri="{FF2B5EF4-FFF2-40B4-BE49-F238E27FC236}">
                    <a16:creationId xmlns:a16="http://schemas.microsoft.com/office/drawing/2014/main" id="{F7DDCB78-E8A0-D388-9CE6-82A40149835F}"/>
                  </a:ext>
                </a:extLst>
              </p:cNvPr>
              <p:cNvSpPr txBox="1"/>
              <p:nvPr/>
            </p:nvSpPr>
            <p:spPr>
              <a:xfrm>
                <a:off x="96600" y="5036937"/>
                <a:ext cx="567784"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AGP-R20</a:t>
                </a:r>
              </a:p>
            </p:txBody>
          </p:sp>
          <p:sp>
            <p:nvSpPr>
              <p:cNvPr id="1361" name="テキスト ボックス 1360">
                <a:extLst>
                  <a:ext uri="{FF2B5EF4-FFF2-40B4-BE49-F238E27FC236}">
                    <a16:creationId xmlns:a16="http://schemas.microsoft.com/office/drawing/2014/main" id="{EFC408EE-17B3-E61C-5A91-3CA942E6EE64}"/>
                  </a:ext>
                </a:extLst>
              </p:cNvPr>
              <p:cNvSpPr txBox="1"/>
              <p:nvPr/>
            </p:nvSpPr>
            <p:spPr>
              <a:xfrm>
                <a:off x="96600" y="5151264"/>
                <a:ext cx="567784" cy="182101"/>
              </a:xfrm>
              <a:prstGeom prst="rect">
                <a:avLst/>
              </a:prstGeom>
              <a:solidFill>
                <a:schemeClr val="bg1"/>
              </a:solid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AGP-R22</a:t>
                </a:r>
              </a:p>
            </p:txBody>
          </p:sp>
          <p:sp>
            <p:nvSpPr>
              <p:cNvPr id="1362" name="テキスト ボックス 1361">
                <a:extLst>
                  <a:ext uri="{FF2B5EF4-FFF2-40B4-BE49-F238E27FC236}">
                    <a16:creationId xmlns:a16="http://schemas.microsoft.com/office/drawing/2014/main" id="{0913464E-9019-9D0D-87A1-284B8BD9BABE}"/>
                  </a:ext>
                </a:extLst>
              </p:cNvPr>
              <p:cNvSpPr txBox="1"/>
              <p:nvPr/>
            </p:nvSpPr>
            <p:spPr>
              <a:xfrm>
                <a:off x="569802" y="4693953"/>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63" name="テキスト ボックス 1362">
                <a:extLst>
                  <a:ext uri="{FF2B5EF4-FFF2-40B4-BE49-F238E27FC236}">
                    <a16:creationId xmlns:a16="http://schemas.microsoft.com/office/drawing/2014/main" id="{ED2A4BA5-2D6C-B4A8-50AA-20CA9617463F}"/>
                  </a:ext>
                </a:extLst>
              </p:cNvPr>
              <p:cNvSpPr txBox="1"/>
              <p:nvPr/>
            </p:nvSpPr>
            <p:spPr>
              <a:xfrm>
                <a:off x="569802" y="4922609"/>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64" name="テキスト ボックス 1363">
                <a:extLst>
                  <a:ext uri="{FF2B5EF4-FFF2-40B4-BE49-F238E27FC236}">
                    <a16:creationId xmlns:a16="http://schemas.microsoft.com/office/drawing/2014/main" id="{C07BE1D7-FB60-DCF0-1236-BB745E3EC47F}"/>
                  </a:ext>
                </a:extLst>
              </p:cNvPr>
              <p:cNvSpPr txBox="1"/>
              <p:nvPr/>
            </p:nvSpPr>
            <p:spPr>
              <a:xfrm>
                <a:off x="569802" y="4808281"/>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65" name="テキスト ボックス 1364">
                <a:extLst>
                  <a:ext uri="{FF2B5EF4-FFF2-40B4-BE49-F238E27FC236}">
                    <a16:creationId xmlns:a16="http://schemas.microsoft.com/office/drawing/2014/main" id="{F69A86AE-3F86-CB18-2B38-41E7DA131359}"/>
                  </a:ext>
                </a:extLst>
              </p:cNvPr>
              <p:cNvSpPr txBox="1"/>
              <p:nvPr/>
            </p:nvSpPr>
            <p:spPr>
              <a:xfrm>
                <a:off x="569802" y="5036937"/>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66" name="テキスト ボックス 1365">
                <a:extLst>
                  <a:ext uri="{FF2B5EF4-FFF2-40B4-BE49-F238E27FC236}">
                    <a16:creationId xmlns:a16="http://schemas.microsoft.com/office/drawing/2014/main" id="{883BA775-2A24-4863-3F05-1CF851F1C5D7}"/>
                  </a:ext>
                </a:extLst>
              </p:cNvPr>
              <p:cNvSpPr txBox="1"/>
              <p:nvPr/>
            </p:nvSpPr>
            <p:spPr>
              <a:xfrm>
                <a:off x="569802" y="5151264"/>
                <a:ext cx="284052" cy="182101"/>
              </a:xfrm>
              <a:prstGeom prst="rect">
                <a:avLst/>
              </a:prstGeom>
              <a:noFill/>
            </p:spPr>
            <p:txBody>
              <a:bodyPr wrap="none" rtlCol="0">
                <a:spAutoFit/>
              </a:bodyPr>
              <a:lstStyle/>
              <a:p>
                <a:pPr algn="r">
                  <a:lnSpc>
                    <a:spcPts val="650"/>
                  </a:lnSpc>
                </a:pPr>
                <a:r>
                  <a:rPr kumimoji="1" lang="en-US" altLang="ja-JP" sz="700" dirty="0">
                    <a:latin typeface="Arial" panose="020B0604020202020204" pitchFamily="34" charset="0"/>
                    <a:cs typeface="Arial" panose="020B0604020202020204" pitchFamily="34" charset="0"/>
                  </a:rPr>
                  <a:t>81</a:t>
                </a:r>
              </a:p>
            </p:txBody>
          </p:sp>
          <p:sp>
            <p:nvSpPr>
              <p:cNvPr id="1383" name="正方形/長方形 1382">
                <a:extLst>
                  <a:ext uri="{FF2B5EF4-FFF2-40B4-BE49-F238E27FC236}">
                    <a16:creationId xmlns:a16="http://schemas.microsoft.com/office/drawing/2014/main" id="{94C1011F-5E6C-E804-F6B6-D338E250177B}"/>
                  </a:ext>
                </a:extLst>
              </p:cNvPr>
              <p:cNvSpPr/>
              <p:nvPr/>
            </p:nvSpPr>
            <p:spPr>
              <a:xfrm>
                <a:off x="3736975" y="4693953"/>
                <a:ext cx="222250" cy="639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4" name="テキスト ボックス 1383">
                <a:extLst>
                  <a:ext uri="{FF2B5EF4-FFF2-40B4-BE49-F238E27FC236}">
                    <a16:creationId xmlns:a16="http://schemas.microsoft.com/office/drawing/2014/main" id="{86EB51D1-ECD9-6ED2-38EA-D44F6C75C824}"/>
                  </a:ext>
                </a:extLst>
              </p:cNvPr>
              <p:cNvSpPr txBox="1"/>
              <p:nvPr/>
            </p:nvSpPr>
            <p:spPr>
              <a:xfrm>
                <a:off x="3628433" y="4693953"/>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122</a:t>
                </a:r>
              </a:p>
            </p:txBody>
          </p:sp>
          <p:sp>
            <p:nvSpPr>
              <p:cNvPr id="1385" name="テキスト ボックス 1384">
                <a:extLst>
                  <a:ext uri="{FF2B5EF4-FFF2-40B4-BE49-F238E27FC236}">
                    <a16:creationId xmlns:a16="http://schemas.microsoft.com/office/drawing/2014/main" id="{9E9AA047-68B4-97E1-D272-F9CF47A96EE7}"/>
                  </a:ext>
                </a:extLst>
              </p:cNvPr>
              <p:cNvSpPr txBox="1"/>
              <p:nvPr/>
            </p:nvSpPr>
            <p:spPr>
              <a:xfrm>
                <a:off x="3628433" y="4922609"/>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122</a:t>
                </a:r>
              </a:p>
            </p:txBody>
          </p:sp>
          <p:sp>
            <p:nvSpPr>
              <p:cNvPr id="1386" name="テキスト ボックス 1385">
                <a:extLst>
                  <a:ext uri="{FF2B5EF4-FFF2-40B4-BE49-F238E27FC236}">
                    <a16:creationId xmlns:a16="http://schemas.microsoft.com/office/drawing/2014/main" id="{396F04BF-4184-F773-73B3-00393062C925}"/>
                  </a:ext>
                </a:extLst>
              </p:cNvPr>
              <p:cNvSpPr txBox="1"/>
              <p:nvPr/>
            </p:nvSpPr>
            <p:spPr>
              <a:xfrm>
                <a:off x="3628433" y="4808281"/>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122</a:t>
                </a:r>
              </a:p>
            </p:txBody>
          </p:sp>
          <p:sp>
            <p:nvSpPr>
              <p:cNvPr id="1387" name="テキスト ボックス 1386">
                <a:extLst>
                  <a:ext uri="{FF2B5EF4-FFF2-40B4-BE49-F238E27FC236}">
                    <a16:creationId xmlns:a16="http://schemas.microsoft.com/office/drawing/2014/main" id="{D4EDB5DF-F40F-ECFB-EE30-6CCB0134FB32}"/>
                  </a:ext>
                </a:extLst>
              </p:cNvPr>
              <p:cNvSpPr txBox="1"/>
              <p:nvPr/>
            </p:nvSpPr>
            <p:spPr>
              <a:xfrm>
                <a:off x="3628433" y="5036937"/>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122</a:t>
                </a:r>
              </a:p>
            </p:txBody>
          </p:sp>
          <p:sp>
            <p:nvSpPr>
              <p:cNvPr id="1388" name="テキスト ボックス 1387">
                <a:extLst>
                  <a:ext uri="{FF2B5EF4-FFF2-40B4-BE49-F238E27FC236}">
                    <a16:creationId xmlns:a16="http://schemas.microsoft.com/office/drawing/2014/main" id="{ECE4F1A3-FD25-6482-2FB3-35F892C85B81}"/>
                  </a:ext>
                </a:extLst>
              </p:cNvPr>
              <p:cNvSpPr txBox="1"/>
              <p:nvPr/>
            </p:nvSpPr>
            <p:spPr>
              <a:xfrm>
                <a:off x="3628433" y="5151264"/>
                <a:ext cx="333746" cy="182101"/>
              </a:xfrm>
              <a:prstGeom prst="rect">
                <a:avLst/>
              </a:prstGeom>
              <a:noFill/>
            </p:spPr>
            <p:txBody>
              <a:bodyPr wrap="none" rtlCol="0">
                <a:spAutoFit/>
              </a:bodyPr>
              <a:lstStyle/>
              <a:p>
                <a:pPr>
                  <a:lnSpc>
                    <a:spcPts val="650"/>
                  </a:lnSpc>
                </a:pPr>
                <a:r>
                  <a:rPr kumimoji="1" lang="en-US" altLang="ja-JP" sz="700" dirty="0">
                    <a:latin typeface="Arial" panose="020B0604020202020204" pitchFamily="34" charset="0"/>
                    <a:cs typeface="Arial" panose="020B0604020202020204" pitchFamily="34" charset="0"/>
                  </a:rPr>
                  <a:t>122</a:t>
                </a:r>
              </a:p>
            </p:txBody>
          </p:sp>
        </p:grpSp>
        <p:cxnSp>
          <p:nvCxnSpPr>
            <p:cNvPr id="1474" name="直線矢印コネクタ 1473">
              <a:extLst>
                <a:ext uri="{FF2B5EF4-FFF2-40B4-BE49-F238E27FC236}">
                  <a16:creationId xmlns:a16="http://schemas.microsoft.com/office/drawing/2014/main" id="{A5C19F97-F4C5-D9F6-8D72-CEA5B163BD88}"/>
                </a:ext>
              </a:extLst>
            </p:cNvPr>
            <p:cNvCxnSpPr>
              <a:cxnSpLocks/>
            </p:cNvCxnSpPr>
            <p:nvPr/>
          </p:nvCxnSpPr>
          <p:spPr>
            <a:xfrm>
              <a:off x="995654" y="3951908"/>
              <a:ext cx="1684046"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5" name="直線矢印コネクタ 1474">
              <a:extLst>
                <a:ext uri="{FF2B5EF4-FFF2-40B4-BE49-F238E27FC236}">
                  <a16:creationId xmlns:a16="http://schemas.microsoft.com/office/drawing/2014/main" id="{5EA271B0-0269-B81B-690B-F059B6AD76AF}"/>
                </a:ext>
              </a:extLst>
            </p:cNvPr>
            <p:cNvCxnSpPr>
              <a:cxnSpLocks/>
            </p:cNvCxnSpPr>
            <p:nvPr/>
          </p:nvCxnSpPr>
          <p:spPr>
            <a:xfrm>
              <a:off x="2711321" y="3951908"/>
              <a:ext cx="524004"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76" name="直線矢印コネクタ 1475">
              <a:extLst>
                <a:ext uri="{FF2B5EF4-FFF2-40B4-BE49-F238E27FC236}">
                  <a16:creationId xmlns:a16="http://schemas.microsoft.com/office/drawing/2014/main" id="{C413A35A-C082-7E37-1FE6-1309F40295D3}"/>
                </a:ext>
              </a:extLst>
            </p:cNvPr>
            <p:cNvCxnSpPr>
              <a:cxnSpLocks/>
            </p:cNvCxnSpPr>
            <p:nvPr/>
          </p:nvCxnSpPr>
          <p:spPr>
            <a:xfrm>
              <a:off x="3278479" y="3951908"/>
              <a:ext cx="1115721"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7" name="直線矢印コネクタ 1476">
              <a:extLst>
                <a:ext uri="{FF2B5EF4-FFF2-40B4-BE49-F238E27FC236}">
                  <a16:creationId xmlns:a16="http://schemas.microsoft.com/office/drawing/2014/main" id="{869987AF-898F-72BB-3F7C-4DA9A4F1A5B0}"/>
                </a:ext>
              </a:extLst>
            </p:cNvPr>
            <p:cNvCxnSpPr>
              <a:cxnSpLocks/>
            </p:cNvCxnSpPr>
            <p:nvPr/>
          </p:nvCxnSpPr>
          <p:spPr>
            <a:xfrm>
              <a:off x="4427540" y="3951908"/>
              <a:ext cx="513554"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78" name="直線矢印コネクタ 1477">
              <a:extLst>
                <a:ext uri="{FF2B5EF4-FFF2-40B4-BE49-F238E27FC236}">
                  <a16:creationId xmlns:a16="http://schemas.microsoft.com/office/drawing/2014/main" id="{445DAACD-5663-8C57-936E-B619DA4BCC0F}"/>
                </a:ext>
              </a:extLst>
            </p:cNvPr>
            <p:cNvCxnSpPr>
              <a:cxnSpLocks/>
            </p:cNvCxnSpPr>
            <p:nvPr/>
          </p:nvCxnSpPr>
          <p:spPr>
            <a:xfrm>
              <a:off x="4966785" y="3951908"/>
              <a:ext cx="1472115"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9" name="直線矢印コネクタ 1478">
              <a:extLst>
                <a:ext uri="{FF2B5EF4-FFF2-40B4-BE49-F238E27FC236}">
                  <a16:creationId xmlns:a16="http://schemas.microsoft.com/office/drawing/2014/main" id="{B7D7F2B6-49E8-3F54-8D01-224245148A97}"/>
                </a:ext>
              </a:extLst>
            </p:cNvPr>
            <p:cNvCxnSpPr>
              <a:cxnSpLocks/>
            </p:cNvCxnSpPr>
            <p:nvPr/>
          </p:nvCxnSpPr>
          <p:spPr>
            <a:xfrm>
              <a:off x="995654" y="4785346"/>
              <a:ext cx="1071271"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0" name="直線矢印コネクタ 1479">
              <a:extLst>
                <a:ext uri="{FF2B5EF4-FFF2-40B4-BE49-F238E27FC236}">
                  <a16:creationId xmlns:a16="http://schemas.microsoft.com/office/drawing/2014/main" id="{DE55435A-9906-2ECA-2A8D-814FE0056077}"/>
                </a:ext>
              </a:extLst>
            </p:cNvPr>
            <p:cNvCxnSpPr>
              <a:cxnSpLocks/>
            </p:cNvCxnSpPr>
            <p:nvPr/>
          </p:nvCxnSpPr>
          <p:spPr>
            <a:xfrm>
              <a:off x="2081504" y="4785346"/>
              <a:ext cx="1002215"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81" name="直線矢印コネクタ 1480">
              <a:extLst>
                <a:ext uri="{FF2B5EF4-FFF2-40B4-BE49-F238E27FC236}">
                  <a16:creationId xmlns:a16="http://schemas.microsoft.com/office/drawing/2014/main" id="{5C52750C-6372-9EAA-4D61-F49688756E03}"/>
                </a:ext>
              </a:extLst>
            </p:cNvPr>
            <p:cNvCxnSpPr>
              <a:cxnSpLocks/>
            </p:cNvCxnSpPr>
            <p:nvPr/>
          </p:nvCxnSpPr>
          <p:spPr>
            <a:xfrm>
              <a:off x="3111644" y="4785346"/>
              <a:ext cx="728371" cy="0"/>
            </a:xfrm>
            <a:prstGeom prst="straightConnector1">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2" name="テキスト ボックス 1481">
              <a:extLst>
                <a:ext uri="{FF2B5EF4-FFF2-40B4-BE49-F238E27FC236}">
                  <a16:creationId xmlns:a16="http://schemas.microsoft.com/office/drawing/2014/main" id="{C26CB823-9AB8-3114-E68F-9A40E128658A}"/>
                </a:ext>
              </a:extLst>
            </p:cNvPr>
            <p:cNvSpPr txBox="1"/>
            <p:nvPr/>
          </p:nvSpPr>
          <p:spPr>
            <a:xfrm>
              <a:off x="1744472" y="3807907"/>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HFR1</a:t>
              </a:r>
            </a:p>
          </p:txBody>
        </p:sp>
        <p:sp>
          <p:nvSpPr>
            <p:cNvPr id="1483" name="テキスト ボックス 1482">
              <a:extLst>
                <a:ext uri="{FF2B5EF4-FFF2-40B4-BE49-F238E27FC236}">
                  <a16:creationId xmlns:a16="http://schemas.microsoft.com/office/drawing/2014/main" id="{71F2AF32-9249-4DC4-8BC5-05002E61F172}"/>
                </a:ext>
              </a:extLst>
            </p:cNvPr>
            <p:cNvSpPr txBox="1"/>
            <p:nvPr/>
          </p:nvSpPr>
          <p:spPr>
            <a:xfrm>
              <a:off x="3632202" y="3807907"/>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HFR2</a:t>
              </a:r>
            </a:p>
          </p:txBody>
        </p:sp>
        <p:sp>
          <p:nvSpPr>
            <p:cNvPr id="1484" name="テキスト ボックス 1483">
              <a:extLst>
                <a:ext uri="{FF2B5EF4-FFF2-40B4-BE49-F238E27FC236}">
                  <a16:creationId xmlns:a16="http://schemas.microsoft.com/office/drawing/2014/main" id="{1DB9D614-4ECF-3541-FFAB-81B00D39ED6C}"/>
                </a:ext>
              </a:extLst>
            </p:cNvPr>
            <p:cNvSpPr txBox="1"/>
            <p:nvPr/>
          </p:nvSpPr>
          <p:spPr>
            <a:xfrm>
              <a:off x="5519932" y="3807907"/>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HFR3</a:t>
              </a:r>
            </a:p>
          </p:txBody>
        </p:sp>
        <p:sp>
          <p:nvSpPr>
            <p:cNvPr id="1485" name="テキスト ボックス 1484">
              <a:extLst>
                <a:ext uri="{FF2B5EF4-FFF2-40B4-BE49-F238E27FC236}">
                  <a16:creationId xmlns:a16="http://schemas.microsoft.com/office/drawing/2014/main" id="{F5F4C24F-42A5-06DB-965D-8E5EEABB3F8A}"/>
                </a:ext>
              </a:extLst>
            </p:cNvPr>
            <p:cNvSpPr txBox="1"/>
            <p:nvPr/>
          </p:nvSpPr>
          <p:spPr>
            <a:xfrm>
              <a:off x="3258338" y="4646797"/>
              <a:ext cx="417102" cy="182101"/>
            </a:xfrm>
            <a:prstGeom prst="rect">
              <a:avLst/>
            </a:prstGeom>
            <a:noFill/>
          </p:spPr>
          <p:txBody>
            <a:bodyPr wrap="none" rtlCol="0">
              <a:spAutoFit/>
            </a:bodyPr>
            <a:lstStyle/>
            <a:p>
              <a:pPr>
                <a:lnSpc>
                  <a:spcPts val="650"/>
                </a:lnSpc>
              </a:pPr>
              <a:r>
                <a:rPr kumimoji="1" lang="en-US" altLang="ja-JP" sz="700" dirty="0">
                  <a:solidFill>
                    <a:schemeClr val="accent2"/>
                  </a:solidFill>
                  <a:latin typeface="Arial" panose="020B0604020202020204" pitchFamily="34" charset="0"/>
                  <a:cs typeface="Arial" panose="020B0604020202020204" pitchFamily="34" charset="0"/>
                </a:rPr>
                <a:t>HFR4</a:t>
              </a:r>
            </a:p>
          </p:txBody>
        </p:sp>
        <p:sp>
          <p:nvSpPr>
            <p:cNvPr id="1486" name="テキスト ボックス 1485">
              <a:extLst>
                <a:ext uri="{FF2B5EF4-FFF2-40B4-BE49-F238E27FC236}">
                  <a16:creationId xmlns:a16="http://schemas.microsoft.com/office/drawing/2014/main" id="{43DD424D-BE0A-6056-5372-7F3A9C205CA2}"/>
                </a:ext>
              </a:extLst>
            </p:cNvPr>
            <p:cNvSpPr txBox="1"/>
            <p:nvPr/>
          </p:nvSpPr>
          <p:spPr>
            <a:xfrm>
              <a:off x="2342550" y="4646797"/>
              <a:ext cx="490840"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HCDR3</a:t>
              </a:r>
            </a:p>
          </p:txBody>
        </p:sp>
        <p:sp>
          <p:nvSpPr>
            <p:cNvPr id="1487" name="テキスト ボックス 1486">
              <a:extLst>
                <a:ext uri="{FF2B5EF4-FFF2-40B4-BE49-F238E27FC236}">
                  <a16:creationId xmlns:a16="http://schemas.microsoft.com/office/drawing/2014/main" id="{43E6C69D-96BA-78EE-0947-73214385548B}"/>
                </a:ext>
              </a:extLst>
            </p:cNvPr>
            <p:cNvSpPr txBox="1"/>
            <p:nvPr/>
          </p:nvSpPr>
          <p:spPr>
            <a:xfrm>
              <a:off x="2731431" y="3807907"/>
              <a:ext cx="490840"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HCDR1</a:t>
              </a:r>
            </a:p>
          </p:txBody>
        </p:sp>
        <p:sp>
          <p:nvSpPr>
            <p:cNvPr id="1488" name="テキスト ボックス 1487">
              <a:extLst>
                <a:ext uri="{FF2B5EF4-FFF2-40B4-BE49-F238E27FC236}">
                  <a16:creationId xmlns:a16="http://schemas.microsoft.com/office/drawing/2014/main" id="{BCC8338F-A381-8B0D-C36B-DE84D47354AB}"/>
                </a:ext>
              </a:extLst>
            </p:cNvPr>
            <p:cNvSpPr txBox="1"/>
            <p:nvPr/>
          </p:nvSpPr>
          <p:spPr>
            <a:xfrm>
              <a:off x="4446569" y="3807907"/>
              <a:ext cx="490840" cy="182101"/>
            </a:xfrm>
            <a:prstGeom prst="rect">
              <a:avLst/>
            </a:prstGeom>
            <a:noFill/>
          </p:spPr>
          <p:txBody>
            <a:bodyPr wrap="none" rtlCol="0">
              <a:spAutoFit/>
            </a:bodyPr>
            <a:lstStyle/>
            <a:p>
              <a:pPr>
                <a:lnSpc>
                  <a:spcPts val="650"/>
                </a:lnSpc>
              </a:pPr>
              <a:r>
                <a:rPr kumimoji="1" lang="en-US" altLang="ja-JP" sz="700" dirty="0">
                  <a:solidFill>
                    <a:srgbClr val="00B050"/>
                  </a:solidFill>
                  <a:latin typeface="Arial" panose="020B0604020202020204" pitchFamily="34" charset="0"/>
                  <a:cs typeface="Arial" panose="020B0604020202020204" pitchFamily="34" charset="0"/>
                </a:rPr>
                <a:t>HCDR2</a:t>
              </a:r>
            </a:p>
          </p:txBody>
        </p:sp>
      </p:grpSp>
      <p:sp>
        <p:nvSpPr>
          <p:cNvPr id="1502" name="テキスト ボックス 1501">
            <a:extLst>
              <a:ext uri="{FF2B5EF4-FFF2-40B4-BE49-F238E27FC236}">
                <a16:creationId xmlns:a16="http://schemas.microsoft.com/office/drawing/2014/main" id="{B379A843-DC5D-7954-9273-E9C7E3A814E2}"/>
              </a:ext>
            </a:extLst>
          </p:cNvPr>
          <p:cNvSpPr txBox="1"/>
          <p:nvPr/>
        </p:nvSpPr>
        <p:spPr>
          <a:xfrm>
            <a:off x="103153" y="288674"/>
            <a:ext cx="234360" cy="182101"/>
          </a:xfrm>
          <a:prstGeom prst="rect">
            <a:avLst/>
          </a:prstGeom>
          <a:noFill/>
        </p:spPr>
        <p:txBody>
          <a:bodyPr wrap="none" rtlCol="0">
            <a:spAutoFit/>
          </a:bodyPr>
          <a:lstStyle/>
          <a:p>
            <a:pPr>
              <a:lnSpc>
                <a:spcPts val="650"/>
              </a:lnSpc>
            </a:pPr>
            <a:r>
              <a:rPr kumimoji="1" lang="en-US" altLang="ja-JP" sz="700" b="1" dirty="0">
                <a:latin typeface="Arial" panose="020B0604020202020204" pitchFamily="34" charset="0"/>
                <a:cs typeface="Arial" panose="020B0604020202020204" pitchFamily="34" charset="0"/>
              </a:rPr>
              <a:t>a</a:t>
            </a:r>
            <a:endParaRPr kumimoji="1" lang="en-US" altLang="ja-JP" sz="700" dirty="0">
              <a:latin typeface="Arial" panose="020B0604020202020204" pitchFamily="34" charset="0"/>
              <a:cs typeface="Arial" panose="020B0604020202020204" pitchFamily="34" charset="0"/>
            </a:endParaRPr>
          </a:p>
        </p:txBody>
      </p:sp>
      <p:sp>
        <p:nvSpPr>
          <p:cNvPr id="1503" name="テキスト ボックス 1502">
            <a:extLst>
              <a:ext uri="{FF2B5EF4-FFF2-40B4-BE49-F238E27FC236}">
                <a16:creationId xmlns:a16="http://schemas.microsoft.com/office/drawing/2014/main" id="{DD36EAA1-023F-0691-62A3-27BBB138A753}"/>
              </a:ext>
            </a:extLst>
          </p:cNvPr>
          <p:cNvSpPr txBox="1"/>
          <p:nvPr/>
        </p:nvSpPr>
        <p:spPr>
          <a:xfrm>
            <a:off x="103153" y="2092264"/>
            <a:ext cx="239168" cy="182101"/>
          </a:xfrm>
          <a:prstGeom prst="rect">
            <a:avLst/>
          </a:prstGeom>
          <a:noFill/>
        </p:spPr>
        <p:txBody>
          <a:bodyPr wrap="none" rtlCol="0">
            <a:spAutoFit/>
          </a:bodyPr>
          <a:lstStyle/>
          <a:p>
            <a:pPr>
              <a:lnSpc>
                <a:spcPts val="650"/>
              </a:lnSpc>
            </a:pPr>
            <a:r>
              <a:rPr kumimoji="1" lang="en-US" altLang="ja-JP" sz="700" b="1" dirty="0">
                <a:latin typeface="Arial" panose="020B0604020202020204" pitchFamily="34" charset="0"/>
                <a:cs typeface="Arial" panose="020B0604020202020204" pitchFamily="34" charset="0"/>
              </a:rPr>
              <a:t>b</a:t>
            </a:r>
            <a:endParaRPr kumimoji="1" lang="en-US" altLang="ja-JP" sz="700" dirty="0">
              <a:latin typeface="Arial" panose="020B0604020202020204" pitchFamily="34" charset="0"/>
              <a:cs typeface="Arial" panose="020B0604020202020204" pitchFamily="34" charset="0"/>
            </a:endParaRPr>
          </a:p>
        </p:txBody>
      </p:sp>
      <p:sp>
        <p:nvSpPr>
          <p:cNvPr id="1504" name="テキスト ボックス 1503">
            <a:extLst>
              <a:ext uri="{FF2B5EF4-FFF2-40B4-BE49-F238E27FC236}">
                <a16:creationId xmlns:a16="http://schemas.microsoft.com/office/drawing/2014/main" id="{372FFC6B-C069-0017-E8F1-72A7CD1933EE}"/>
              </a:ext>
            </a:extLst>
          </p:cNvPr>
          <p:cNvSpPr txBox="1"/>
          <p:nvPr/>
        </p:nvSpPr>
        <p:spPr>
          <a:xfrm>
            <a:off x="103153" y="3986905"/>
            <a:ext cx="234360" cy="182101"/>
          </a:xfrm>
          <a:prstGeom prst="rect">
            <a:avLst/>
          </a:prstGeom>
          <a:noFill/>
        </p:spPr>
        <p:txBody>
          <a:bodyPr wrap="none" rtlCol="0">
            <a:spAutoFit/>
          </a:bodyPr>
          <a:lstStyle/>
          <a:p>
            <a:pPr>
              <a:lnSpc>
                <a:spcPts val="650"/>
              </a:lnSpc>
            </a:pPr>
            <a:r>
              <a:rPr kumimoji="1" lang="en-US" altLang="ja-JP" sz="700" b="1" dirty="0">
                <a:latin typeface="Arial" panose="020B0604020202020204" pitchFamily="34" charset="0"/>
                <a:cs typeface="Arial" panose="020B0604020202020204" pitchFamily="34" charset="0"/>
              </a:rPr>
              <a:t>c</a:t>
            </a:r>
            <a:endParaRPr kumimoji="1" lang="en-US" altLang="ja-JP" sz="700" dirty="0">
              <a:latin typeface="Arial" panose="020B0604020202020204" pitchFamily="34" charset="0"/>
              <a:cs typeface="Arial" panose="020B0604020202020204" pitchFamily="34" charset="0"/>
            </a:endParaRPr>
          </a:p>
        </p:txBody>
      </p:sp>
      <p:sp>
        <p:nvSpPr>
          <p:cNvPr id="1505" name="テキスト ボックス 1504">
            <a:extLst>
              <a:ext uri="{FF2B5EF4-FFF2-40B4-BE49-F238E27FC236}">
                <a16:creationId xmlns:a16="http://schemas.microsoft.com/office/drawing/2014/main" id="{6952856C-F6A0-54EB-75E7-3B38D7BC099B}"/>
              </a:ext>
            </a:extLst>
          </p:cNvPr>
          <p:cNvSpPr txBox="1"/>
          <p:nvPr/>
        </p:nvSpPr>
        <p:spPr>
          <a:xfrm>
            <a:off x="103153" y="5874535"/>
            <a:ext cx="239168" cy="182101"/>
          </a:xfrm>
          <a:prstGeom prst="rect">
            <a:avLst/>
          </a:prstGeom>
          <a:noFill/>
        </p:spPr>
        <p:txBody>
          <a:bodyPr wrap="none" rtlCol="0">
            <a:spAutoFit/>
          </a:bodyPr>
          <a:lstStyle/>
          <a:p>
            <a:pPr>
              <a:lnSpc>
                <a:spcPts val="650"/>
              </a:lnSpc>
            </a:pPr>
            <a:r>
              <a:rPr kumimoji="1" lang="en-US" altLang="ja-JP" sz="700" b="1" dirty="0">
                <a:latin typeface="Arial" panose="020B0604020202020204" pitchFamily="34" charset="0"/>
                <a:cs typeface="Arial" panose="020B0604020202020204" pitchFamily="34" charset="0"/>
              </a:rPr>
              <a:t>d</a:t>
            </a:r>
            <a:endParaRPr kumimoji="1" lang="en-US" altLang="ja-JP" sz="700" dirty="0">
              <a:latin typeface="Arial" panose="020B0604020202020204" pitchFamily="34" charset="0"/>
              <a:cs typeface="Arial" panose="020B0604020202020204" pitchFamily="34" charset="0"/>
            </a:endParaRPr>
          </a:p>
        </p:txBody>
      </p:sp>
      <p:sp>
        <p:nvSpPr>
          <p:cNvPr id="3" name="TextBox 26">
            <a:extLst>
              <a:ext uri="{FF2B5EF4-FFF2-40B4-BE49-F238E27FC236}">
                <a16:creationId xmlns:a16="http://schemas.microsoft.com/office/drawing/2014/main" id="{E610D64D-EF1C-ED8D-F791-FEC7157B0F65}"/>
              </a:ext>
            </a:extLst>
          </p:cNvPr>
          <p:cNvSpPr txBox="1"/>
          <p:nvPr/>
        </p:nvSpPr>
        <p:spPr>
          <a:xfrm>
            <a:off x="2253039" y="8677552"/>
            <a:ext cx="2351926"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Extended Data Fig. 1</a:t>
            </a:r>
          </a:p>
        </p:txBody>
      </p:sp>
    </p:spTree>
    <p:extLst>
      <p:ext uri="{BB962C8B-B14F-4D97-AF65-F5344CB8AC3E}">
        <p14:creationId xmlns:p14="http://schemas.microsoft.com/office/powerpoint/2010/main" val="88807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37791FD7-CB6D-7BBD-F527-F9C0FB7B530E}"/>
              </a:ext>
            </a:extLst>
          </p:cNvPr>
          <p:cNvGraphicFramePr>
            <a:graphicFrameLocks noChangeAspect="1"/>
          </p:cNvGraphicFramePr>
          <p:nvPr>
            <p:extLst>
              <p:ext uri="{D42A27DB-BD31-4B8C-83A1-F6EECF244321}">
                <p14:modId xmlns:p14="http://schemas.microsoft.com/office/powerpoint/2010/main" val="2148173280"/>
              </p:ext>
            </p:extLst>
          </p:nvPr>
        </p:nvGraphicFramePr>
        <p:xfrm>
          <a:off x="74316" y="2820938"/>
          <a:ext cx="2827337" cy="1449387"/>
        </p:xfrm>
        <a:graphic>
          <a:graphicData uri="http://schemas.openxmlformats.org/presentationml/2006/ole">
            <mc:AlternateContent xmlns:mc="http://schemas.openxmlformats.org/markup-compatibility/2006">
              <mc:Choice xmlns:v="urn:schemas-microsoft-com:vml" Requires="v">
                <p:oleObj name="Prism 10" r:id="rId2" imgW="2826705" imgH="1449980" progId="Prism10.Document">
                  <p:embed/>
                </p:oleObj>
              </mc:Choice>
              <mc:Fallback>
                <p:oleObj name="Prism 10" r:id="rId2" imgW="2826705" imgH="1449980" progId="Prism10.Document">
                  <p:embed/>
                  <p:pic>
                    <p:nvPicPr>
                      <p:cNvPr id="3" name="Object 2">
                        <a:extLst>
                          <a:ext uri="{FF2B5EF4-FFF2-40B4-BE49-F238E27FC236}">
                            <a16:creationId xmlns:a16="http://schemas.microsoft.com/office/drawing/2014/main" id="{1889979B-907F-5D47-5E85-DEBB09BD1F75}"/>
                          </a:ext>
                        </a:extLst>
                      </p:cNvPr>
                      <p:cNvPicPr/>
                      <p:nvPr/>
                    </p:nvPicPr>
                    <p:blipFill>
                      <a:blip r:embed="rId3"/>
                      <a:stretch>
                        <a:fillRect/>
                      </a:stretch>
                    </p:blipFill>
                    <p:spPr>
                      <a:xfrm>
                        <a:off x="74316" y="2820938"/>
                        <a:ext cx="2827337" cy="1449387"/>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0D99E557-0E59-CDC0-75C9-7694E410A999}"/>
              </a:ext>
            </a:extLst>
          </p:cNvPr>
          <p:cNvGraphicFramePr>
            <a:graphicFrameLocks noChangeAspect="1"/>
          </p:cNvGraphicFramePr>
          <p:nvPr>
            <p:extLst>
              <p:ext uri="{D42A27DB-BD31-4B8C-83A1-F6EECF244321}">
                <p14:modId xmlns:p14="http://schemas.microsoft.com/office/powerpoint/2010/main" val="3273530777"/>
              </p:ext>
            </p:extLst>
          </p:nvPr>
        </p:nvGraphicFramePr>
        <p:xfrm>
          <a:off x="405661" y="363167"/>
          <a:ext cx="1516063" cy="1320800"/>
        </p:xfrm>
        <a:graphic>
          <a:graphicData uri="http://schemas.openxmlformats.org/presentationml/2006/ole">
            <mc:AlternateContent xmlns:mc="http://schemas.openxmlformats.org/markup-compatibility/2006">
              <mc:Choice xmlns:v="urn:schemas-microsoft-com:vml" Requires="v">
                <p:oleObj name="Prism 10" r:id="rId4" imgW="1515451" imgH="1320325" progId="Prism10.Document">
                  <p:embed/>
                </p:oleObj>
              </mc:Choice>
              <mc:Fallback>
                <p:oleObj name="Prism 10" r:id="rId4" imgW="1515451" imgH="1320325" progId="Prism10.Document">
                  <p:embed/>
                  <p:pic>
                    <p:nvPicPr>
                      <p:cNvPr id="30" name="Object 29">
                        <a:extLst>
                          <a:ext uri="{FF2B5EF4-FFF2-40B4-BE49-F238E27FC236}">
                            <a16:creationId xmlns:a16="http://schemas.microsoft.com/office/drawing/2014/main" id="{0D99E557-0E59-CDC0-75C9-7694E410A999}"/>
                          </a:ext>
                        </a:extLst>
                      </p:cNvPr>
                      <p:cNvPicPr/>
                      <p:nvPr/>
                    </p:nvPicPr>
                    <p:blipFill>
                      <a:blip r:embed="rId5"/>
                      <a:stretch>
                        <a:fillRect/>
                      </a:stretch>
                    </p:blipFill>
                    <p:spPr>
                      <a:xfrm>
                        <a:off x="405661" y="363167"/>
                        <a:ext cx="1516063" cy="13208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A8D9D3FC-209D-A329-D445-20C7990178F2}"/>
              </a:ext>
            </a:extLst>
          </p:cNvPr>
          <p:cNvGraphicFramePr>
            <a:graphicFrameLocks noChangeAspect="1"/>
          </p:cNvGraphicFramePr>
          <p:nvPr>
            <p:extLst>
              <p:ext uri="{D42A27DB-BD31-4B8C-83A1-F6EECF244321}">
                <p14:modId xmlns:p14="http://schemas.microsoft.com/office/powerpoint/2010/main" val="3082308099"/>
              </p:ext>
            </p:extLst>
          </p:nvPr>
        </p:nvGraphicFramePr>
        <p:xfrm>
          <a:off x="1578426" y="363167"/>
          <a:ext cx="1516063" cy="1320800"/>
        </p:xfrm>
        <a:graphic>
          <a:graphicData uri="http://schemas.openxmlformats.org/presentationml/2006/ole">
            <mc:AlternateContent xmlns:mc="http://schemas.openxmlformats.org/markup-compatibility/2006">
              <mc:Choice xmlns:v="urn:schemas-microsoft-com:vml" Requires="v">
                <p:oleObj name="Prism 10" r:id="rId6" imgW="1515451" imgH="1320325" progId="Prism10.Document">
                  <p:embed/>
                </p:oleObj>
              </mc:Choice>
              <mc:Fallback>
                <p:oleObj name="Prism 10" r:id="rId6" imgW="1515451" imgH="1320325" progId="Prism10.Document">
                  <p:embed/>
                  <p:pic>
                    <p:nvPicPr>
                      <p:cNvPr id="31" name="Object 30">
                        <a:extLst>
                          <a:ext uri="{FF2B5EF4-FFF2-40B4-BE49-F238E27FC236}">
                            <a16:creationId xmlns:a16="http://schemas.microsoft.com/office/drawing/2014/main" id="{A8D9D3FC-209D-A329-D445-20C7990178F2}"/>
                          </a:ext>
                        </a:extLst>
                      </p:cNvPr>
                      <p:cNvPicPr/>
                      <p:nvPr/>
                    </p:nvPicPr>
                    <p:blipFill>
                      <a:blip r:embed="rId7"/>
                      <a:stretch>
                        <a:fillRect/>
                      </a:stretch>
                    </p:blipFill>
                    <p:spPr>
                      <a:xfrm>
                        <a:off x="1578426" y="363167"/>
                        <a:ext cx="1516063" cy="13208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C2E42EF0-15D8-21BC-214A-C49CE0EF1C5B}"/>
              </a:ext>
            </a:extLst>
          </p:cNvPr>
          <p:cNvGraphicFramePr>
            <a:graphicFrameLocks noChangeAspect="1"/>
          </p:cNvGraphicFramePr>
          <p:nvPr>
            <p:extLst>
              <p:ext uri="{D42A27DB-BD31-4B8C-83A1-F6EECF244321}">
                <p14:modId xmlns:p14="http://schemas.microsoft.com/office/powerpoint/2010/main" val="2016657097"/>
              </p:ext>
            </p:extLst>
          </p:nvPr>
        </p:nvGraphicFramePr>
        <p:xfrm>
          <a:off x="392209" y="2773321"/>
          <a:ext cx="1516063" cy="1320800"/>
        </p:xfrm>
        <a:graphic>
          <a:graphicData uri="http://schemas.openxmlformats.org/presentationml/2006/ole">
            <mc:AlternateContent xmlns:mc="http://schemas.openxmlformats.org/markup-compatibility/2006">
              <mc:Choice xmlns:v="urn:schemas-microsoft-com:vml" Requires="v">
                <p:oleObj name="Prism 10" r:id="rId8" imgW="1515451" imgH="1320325" progId="Prism10.Document">
                  <p:embed/>
                </p:oleObj>
              </mc:Choice>
              <mc:Fallback>
                <p:oleObj name="Prism 10" r:id="rId8" imgW="1515451" imgH="1320325" progId="Prism10.Document">
                  <p:embed/>
                  <p:pic>
                    <p:nvPicPr>
                      <p:cNvPr id="32" name="Object 31">
                        <a:extLst>
                          <a:ext uri="{FF2B5EF4-FFF2-40B4-BE49-F238E27FC236}">
                            <a16:creationId xmlns:a16="http://schemas.microsoft.com/office/drawing/2014/main" id="{C2E42EF0-15D8-21BC-214A-C49CE0EF1C5B}"/>
                          </a:ext>
                        </a:extLst>
                      </p:cNvPr>
                      <p:cNvPicPr/>
                      <p:nvPr/>
                    </p:nvPicPr>
                    <p:blipFill>
                      <a:blip r:embed="rId9"/>
                      <a:stretch>
                        <a:fillRect/>
                      </a:stretch>
                    </p:blipFill>
                    <p:spPr>
                      <a:xfrm>
                        <a:off x="392209" y="2773321"/>
                        <a:ext cx="1516063" cy="13208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5701CA06-795A-5EF7-B74E-24A43ECC89FF}"/>
              </a:ext>
            </a:extLst>
          </p:cNvPr>
          <p:cNvGraphicFramePr>
            <a:graphicFrameLocks noChangeAspect="1"/>
          </p:cNvGraphicFramePr>
          <p:nvPr>
            <p:extLst>
              <p:ext uri="{D42A27DB-BD31-4B8C-83A1-F6EECF244321}">
                <p14:modId xmlns:p14="http://schemas.microsoft.com/office/powerpoint/2010/main" val="1372337410"/>
              </p:ext>
            </p:extLst>
          </p:nvPr>
        </p:nvGraphicFramePr>
        <p:xfrm>
          <a:off x="5096723" y="1568244"/>
          <a:ext cx="1516063" cy="1320800"/>
        </p:xfrm>
        <a:graphic>
          <a:graphicData uri="http://schemas.openxmlformats.org/presentationml/2006/ole">
            <mc:AlternateContent xmlns:mc="http://schemas.openxmlformats.org/markup-compatibility/2006">
              <mc:Choice xmlns:v="urn:schemas-microsoft-com:vml" Requires="v">
                <p:oleObj name="Prism 10" r:id="rId10" imgW="1515451" imgH="1320325" progId="Prism10.Document">
                  <p:embed/>
                </p:oleObj>
              </mc:Choice>
              <mc:Fallback>
                <p:oleObj name="Prism 10" r:id="rId10" imgW="1515451" imgH="1320325" progId="Prism10.Document">
                  <p:embed/>
                  <p:pic>
                    <p:nvPicPr>
                      <p:cNvPr id="33" name="Object 32">
                        <a:extLst>
                          <a:ext uri="{FF2B5EF4-FFF2-40B4-BE49-F238E27FC236}">
                            <a16:creationId xmlns:a16="http://schemas.microsoft.com/office/drawing/2014/main" id="{5701CA06-795A-5EF7-B74E-24A43ECC89FF}"/>
                          </a:ext>
                        </a:extLst>
                      </p:cNvPr>
                      <p:cNvPicPr/>
                      <p:nvPr/>
                    </p:nvPicPr>
                    <p:blipFill>
                      <a:blip r:embed="rId11"/>
                      <a:stretch>
                        <a:fillRect/>
                      </a:stretch>
                    </p:blipFill>
                    <p:spPr>
                      <a:xfrm>
                        <a:off x="5096723" y="1568244"/>
                        <a:ext cx="1516063" cy="13208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660A073D-94D6-1B0E-CC74-F5A7E1366A31}"/>
              </a:ext>
            </a:extLst>
          </p:cNvPr>
          <p:cNvGraphicFramePr>
            <a:graphicFrameLocks noChangeAspect="1"/>
          </p:cNvGraphicFramePr>
          <p:nvPr>
            <p:extLst>
              <p:ext uri="{D42A27DB-BD31-4B8C-83A1-F6EECF244321}">
                <p14:modId xmlns:p14="http://schemas.microsoft.com/office/powerpoint/2010/main" val="2248117104"/>
              </p:ext>
            </p:extLst>
          </p:nvPr>
        </p:nvGraphicFramePr>
        <p:xfrm>
          <a:off x="3923959" y="1568244"/>
          <a:ext cx="1516063" cy="1320800"/>
        </p:xfrm>
        <a:graphic>
          <a:graphicData uri="http://schemas.openxmlformats.org/presentationml/2006/ole">
            <mc:AlternateContent xmlns:mc="http://schemas.openxmlformats.org/markup-compatibility/2006">
              <mc:Choice xmlns:v="urn:schemas-microsoft-com:vml" Requires="v">
                <p:oleObj name="Prism 10" r:id="rId12" imgW="1515451" imgH="1320325" progId="Prism10.Document">
                  <p:embed/>
                </p:oleObj>
              </mc:Choice>
              <mc:Fallback>
                <p:oleObj name="Prism 10" r:id="rId12" imgW="1515451" imgH="1320325" progId="Prism10.Document">
                  <p:embed/>
                  <p:pic>
                    <p:nvPicPr>
                      <p:cNvPr id="34" name="Object 33">
                        <a:extLst>
                          <a:ext uri="{FF2B5EF4-FFF2-40B4-BE49-F238E27FC236}">
                            <a16:creationId xmlns:a16="http://schemas.microsoft.com/office/drawing/2014/main" id="{660A073D-94D6-1B0E-CC74-F5A7E1366A31}"/>
                          </a:ext>
                        </a:extLst>
                      </p:cNvPr>
                      <p:cNvPicPr/>
                      <p:nvPr/>
                    </p:nvPicPr>
                    <p:blipFill>
                      <a:blip r:embed="rId13"/>
                      <a:stretch>
                        <a:fillRect/>
                      </a:stretch>
                    </p:blipFill>
                    <p:spPr>
                      <a:xfrm>
                        <a:off x="3923959" y="1568244"/>
                        <a:ext cx="1516063" cy="13208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D11DCC4C-90B8-8220-03AE-F3356A86BBF1}"/>
              </a:ext>
            </a:extLst>
          </p:cNvPr>
          <p:cNvGraphicFramePr>
            <a:graphicFrameLocks noChangeAspect="1"/>
          </p:cNvGraphicFramePr>
          <p:nvPr>
            <p:extLst>
              <p:ext uri="{D42A27DB-BD31-4B8C-83A1-F6EECF244321}">
                <p14:modId xmlns:p14="http://schemas.microsoft.com/office/powerpoint/2010/main" val="3069692579"/>
              </p:ext>
            </p:extLst>
          </p:nvPr>
        </p:nvGraphicFramePr>
        <p:xfrm>
          <a:off x="2751193" y="1568244"/>
          <a:ext cx="1516063" cy="1320800"/>
        </p:xfrm>
        <a:graphic>
          <a:graphicData uri="http://schemas.openxmlformats.org/presentationml/2006/ole">
            <mc:AlternateContent xmlns:mc="http://schemas.openxmlformats.org/markup-compatibility/2006">
              <mc:Choice xmlns:v="urn:schemas-microsoft-com:vml" Requires="v">
                <p:oleObj name="Prism 10" r:id="rId14" imgW="1515451" imgH="1320325" progId="Prism10.Document">
                  <p:embed/>
                </p:oleObj>
              </mc:Choice>
              <mc:Fallback>
                <p:oleObj name="Prism 10" r:id="rId14" imgW="1515451" imgH="1320325" progId="Prism10.Document">
                  <p:embed/>
                  <p:pic>
                    <p:nvPicPr>
                      <p:cNvPr id="35" name="Object 34">
                        <a:extLst>
                          <a:ext uri="{FF2B5EF4-FFF2-40B4-BE49-F238E27FC236}">
                            <a16:creationId xmlns:a16="http://schemas.microsoft.com/office/drawing/2014/main" id="{D11DCC4C-90B8-8220-03AE-F3356A86BBF1}"/>
                          </a:ext>
                        </a:extLst>
                      </p:cNvPr>
                      <p:cNvPicPr/>
                      <p:nvPr/>
                    </p:nvPicPr>
                    <p:blipFill>
                      <a:blip r:embed="rId15"/>
                      <a:stretch>
                        <a:fillRect/>
                      </a:stretch>
                    </p:blipFill>
                    <p:spPr>
                      <a:xfrm>
                        <a:off x="2751193" y="1568244"/>
                        <a:ext cx="1516063" cy="13208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861A44D5-EB29-C146-1384-BCBC4F31BCEC}"/>
              </a:ext>
            </a:extLst>
          </p:cNvPr>
          <p:cNvGraphicFramePr>
            <a:graphicFrameLocks noChangeAspect="1"/>
          </p:cNvGraphicFramePr>
          <p:nvPr>
            <p:extLst>
              <p:ext uri="{D42A27DB-BD31-4B8C-83A1-F6EECF244321}">
                <p14:modId xmlns:p14="http://schemas.microsoft.com/office/powerpoint/2010/main" val="4270949121"/>
              </p:ext>
            </p:extLst>
          </p:nvPr>
        </p:nvGraphicFramePr>
        <p:xfrm>
          <a:off x="1578427" y="1568244"/>
          <a:ext cx="1516063" cy="1320800"/>
        </p:xfrm>
        <a:graphic>
          <a:graphicData uri="http://schemas.openxmlformats.org/presentationml/2006/ole">
            <mc:AlternateContent xmlns:mc="http://schemas.openxmlformats.org/markup-compatibility/2006">
              <mc:Choice xmlns:v="urn:schemas-microsoft-com:vml" Requires="v">
                <p:oleObj name="Prism 10" r:id="rId16" imgW="1515451" imgH="1320325" progId="Prism10.Document">
                  <p:embed/>
                </p:oleObj>
              </mc:Choice>
              <mc:Fallback>
                <p:oleObj name="Prism 10" r:id="rId16" imgW="1515451" imgH="1320325" progId="Prism10.Document">
                  <p:embed/>
                  <p:pic>
                    <p:nvPicPr>
                      <p:cNvPr id="36" name="Object 35">
                        <a:extLst>
                          <a:ext uri="{FF2B5EF4-FFF2-40B4-BE49-F238E27FC236}">
                            <a16:creationId xmlns:a16="http://schemas.microsoft.com/office/drawing/2014/main" id="{861A44D5-EB29-C146-1384-BCBC4F31BCEC}"/>
                          </a:ext>
                        </a:extLst>
                      </p:cNvPr>
                      <p:cNvPicPr/>
                      <p:nvPr/>
                    </p:nvPicPr>
                    <p:blipFill>
                      <a:blip r:embed="rId17"/>
                      <a:stretch>
                        <a:fillRect/>
                      </a:stretch>
                    </p:blipFill>
                    <p:spPr>
                      <a:xfrm>
                        <a:off x="1578427" y="1568244"/>
                        <a:ext cx="1516063" cy="13208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F2AAB1DF-67E4-3618-EB23-824FA8FC48C0}"/>
              </a:ext>
            </a:extLst>
          </p:cNvPr>
          <p:cNvGraphicFramePr>
            <a:graphicFrameLocks noChangeAspect="1"/>
          </p:cNvGraphicFramePr>
          <p:nvPr>
            <p:extLst>
              <p:ext uri="{D42A27DB-BD31-4B8C-83A1-F6EECF244321}">
                <p14:modId xmlns:p14="http://schemas.microsoft.com/office/powerpoint/2010/main" val="1485663191"/>
              </p:ext>
            </p:extLst>
          </p:nvPr>
        </p:nvGraphicFramePr>
        <p:xfrm>
          <a:off x="405661" y="1568244"/>
          <a:ext cx="1516063" cy="1320800"/>
        </p:xfrm>
        <a:graphic>
          <a:graphicData uri="http://schemas.openxmlformats.org/presentationml/2006/ole">
            <mc:AlternateContent xmlns:mc="http://schemas.openxmlformats.org/markup-compatibility/2006">
              <mc:Choice xmlns:v="urn:schemas-microsoft-com:vml" Requires="v">
                <p:oleObj name="Prism 10" r:id="rId18" imgW="1515451" imgH="1320325" progId="Prism10.Document">
                  <p:embed/>
                </p:oleObj>
              </mc:Choice>
              <mc:Fallback>
                <p:oleObj name="Prism 10" r:id="rId18" imgW="1515451" imgH="1320325" progId="Prism10.Document">
                  <p:embed/>
                  <p:pic>
                    <p:nvPicPr>
                      <p:cNvPr id="37" name="Object 36">
                        <a:extLst>
                          <a:ext uri="{FF2B5EF4-FFF2-40B4-BE49-F238E27FC236}">
                            <a16:creationId xmlns:a16="http://schemas.microsoft.com/office/drawing/2014/main" id="{F2AAB1DF-67E4-3618-EB23-824FA8FC48C0}"/>
                          </a:ext>
                        </a:extLst>
                      </p:cNvPr>
                      <p:cNvPicPr/>
                      <p:nvPr/>
                    </p:nvPicPr>
                    <p:blipFill>
                      <a:blip r:embed="rId19"/>
                      <a:stretch>
                        <a:fillRect/>
                      </a:stretch>
                    </p:blipFill>
                    <p:spPr>
                      <a:xfrm>
                        <a:off x="405661" y="1568244"/>
                        <a:ext cx="1516063" cy="13208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5FAA5252-30B0-0ED0-47C8-3C609B82AC6A}"/>
              </a:ext>
            </a:extLst>
          </p:cNvPr>
          <p:cNvGraphicFramePr>
            <a:graphicFrameLocks noChangeAspect="1"/>
          </p:cNvGraphicFramePr>
          <p:nvPr>
            <p:extLst>
              <p:ext uri="{D42A27DB-BD31-4B8C-83A1-F6EECF244321}">
                <p14:modId xmlns:p14="http://schemas.microsoft.com/office/powerpoint/2010/main" val="2068534280"/>
              </p:ext>
            </p:extLst>
          </p:nvPr>
        </p:nvGraphicFramePr>
        <p:xfrm>
          <a:off x="5096723" y="363167"/>
          <a:ext cx="1516063" cy="1320800"/>
        </p:xfrm>
        <a:graphic>
          <a:graphicData uri="http://schemas.openxmlformats.org/presentationml/2006/ole">
            <mc:AlternateContent xmlns:mc="http://schemas.openxmlformats.org/markup-compatibility/2006">
              <mc:Choice xmlns:v="urn:schemas-microsoft-com:vml" Requires="v">
                <p:oleObj name="Prism 10" r:id="rId20" imgW="1515451" imgH="1320325" progId="Prism10.Document">
                  <p:embed/>
                </p:oleObj>
              </mc:Choice>
              <mc:Fallback>
                <p:oleObj name="Prism 10" r:id="rId20" imgW="1515451" imgH="1320325" progId="Prism10.Document">
                  <p:embed/>
                  <p:pic>
                    <p:nvPicPr>
                      <p:cNvPr id="38" name="Object 37">
                        <a:extLst>
                          <a:ext uri="{FF2B5EF4-FFF2-40B4-BE49-F238E27FC236}">
                            <a16:creationId xmlns:a16="http://schemas.microsoft.com/office/drawing/2014/main" id="{5FAA5252-30B0-0ED0-47C8-3C609B82AC6A}"/>
                          </a:ext>
                        </a:extLst>
                      </p:cNvPr>
                      <p:cNvPicPr/>
                      <p:nvPr/>
                    </p:nvPicPr>
                    <p:blipFill>
                      <a:blip r:embed="rId21"/>
                      <a:stretch>
                        <a:fillRect/>
                      </a:stretch>
                    </p:blipFill>
                    <p:spPr>
                      <a:xfrm>
                        <a:off x="5096723" y="363167"/>
                        <a:ext cx="1516063" cy="13208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E656A6A2-CAD2-099F-78B0-33F27F87B082}"/>
              </a:ext>
            </a:extLst>
          </p:cNvPr>
          <p:cNvGraphicFramePr>
            <a:graphicFrameLocks noChangeAspect="1"/>
          </p:cNvGraphicFramePr>
          <p:nvPr>
            <p:extLst>
              <p:ext uri="{D42A27DB-BD31-4B8C-83A1-F6EECF244321}">
                <p14:modId xmlns:p14="http://schemas.microsoft.com/office/powerpoint/2010/main" val="711629445"/>
              </p:ext>
            </p:extLst>
          </p:nvPr>
        </p:nvGraphicFramePr>
        <p:xfrm>
          <a:off x="3923958" y="363167"/>
          <a:ext cx="1516063" cy="1320800"/>
        </p:xfrm>
        <a:graphic>
          <a:graphicData uri="http://schemas.openxmlformats.org/presentationml/2006/ole">
            <mc:AlternateContent xmlns:mc="http://schemas.openxmlformats.org/markup-compatibility/2006">
              <mc:Choice xmlns:v="urn:schemas-microsoft-com:vml" Requires="v">
                <p:oleObj name="Prism 10" r:id="rId22" imgW="1515451" imgH="1320325" progId="Prism10.Document">
                  <p:embed/>
                </p:oleObj>
              </mc:Choice>
              <mc:Fallback>
                <p:oleObj name="Prism 10" r:id="rId22" imgW="1515451" imgH="1320325" progId="Prism10.Document">
                  <p:embed/>
                  <p:pic>
                    <p:nvPicPr>
                      <p:cNvPr id="39" name="Object 38">
                        <a:extLst>
                          <a:ext uri="{FF2B5EF4-FFF2-40B4-BE49-F238E27FC236}">
                            <a16:creationId xmlns:a16="http://schemas.microsoft.com/office/drawing/2014/main" id="{E656A6A2-CAD2-099F-78B0-33F27F87B082}"/>
                          </a:ext>
                        </a:extLst>
                      </p:cNvPr>
                      <p:cNvPicPr/>
                      <p:nvPr/>
                    </p:nvPicPr>
                    <p:blipFill>
                      <a:blip r:embed="rId23"/>
                      <a:stretch>
                        <a:fillRect/>
                      </a:stretch>
                    </p:blipFill>
                    <p:spPr>
                      <a:xfrm>
                        <a:off x="3923958" y="363167"/>
                        <a:ext cx="1516063" cy="132080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9228D881-22E9-4E63-88B2-7A3301F85D50}"/>
              </a:ext>
            </a:extLst>
          </p:cNvPr>
          <p:cNvGraphicFramePr>
            <a:graphicFrameLocks noChangeAspect="1"/>
          </p:cNvGraphicFramePr>
          <p:nvPr>
            <p:extLst>
              <p:ext uri="{D42A27DB-BD31-4B8C-83A1-F6EECF244321}">
                <p14:modId xmlns:p14="http://schemas.microsoft.com/office/powerpoint/2010/main" val="3124068293"/>
              </p:ext>
            </p:extLst>
          </p:nvPr>
        </p:nvGraphicFramePr>
        <p:xfrm>
          <a:off x="2751192" y="363167"/>
          <a:ext cx="1516063" cy="1320800"/>
        </p:xfrm>
        <a:graphic>
          <a:graphicData uri="http://schemas.openxmlformats.org/presentationml/2006/ole">
            <mc:AlternateContent xmlns:mc="http://schemas.openxmlformats.org/markup-compatibility/2006">
              <mc:Choice xmlns:v="urn:schemas-microsoft-com:vml" Requires="v">
                <p:oleObj name="Prism 10" r:id="rId24" imgW="1515451" imgH="1320325" progId="Prism10.Document">
                  <p:embed/>
                </p:oleObj>
              </mc:Choice>
              <mc:Fallback>
                <p:oleObj name="Prism 10" r:id="rId24" imgW="1515451" imgH="1320325" progId="Prism10.Document">
                  <p:embed/>
                  <p:pic>
                    <p:nvPicPr>
                      <p:cNvPr id="40" name="Object 39">
                        <a:extLst>
                          <a:ext uri="{FF2B5EF4-FFF2-40B4-BE49-F238E27FC236}">
                            <a16:creationId xmlns:a16="http://schemas.microsoft.com/office/drawing/2014/main" id="{9228D881-22E9-4E63-88B2-7A3301F85D50}"/>
                          </a:ext>
                        </a:extLst>
                      </p:cNvPr>
                      <p:cNvPicPr/>
                      <p:nvPr/>
                    </p:nvPicPr>
                    <p:blipFill>
                      <a:blip r:embed="rId25"/>
                      <a:stretch>
                        <a:fillRect/>
                      </a:stretch>
                    </p:blipFill>
                    <p:spPr>
                      <a:xfrm>
                        <a:off x="2751192" y="363167"/>
                        <a:ext cx="1516063" cy="1320800"/>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343B6FA6-C493-D597-DB26-CE5396B4A153}"/>
              </a:ext>
            </a:extLst>
          </p:cNvPr>
          <p:cNvSpPr txBox="1"/>
          <p:nvPr/>
        </p:nvSpPr>
        <p:spPr>
          <a:xfrm>
            <a:off x="2913977" y="2831111"/>
            <a:ext cx="1196161" cy="200055"/>
          </a:xfrm>
          <a:prstGeom prst="rect">
            <a:avLst/>
          </a:prstGeom>
          <a:noFill/>
        </p:spPr>
        <p:txBody>
          <a:bodyPr wrap="none" rtlCol="0">
            <a:spAutoFit/>
          </a:bodyPr>
          <a:lstStyle/>
          <a:p>
            <a:pPr algn="ctr"/>
            <a:r>
              <a:rPr lang="en-US" sz="700" dirty="0">
                <a:latin typeface="Arial" panose="020B0604020202020204" pitchFamily="34" charset="0"/>
                <a:cs typeface="Arial" panose="020B0604020202020204" pitchFamily="34" charset="0"/>
              </a:rPr>
              <a:t>Ab concentration (</a:t>
            </a:r>
            <a:r>
              <a:rPr lang="el-GR" sz="700" b="0" i="0" dirty="0">
                <a:solidFill>
                  <a:srgbClr val="1F1F1F"/>
                </a:solidFill>
                <a:effectLst/>
                <a:latin typeface="Arial" panose="020B0604020202020204" pitchFamily="34" charset="0"/>
                <a:cs typeface="Arial" panose="020B0604020202020204" pitchFamily="34" charset="0"/>
              </a:rPr>
              <a:t>μ</a:t>
            </a:r>
            <a:r>
              <a:rPr lang="en-US" sz="700" b="0" i="0" dirty="0">
                <a:solidFill>
                  <a:srgbClr val="1F1F1F"/>
                </a:solidFill>
                <a:effectLst/>
                <a:latin typeface="Arial" panose="020B0604020202020204" pitchFamily="34" charset="0"/>
                <a:cs typeface="Arial" panose="020B0604020202020204" pitchFamily="34" charset="0"/>
              </a:rPr>
              <a:t>g/mL)</a:t>
            </a:r>
            <a:endParaRPr lang="en-US" sz="7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C1762F7-F7BF-BA7B-5C23-AE70D29EA6C1}"/>
              </a:ext>
            </a:extLst>
          </p:cNvPr>
          <p:cNvSpPr txBox="1"/>
          <p:nvPr/>
        </p:nvSpPr>
        <p:spPr>
          <a:xfrm rot="16200000">
            <a:off x="19399" y="2070755"/>
            <a:ext cx="570990" cy="200055"/>
          </a:xfrm>
          <a:prstGeom prst="rect">
            <a:avLst/>
          </a:prstGeom>
          <a:noFill/>
        </p:spPr>
        <p:txBody>
          <a:bodyPr wrap="none" rtlCol="0">
            <a:spAutoFit/>
          </a:bodyPr>
          <a:lstStyle/>
          <a:p>
            <a:pPr algn="ctr"/>
            <a:r>
              <a:rPr lang="en-US" sz="700" dirty="0">
                <a:latin typeface="Arial" panose="020B0604020202020204" pitchFamily="34" charset="0"/>
                <a:cs typeface="Arial" panose="020B0604020202020204" pitchFamily="34" charset="0"/>
              </a:rPr>
              <a:t>OD</a:t>
            </a:r>
            <a:r>
              <a:rPr lang="en-US" sz="700" baseline="-25000" dirty="0">
                <a:latin typeface="Arial" panose="020B0604020202020204" pitchFamily="34" charset="0"/>
                <a:cs typeface="Arial" panose="020B0604020202020204" pitchFamily="34" charset="0"/>
              </a:rPr>
              <a:t>450</a:t>
            </a:r>
            <a:r>
              <a:rPr lang="en-US" sz="700" dirty="0">
                <a:latin typeface="Arial" panose="020B0604020202020204" pitchFamily="34" charset="0"/>
                <a:cs typeface="Arial" panose="020B0604020202020204" pitchFamily="34" charset="0"/>
              </a:rPr>
              <a:t> nm</a:t>
            </a:r>
          </a:p>
        </p:txBody>
      </p:sp>
      <p:sp>
        <p:nvSpPr>
          <p:cNvPr id="2" name="TextBox 3">
            <a:extLst>
              <a:ext uri="{FF2B5EF4-FFF2-40B4-BE49-F238E27FC236}">
                <a16:creationId xmlns:a16="http://schemas.microsoft.com/office/drawing/2014/main" id="{9A0818BF-0BCB-5D5A-25FF-26991B9299A9}"/>
              </a:ext>
            </a:extLst>
          </p:cNvPr>
          <p:cNvSpPr txBox="1"/>
          <p:nvPr/>
        </p:nvSpPr>
        <p:spPr>
          <a:xfrm>
            <a:off x="269809" y="6015550"/>
            <a:ext cx="6318382" cy="507831"/>
          </a:xfrm>
          <a:prstGeom prst="rect">
            <a:avLst/>
          </a:prstGeom>
          <a:noFill/>
        </p:spPr>
        <p:txBody>
          <a:bodyPr wrap="square" rtlCol="0">
            <a:spAutoFit/>
          </a:bodyPr>
          <a:lstStyle/>
          <a:p>
            <a:pPr algn="just"/>
            <a:r>
              <a:rPr lang="en-US" sz="900" b="1" dirty="0">
                <a:latin typeface="Arial" panose="020B0604020202020204" pitchFamily="34" charset="0"/>
                <a:cs typeface="Arial" panose="020B0604020202020204" pitchFamily="34" charset="0"/>
              </a:rPr>
              <a:t>Extended Data Fig. 2. Binding activity of AGP-R </a:t>
            </a:r>
            <a:r>
              <a:rPr lang="en-US" sz="900" b="1" dirty="0" err="1">
                <a:latin typeface="Arial" panose="020B0604020202020204" pitchFamily="34" charset="0"/>
                <a:cs typeface="Arial" panose="020B0604020202020204" pitchFamily="34" charset="0"/>
              </a:rPr>
              <a:t>mAbs</a:t>
            </a:r>
            <a:r>
              <a:rPr lang="en-US" sz="900" b="1" dirty="0">
                <a:latin typeface="Arial" panose="020B0604020202020204" pitchFamily="34" charset="0"/>
                <a:cs typeface="Arial" panose="020B0604020202020204" pitchFamily="34" charset="0"/>
              </a:rPr>
              <a:t> to GPs of MARV, RAVV, and EBOV</a:t>
            </a:r>
          </a:p>
          <a:p>
            <a:pPr algn="just"/>
            <a:r>
              <a:rPr lang="en-US" sz="900" dirty="0">
                <a:latin typeface="Arial" panose="020B0604020202020204" pitchFamily="34" charset="0"/>
                <a:cs typeface="Arial" panose="020B0604020202020204" pitchFamily="34" charset="0"/>
              </a:rPr>
              <a:t>The binding profiles of AGP-R </a:t>
            </a:r>
            <a:r>
              <a:rPr lang="en-US" sz="900" dirty="0" err="1">
                <a:latin typeface="Arial" panose="020B0604020202020204" pitchFamily="34" charset="0"/>
                <a:cs typeface="Arial" panose="020B0604020202020204" pitchFamily="34" charset="0"/>
              </a:rPr>
              <a:t>mAbs</a:t>
            </a:r>
            <a:r>
              <a:rPr lang="en-US" sz="900" dirty="0">
                <a:latin typeface="Arial" panose="020B0604020202020204" pitchFamily="34" charset="0"/>
                <a:cs typeface="Arial" panose="020B0604020202020204" pitchFamily="34" charset="0"/>
              </a:rPr>
              <a:t> were examined using ELISA with purified GP antigens from MARV-Angola, RAVV, or EBOV. Data represents the mean ± standard errors of three independent experiments.</a:t>
            </a:r>
          </a:p>
        </p:txBody>
      </p:sp>
      <p:sp>
        <p:nvSpPr>
          <p:cNvPr id="3" name="TextBox 26">
            <a:extLst>
              <a:ext uri="{FF2B5EF4-FFF2-40B4-BE49-F238E27FC236}">
                <a16:creationId xmlns:a16="http://schemas.microsoft.com/office/drawing/2014/main" id="{FC9E34D0-0A64-7DAD-7CD9-9FB003586121}"/>
              </a:ext>
            </a:extLst>
          </p:cNvPr>
          <p:cNvSpPr txBox="1"/>
          <p:nvPr/>
        </p:nvSpPr>
        <p:spPr>
          <a:xfrm>
            <a:off x="2253039" y="8677552"/>
            <a:ext cx="2351927"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Extended Data Fig. 2</a:t>
            </a:r>
          </a:p>
        </p:txBody>
      </p:sp>
    </p:spTree>
    <p:extLst>
      <p:ext uri="{BB962C8B-B14F-4D97-AF65-F5344CB8AC3E}">
        <p14:creationId xmlns:p14="http://schemas.microsoft.com/office/powerpoint/2010/main" val="148540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4B5B7FB-E81D-EC17-057F-9217F9309E42}"/>
              </a:ext>
            </a:extLst>
          </p:cNvPr>
          <p:cNvPicPr>
            <a:picLocks noChangeAspect="1"/>
          </p:cNvPicPr>
          <p:nvPr/>
        </p:nvPicPr>
        <p:blipFill>
          <a:blip r:embed="rId2"/>
          <a:srcRect r="19068" b="22055"/>
          <a:stretch/>
        </p:blipFill>
        <p:spPr>
          <a:xfrm>
            <a:off x="182104" y="220942"/>
            <a:ext cx="4398425" cy="4579658"/>
          </a:xfrm>
          <a:prstGeom prst="rect">
            <a:avLst/>
          </a:prstGeom>
        </p:spPr>
      </p:pic>
      <p:sp>
        <p:nvSpPr>
          <p:cNvPr id="28" name="TextBox 26">
            <a:extLst>
              <a:ext uri="{FF2B5EF4-FFF2-40B4-BE49-F238E27FC236}">
                <a16:creationId xmlns:a16="http://schemas.microsoft.com/office/drawing/2014/main" id="{377316B6-972E-5022-0824-190AEC1BC823}"/>
              </a:ext>
            </a:extLst>
          </p:cNvPr>
          <p:cNvSpPr txBox="1"/>
          <p:nvPr/>
        </p:nvSpPr>
        <p:spPr>
          <a:xfrm>
            <a:off x="2253039" y="8677552"/>
            <a:ext cx="2351927"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Extended Data Fig. 3</a:t>
            </a:r>
          </a:p>
        </p:txBody>
      </p:sp>
      <p:sp>
        <p:nvSpPr>
          <p:cNvPr id="29" name="TextBox 3">
            <a:extLst>
              <a:ext uri="{FF2B5EF4-FFF2-40B4-BE49-F238E27FC236}">
                <a16:creationId xmlns:a16="http://schemas.microsoft.com/office/drawing/2014/main" id="{47D30D8C-616F-A5AF-3197-63695CC52907}"/>
              </a:ext>
            </a:extLst>
          </p:cNvPr>
          <p:cNvSpPr txBox="1"/>
          <p:nvPr/>
        </p:nvSpPr>
        <p:spPr>
          <a:xfrm>
            <a:off x="269809" y="6015550"/>
            <a:ext cx="6318382" cy="1200329"/>
          </a:xfrm>
          <a:prstGeom prst="rect">
            <a:avLst/>
          </a:prstGeom>
          <a:noFill/>
        </p:spPr>
        <p:txBody>
          <a:bodyPr wrap="square" rtlCol="0">
            <a:spAutoFit/>
          </a:bodyPr>
          <a:lstStyle/>
          <a:p>
            <a:pPr algn="just"/>
            <a:r>
              <a:rPr lang="en-US" sz="900" b="1" dirty="0">
                <a:latin typeface="Arial" panose="020B0604020202020204" pitchFamily="34" charset="0"/>
                <a:cs typeface="Arial" panose="020B0604020202020204" pitchFamily="34" charset="0"/>
              </a:rPr>
              <a:t>Extended Data Fig. 3. Phylogenetic analysis of MARV and RAVV GP amino acid sequences</a:t>
            </a:r>
          </a:p>
          <a:p>
            <a:pPr algn="just"/>
            <a:r>
              <a:rPr lang="en-US" sz="900" dirty="0">
                <a:latin typeface="Arial" panose="020B0604020202020204" pitchFamily="34" charset="0"/>
                <a:cs typeface="Arial" panose="020B0604020202020204" pitchFamily="34" charset="0"/>
              </a:rPr>
              <a:t>The phylogenetic tree was constructed in MEGA 11 using the maximum-likelihood method with the Jones-Taylor-Thornton model. Four major lineages are indicated by colored brackets: lineage A (red), representing the West African lineage (e.g., Angola-20051379 and Ghana/2022); lineage B (yellow), representing the East African lineage (e.g., Musoke and Ci67); lineage C (blue), representing the Central African lineage (e.g., 05DRC99, 01Uga07, and 07DRC99); and cluster D (gray), representing the divergent RAVV lineage. The scale bar indicates the number of amino acid substitutions per site. GenBank accession numbers precede the names of the virus strains. The Equatorial Guinea 2023 sequence was obtained from: https://virological.org/t/first-emergence-of-marburg-virus-in-equatorial-guinea-2023/924.</a:t>
            </a:r>
          </a:p>
        </p:txBody>
      </p:sp>
      <p:sp>
        <p:nvSpPr>
          <p:cNvPr id="4" name="テキスト ボックス 3">
            <a:extLst>
              <a:ext uri="{FF2B5EF4-FFF2-40B4-BE49-F238E27FC236}">
                <a16:creationId xmlns:a16="http://schemas.microsoft.com/office/drawing/2014/main" id="{0948C310-039F-C126-75B4-E16DF8BBDACA}"/>
              </a:ext>
            </a:extLst>
          </p:cNvPr>
          <p:cNvSpPr txBox="1"/>
          <p:nvPr/>
        </p:nvSpPr>
        <p:spPr>
          <a:xfrm>
            <a:off x="5295665" y="1332122"/>
            <a:ext cx="782587" cy="307777"/>
          </a:xfrm>
          <a:prstGeom prst="rect">
            <a:avLst/>
          </a:prstGeom>
          <a:noFill/>
        </p:spPr>
        <p:txBody>
          <a:bodyPr wrap="none" rtlCol="0">
            <a:spAutoFit/>
          </a:bodyPr>
          <a:lstStyle/>
          <a:p>
            <a:r>
              <a:rPr kumimoji="1" lang="en-US" altLang="ja-JP" sz="700" dirty="0">
                <a:latin typeface="Arial" panose="020B0604020202020204" pitchFamily="34" charset="0"/>
                <a:cs typeface="Arial" panose="020B0604020202020204" pitchFamily="34" charset="0"/>
              </a:rPr>
              <a:t>MARV Musoke</a:t>
            </a:r>
          </a:p>
          <a:p>
            <a:r>
              <a:rPr kumimoji="1" lang="en-US" altLang="ja-JP" sz="700" dirty="0">
                <a:latin typeface="Arial" panose="020B0604020202020204" pitchFamily="34" charset="0"/>
                <a:cs typeface="Arial" panose="020B0604020202020204" pitchFamily="34" charset="0"/>
              </a:rPr>
              <a:t>MARV Ci67</a:t>
            </a:r>
          </a:p>
        </p:txBody>
      </p:sp>
      <p:sp>
        <p:nvSpPr>
          <p:cNvPr id="5" name="右中かっこ 4">
            <a:extLst>
              <a:ext uri="{FF2B5EF4-FFF2-40B4-BE49-F238E27FC236}">
                <a16:creationId xmlns:a16="http://schemas.microsoft.com/office/drawing/2014/main" id="{C2DFF93C-51FD-04FB-510D-837BA136231F}"/>
              </a:ext>
            </a:extLst>
          </p:cNvPr>
          <p:cNvSpPr/>
          <p:nvPr/>
        </p:nvSpPr>
        <p:spPr>
          <a:xfrm>
            <a:off x="4751337" y="4305300"/>
            <a:ext cx="111760" cy="192125"/>
          </a:xfrm>
          <a:prstGeom prst="rightBrace">
            <a:avLst>
              <a:gd name="adj1" fmla="val 28219"/>
              <a:gd name="adj2" fmla="val 50000"/>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右中かっこ 5">
            <a:extLst>
              <a:ext uri="{FF2B5EF4-FFF2-40B4-BE49-F238E27FC236}">
                <a16:creationId xmlns:a16="http://schemas.microsoft.com/office/drawing/2014/main" id="{99A25D87-1216-0F33-B904-FEF4DC722D14}"/>
              </a:ext>
            </a:extLst>
          </p:cNvPr>
          <p:cNvSpPr/>
          <p:nvPr/>
        </p:nvSpPr>
        <p:spPr>
          <a:xfrm>
            <a:off x="4751337" y="1689998"/>
            <a:ext cx="111760" cy="2575624"/>
          </a:xfrm>
          <a:prstGeom prst="rightBrace">
            <a:avLst>
              <a:gd name="adj1" fmla="val 28219"/>
              <a:gd name="adj2" fmla="val 50000"/>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a:extLst>
              <a:ext uri="{FF2B5EF4-FFF2-40B4-BE49-F238E27FC236}">
                <a16:creationId xmlns:a16="http://schemas.microsoft.com/office/drawing/2014/main" id="{AE62EA33-A51C-2F18-5E1F-0040FBD9ABFE}"/>
              </a:ext>
            </a:extLst>
          </p:cNvPr>
          <p:cNvSpPr/>
          <p:nvPr/>
        </p:nvSpPr>
        <p:spPr>
          <a:xfrm>
            <a:off x="4751337" y="306604"/>
            <a:ext cx="111760" cy="965790"/>
          </a:xfrm>
          <a:prstGeom prst="rightBrace">
            <a:avLst>
              <a:gd name="adj1" fmla="val 28219"/>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右中かっこ 7">
            <a:extLst>
              <a:ext uri="{FF2B5EF4-FFF2-40B4-BE49-F238E27FC236}">
                <a16:creationId xmlns:a16="http://schemas.microsoft.com/office/drawing/2014/main" id="{E4E2FB82-5ECA-F2EE-AD42-4002A106A855}"/>
              </a:ext>
            </a:extLst>
          </p:cNvPr>
          <p:cNvSpPr/>
          <p:nvPr/>
        </p:nvSpPr>
        <p:spPr>
          <a:xfrm>
            <a:off x="4751337" y="1303554"/>
            <a:ext cx="111760" cy="349637"/>
          </a:xfrm>
          <a:prstGeom prst="rightBrace">
            <a:avLst>
              <a:gd name="adj1" fmla="val 22538"/>
              <a:gd name="adj2" fmla="val 5000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9CE1365-9585-5659-2093-7A1197535244}"/>
              </a:ext>
            </a:extLst>
          </p:cNvPr>
          <p:cNvSpPr txBox="1"/>
          <p:nvPr/>
        </p:nvSpPr>
        <p:spPr>
          <a:xfrm>
            <a:off x="4814829" y="1381933"/>
            <a:ext cx="587020" cy="200055"/>
          </a:xfrm>
          <a:prstGeom prst="rect">
            <a:avLst/>
          </a:prstGeom>
          <a:noFill/>
        </p:spPr>
        <p:txBody>
          <a:bodyPr wrap="none" rtlCol="0">
            <a:spAutoFit/>
          </a:bodyPr>
          <a:lstStyle/>
          <a:p>
            <a:r>
              <a:rPr kumimoji="1" lang="en-US" altLang="ja-JP" sz="700" dirty="0">
                <a:latin typeface="Arial" panose="020B0604020202020204" pitchFamily="34" charset="0"/>
                <a:cs typeface="Arial" panose="020B0604020202020204" pitchFamily="34" charset="0"/>
              </a:rPr>
              <a:t>Lineage B</a:t>
            </a:r>
            <a:endParaRPr kumimoji="1" lang="ja-JP" altLang="en-US" sz="7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00D8CF1-E33E-CF72-658C-3126B2A9F3A5}"/>
              </a:ext>
            </a:extLst>
          </p:cNvPr>
          <p:cNvSpPr txBox="1"/>
          <p:nvPr/>
        </p:nvSpPr>
        <p:spPr>
          <a:xfrm>
            <a:off x="4814829" y="4281496"/>
            <a:ext cx="591829" cy="200055"/>
          </a:xfrm>
          <a:prstGeom prst="rect">
            <a:avLst/>
          </a:prstGeom>
          <a:noFill/>
        </p:spPr>
        <p:txBody>
          <a:bodyPr wrap="none" rtlCol="0">
            <a:spAutoFit/>
          </a:bodyPr>
          <a:lstStyle/>
          <a:p>
            <a:r>
              <a:rPr kumimoji="1" lang="en-US" altLang="ja-JP" sz="700" dirty="0">
                <a:latin typeface="Arial" panose="020B0604020202020204" pitchFamily="34" charset="0"/>
                <a:cs typeface="Arial" panose="020B0604020202020204" pitchFamily="34" charset="0"/>
              </a:rPr>
              <a:t>Lineage D</a:t>
            </a:r>
            <a:endParaRPr kumimoji="1" lang="ja-JP" altLang="en-US" sz="7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3CABFBC0-986C-57DC-7E60-2E8E6BF315C9}"/>
              </a:ext>
            </a:extLst>
          </p:cNvPr>
          <p:cNvSpPr txBox="1"/>
          <p:nvPr/>
        </p:nvSpPr>
        <p:spPr>
          <a:xfrm>
            <a:off x="5295665" y="582961"/>
            <a:ext cx="1409360" cy="415498"/>
          </a:xfrm>
          <a:prstGeom prst="rect">
            <a:avLst/>
          </a:prstGeom>
          <a:noFill/>
        </p:spPr>
        <p:txBody>
          <a:bodyPr wrap="none" rtlCol="0">
            <a:spAutoFit/>
          </a:bodyPr>
          <a:lstStyle/>
          <a:p>
            <a:r>
              <a:rPr kumimoji="1" lang="en-US" altLang="ja-JP" sz="700" dirty="0">
                <a:latin typeface="Arial" panose="020B0604020202020204" pitchFamily="34" charset="0"/>
                <a:cs typeface="Arial" panose="020B0604020202020204" pitchFamily="34" charset="0"/>
              </a:rPr>
              <a:t>MARV Angola-20051379</a:t>
            </a:r>
          </a:p>
          <a:p>
            <a:r>
              <a:rPr kumimoji="1" lang="en-US" altLang="ja-JP" sz="700" dirty="0">
                <a:latin typeface="Arial" panose="020B0604020202020204" pitchFamily="34" charset="0"/>
                <a:cs typeface="Arial" panose="020B0604020202020204" pitchFamily="34" charset="0"/>
              </a:rPr>
              <a:t>MARV Ghana/2022</a:t>
            </a:r>
          </a:p>
          <a:p>
            <a:r>
              <a:rPr kumimoji="1" lang="en-US" altLang="ja-JP" sz="700" dirty="0">
                <a:latin typeface="Arial" panose="020B0604020202020204" pitchFamily="34" charset="0"/>
                <a:cs typeface="Arial" panose="020B0604020202020204" pitchFamily="34" charset="0"/>
              </a:rPr>
              <a:t>MARV Equatorial Guinea 2023</a:t>
            </a:r>
          </a:p>
        </p:txBody>
      </p:sp>
      <p:sp>
        <p:nvSpPr>
          <p:cNvPr id="22" name="テキスト ボックス 21">
            <a:extLst>
              <a:ext uri="{FF2B5EF4-FFF2-40B4-BE49-F238E27FC236}">
                <a16:creationId xmlns:a16="http://schemas.microsoft.com/office/drawing/2014/main" id="{61CCE3DD-B804-7590-972D-509FF47A07BE}"/>
              </a:ext>
            </a:extLst>
          </p:cNvPr>
          <p:cNvSpPr txBox="1"/>
          <p:nvPr/>
        </p:nvSpPr>
        <p:spPr>
          <a:xfrm>
            <a:off x="4814829" y="688691"/>
            <a:ext cx="587020" cy="200055"/>
          </a:xfrm>
          <a:prstGeom prst="rect">
            <a:avLst/>
          </a:prstGeom>
          <a:noFill/>
        </p:spPr>
        <p:txBody>
          <a:bodyPr wrap="none" rtlCol="0">
            <a:spAutoFit/>
          </a:bodyPr>
          <a:lstStyle/>
          <a:p>
            <a:r>
              <a:rPr kumimoji="1" lang="en-US" altLang="ja-JP" sz="700" dirty="0">
                <a:latin typeface="Arial" panose="020B0604020202020204" pitchFamily="34" charset="0"/>
                <a:cs typeface="Arial" panose="020B0604020202020204" pitchFamily="34" charset="0"/>
              </a:rPr>
              <a:t>Lineage A</a:t>
            </a:r>
            <a:endParaRPr kumimoji="1" lang="ja-JP" altLang="en-US" sz="700"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E38BCFCF-FA6B-15DC-9EA9-5333C940C60E}"/>
              </a:ext>
            </a:extLst>
          </p:cNvPr>
          <p:cNvSpPr txBox="1"/>
          <p:nvPr/>
        </p:nvSpPr>
        <p:spPr>
          <a:xfrm>
            <a:off x="5295665" y="2769371"/>
            <a:ext cx="859531" cy="415498"/>
          </a:xfrm>
          <a:prstGeom prst="rect">
            <a:avLst/>
          </a:prstGeom>
          <a:noFill/>
        </p:spPr>
        <p:txBody>
          <a:bodyPr wrap="none" rtlCol="0">
            <a:spAutoFit/>
          </a:bodyPr>
          <a:lstStyle/>
          <a:p>
            <a:r>
              <a:rPr kumimoji="1" lang="en-US" altLang="ja-JP" sz="700" dirty="0">
                <a:latin typeface="Arial" panose="020B0604020202020204" pitchFamily="34" charset="0"/>
                <a:cs typeface="Arial" panose="020B0604020202020204" pitchFamily="34" charset="0"/>
              </a:rPr>
              <a:t>MARV 05DRC99</a:t>
            </a:r>
          </a:p>
          <a:p>
            <a:r>
              <a:rPr kumimoji="1" lang="en-US" altLang="ja-JP" sz="700" dirty="0">
                <a:latin typeface="Arial" panose="020B0604020202020204" pitchFamily="34" charset="0"/>
                <a:cs typeface="Arial" panose="020B0604020202020204" pitchFamily="34" charset="0"/>
              </a:rPr>
              <a:t>MARV 01Uga07</a:t>
            </a:r>
          </a:p>
          <a:p>
            <a:r>
              <a:rPr kumimoji="1" lang="en-US" altLang="ja-JP" sz="700" dirty="0">
                <a:latin typeface="Arial" panose="020B0604020202020204" pitchFamily="34" charset="0"/>
                <a:cs typeface="Arial" panose="020B0604020202020204" pitchFamily="34" charset="0"/>
              </a:rPr>
              <a:t>MARV 07DRC99</a:t>
            </a:r>
          </a:p>
        </p:txBody>
      </p:sp>
      <p:sp>
        <p:nvSpPr>
          <p:cNvPr id="24" name="テキスト ボックス 23">
            <a:extLst>
              <a:ext uri="{FF2B5EF4-FFF2-40B4-BE49-F238E27FC236}">
                <a16:creationId xmlns:a16="http://schemas.microsoft.com/office/drawing/2014/main" id="{B7D2A5E5-CF58-DD02-51BB-985673F65106}"/>
              </a:ext>
            </a:extLst>
          </p:cNvPr>
          <p:cNvSpPr txBox="1"/>
          <p:nvPr/>
        </p:nvSpPr>
        <p:spPr>
          <a:xfrm>
            <a:off x="4814829" y="2870971"/>
            <a:ext cx="591829" cy="200055"/>
          </a:xfrm>
          <a:prstGeom prst="rect">
            <a:avLst/>
          </a:prstGeom>
          <a:noFill/>
        </p:spPr>
        <p:txBody>
          <a:bodyPr wrap="none" rtlCol="0">
            <a:spAutoFit/>
          </a:bodyPr>
          <a:lstStyle/>
          <a:p>
            <a:r>
              <a:rPr kumimoji="1" lang="en-US" altLang="ja-JP" sz="700" dirty="0">
                <a:latin typeface="Arial" panose="020B0604020202020204" pitchFamily="34" charset="0"/>
                <a:cs typeface="Arial" panose="020B0604020202020204" pitchFamily="34" charset="0"/>
              </a:rPr>
              <a:t>Lineage C</a:t>
            </a:r>
            <a:endParaRPr kumimoji="1" lang="ja-JP" altLang="en-US" sz="700" dirty="0">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C9FE81F0-39D6-B3E6-1627-83B392620A43}"/>
              </a:ext>
            </a:extLst>
          </p:cNvPr>
          <p:cNvSpPr txBox="1"/>
          <p:nvPr/>
        </p:nvSpPr>
        <p:spPr>
          <a:xfrm>
            <a:off x="5295665" y="4174505"/>
            <a:ext cx="1237839" cy="415498"/>
          </a:xfrm>
          <a:prstGeom prst="rect">
            <a:avLst/>
          </a:prstGeom>
          <a:noFill/>
        </p:spPr>
        <p:txBody>
          <a:bodyPr wrap="none" rtlCol="0">
            <a:spAutoFit/>
          </a:bodyPr>
          <a:lstStyle/>
          <a:p>
            <a:r>
              <a:rPr kumimoji="1" lang="en-US" altLang="ja-JP" sz="700" dirty="0">
                <a:latin typeface="Arial" panose="020B0604020202020204" pitchFamily="34" charset="0"/>
                <a:cs typeface="Arial" panose="020B0604020202020204" pitchFamily="34" charset="0"/>
              </a:rPr>
              <a:t>RAVV Kenya 1987</a:t>
            </a:r>
          </a:p>
          <a:p>
            <a:r>
              <a:rPr kumimoji="1" lang="en-US" altLang="ja-JP" sz="700" dirty="0">
                <a:latin typeface="Arial" panose="020B0604020202020204" pitchFamily="34" charset="0"/>
                <a:cs typeface="Arial" panose="020B0604020202020204" pitchFamily="34" charset="0"/>
              </a:rPr>
              <a:t>RAVV Uganda 200703648</a:t>
            </a:r>
          </a:p>
          <a:p>
            <a:r>
              <a:rPr kumimoji="1" lang="en-US" altLang="ja-JP" sz="700" dirty="0">
                <a:latin typeface="Arial" panose="020B0604020202020204" pitchFamily="34" charset="0"/>
                <a:cs typeface="Arial" panose="020B0604020202020204" pitchFamily="34" charset="0"/>
              </a:rPr>
              <a:t>RAVV Uganda 02Uga07</a:t>
            </a:r>
          </a:p>
        </p:txBody>
      </p:sp>
      <p:sp>
        <p:nvSpPr>
          <p:cNvPr id="26" name="テキスト ボックス 25">
            <a:extLst>
              <a:ext uri="{FF2B5EF4-FFF2-40B4-BE49-F238E27FC236}">
                <a16:creationId xmlns:a16="http://schemas.microsoft.com/office/drawing/2014/main" id="{35FB344A-5E23-FAA8-82E2-13E65BCCB026}"/>
              </a:ext>
            </a:extLst>
          </p:cNvPr>
          <p:cNvSpPr txBox="1"/>
          <p:nvPr/>
        </p:nvSpPr>
        <p:spPr>
          <a:xfrm>
            <a:off x="1103889" y="4224322"/>
            <a:ext cx="421910"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0.1436</a:t>
            </a:r>
            <a:endParaRPr kumimoji="1" lang="ja-JP" altLang="en-US" sz="600" dirty="0">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64124FE9-C81C-6881-A827-4D8E61702C80}"/>
              </a:ext>
            </a:extLst>
          </p:cNvPr>
          <p:cNvSpPr txBox="1"/>
          <p:nvPr/>
        </p:nvSpPr>
        <p:spPr>
          <a:xfrm>
            <a:off x="712729" y="1400983"/>
            <a:ext cx="421910"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0.0790</a:t>
            </a:r>
            <a:endParaRPr kumimoji="1" lang="ja-JP" altLang="en-US" sz="600" dirty="0">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FE9D792F-865F-17AF-F73C-04E43A4E101C}"/>
              </a:ext>
            </a:extLst>
          </p:cNvPr>
          <p:cNvSpPr txBox="1"/>
          <p:nvPr/>
        </p:nvSpPr>
        <p:spPr>
          <a:xfrm>
            <a:off x="1820766" y="2476049"/>
            <a:ext cx="421910"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0.0452</a:t>
            </a:r>
            <a:endParaRPr kumimoji="1" lang="ja-JP" altLang="en-US" sz="600" dirty="0">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35948FC9-9EA0-6E0D-8BC5-64C09C2E0C75}"/>
              </a:ext>
            </a:extLst>
          </p:cNvPr>
          <p:cNvSpPr txBox="1"/>
          <p:nvPr/>
        </p:nvSpPr>
        <p:spPr>
          <a:xfrm>
            <a:off x="1528429" y="930181"/>
            <a:ext cx="421910"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0.0159</a:t>
            </a:r>
            <a:endParaRPr kumimoji="1" lang="ja-JP" altLang="en-US" sz="600"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798B397E-1771-E031-0FF2-FD91FC1A9905}"/>
              </a:ext>
            </a:extLst>
          </p:cNvPr>
          <p:cNvSpPr txBox="1"/>
          <p:nvPr/>
        </p:nvSpPr>
        <p:spPr>
          <a:xfrm>
            <a:off x="1810998" y="1105251"/>
            <a:ext cx="421910"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0.0299</a:t>
            </a:r>
            <a:endParaRPr kumimoji="1" lang="ja-JP" altLang="en-US" sz="600"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F5B04136-FC55-FF80-A4BD-FABCEC504D73}"/>
              </a:ext>
            </a:extLst>
          </p:cNvPr>
          <p:cNvSpPr txBox="1"/>
          <p:nvPr/>
        </p:nvSpPr>
        <p:spPr>
          <a:xfrm>
            <a:off x="1763199" y="782097"/>
            <a:ext cx="421910"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0.0133</a:t>
            </a:r>
          </a:p>
        </p:txBody>
      </p:sp>
      <p:sp>
        <p:nvSpPr>
          <p:cNvPr id="42" name="テキスト ボックス 41">
            <a:extLst>
              <a:ext uri="{FF2B5EF4-FFF2-40B4-BE49-F238E27FC236}">
                <a16:creationId xmlns:a16="http://schemas.microsoft.com/office/drawing/2014/main" id="{BFDA2C17-96BD-11B2-CF2C-F4232B34DE22}"/>
              </a:ext>
            </a:extLst>
          </p:cNvPr>
          <p:cNvSpPr txBox="1"/>
          <p:nvPr/>
        </p:nvSpPr>
        <p:spPr>
          <a:xfrm>
            <a:off x="1810998" y="1324086"/>
            <a:ext cx="421910"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0.0272</a:t>
            </a:r>
            <a:endParaRPr kumimoji="1" lang="ja-JP" altLang="en-US"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04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 name="グループ化 316">
            <a:extLst>
              <a:ext uri="{FF2B5EF4-FFF2-40B4-BE49-F238E27FC236}">
                <a16:creationId xmlns:a16="http://schemas.microsoft.com/office/drawing/2014/main" id="{AF183B9F-F81C-15E6-A16D-3682DDBF749D}"/>
              </a:ext>
            </a:extLst>
          </p:cNvPr>
          <p:cNvGrpSpPr/>
          <p:nvPr/>
        </p:nvGrpSpPr>
        <p:grpSpPr>
          <a:xfrm>
            <a:off x="73072" y="148213"/>
            <a:ext cx="1056700" cy="996077"/>
            <a:chOff x="73072" y="148213"/>
            <a:chExt cx="1056700" cy="996077"/>
          </a:xfrm>
          <a:noFill/>
        </p:grpSpPr>
        <p:sp>
          <p:nvSpPr>
            <p:cNvPr id="16" name="テキスト ボックス 15">
              <a:extLst>
                <a:ext uri="{FF2B5EF4-FFF2-40B4-BE49-F238E27FC236}">
                  <a16:creationId xmlns:a16="http://schemas.microsoft.com/office/drawing/2014/main" id="{C8A78CCA-4DBA-52A9-A064-E25F2F126098}"/>
                </a:ext>
              </a:extLst>
            </p:cNvPr>
            <p:cNvSpPr txBox="1"/>
            <p:nvPr/>
          </p:nvSpPr>
          <p:spPr>
            <a:xfrm>
              <a:off x="483441" y="641293"/>
              <a:ext cx="646331"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01Uga07</a:t>
              </a:r>
            </a:p>
          </p:txBody>
        </p:sp>
        <p:sp>
          <p:nvSpPr>
            <p:cNvPr id="17" name="テキスト ボックス 16">
              <a:extLst>
                <a:ext uri="{FF2B5EF4-FFF2-40B4-BE49-F238E27FC236}">
                  <a16:creationId xmlns:a16="http://schemas.microsoft.com/office/drawing/2014/main" id="{F4E0D1A1-B1C0-E2F5-49B9-2CA9F2E1A2DC}"/>
                </a:ext>
              </a:extLst>
            </p:cNvPr>
            <p:cNvSpPr txBox="1"/>
            <p:nvPr/>
          </p:nvSpPr>
          <p:spPr>
            <a:xfrm>
              <a:off x="239785" y="148213"/>
              <a:ext cx="889987"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Angola-20051379</a:t>
              </a:r>
            </a:p>
          </p:txBody>
        </p:sp>
        <p:sp>
          <p:nvSpPr>
            <p:cNvPr id="18" name="テキスト ボックス 17">
              <a:extLst>
                <a:ext uri="{FF2B5EF4-FFF2-40B4-BE49-F238E27FC236}">
                  <a16:creationId xmlns:a16="http://schemas.microsoft.com/office/drawing/2014/main" id="{58F1FB0B-DCCE-A3A7-C448-8722B6E9404C}"/>
                </a:ext>
              </a:extLst>
            </p:cNvPr>
            <p:cNvSpPr txBox="1"/>
            <p:nvPr/>
          </p:nvSpPr>
          <p:spPr>
            <a:xfrm>
              <a:off x="73072" y="312573"/>
              <a:ext cx="1056700"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Equatorial Guinea 2023</a:t>
              </a:r>
            </a:p>
          </p:txBody>
        </p:sp>
        <p:sp>
          <p:nvSpPr>
            <p:cNvPr id="19" name="テキスト ボックス 18">
              <a:extLst>
                <a:ext uri="{FF2B5EF4-FFF2-40B4-BE49-F238E27FC236}">
                  <a16:creationId xmlns:a16="http://schemas.microsoft.com/office/drawing/2014/main" id="{9F09EBC5-82D8-CE5F-D080-43534DFCF89E}"/>
                </a:ext>
              </a:extLst>
            </p:cNvPr>
            <p:cNvSpPr txBox="1"/>
            <p:nvPr/>
          </p:nvSpPr>
          <p:spPr>
            <a:xfrm>
              <a:off x="392070" y="230393"/>
              <a:ext cx="73770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Ghana/2022</a:t>
              </a:r>
            </a:p>
          </p:txBody>
        </p:sp>
        <p:sp>
          <p:nvSpPr>
            <p:cNvPr id="20" name="テキスト ボックス 19">
              <a:extLst>
                <a:ext uri="{FF2B5EF4-FFF2-40B4-BE49-F238E27FC236}">
                  <a16:creationId xmlns:a16="http://schemas.microsoft.com/office/drawing/2014/main" id="{24A4FFA0-1EC8-5688-D9A9-CB2B21055243}"/>
                </a:ext>
              </a:extLst>
            </p:cNvPr>
            <p:cNvSpPr txBox="1"/>
            <p:nvPr/>
          </p:nvSpPr>
          <p:spPr>
            <a:xfrm>
              <a:off x="518707" y="394753"/>
              <a:ext cx="611065"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Musoke</a:t>
              </a:r>
            </a:p>
          </p:txBody>
        </p:sp>
        <p:sp>
          <p:nvSpPr>
            <p:cNvPr id="21" name="テキスト ボックス 20">
              <a:extLst>
                <a:ext uri="{FF2B5EF4-FFF2-40B4-BE49-F238E27FC236}">
                  <a16:creationId xmlns:a16="http://schemas.microsoft.com/office/drawing/2014/main" id="{7204AA15-E1E0-3416-4232-E465456303C6}"/>
                </a:ext>
              </a:extLst>
            </p:cNvPr>
            <p:cNvSpPr txBox="1"/>
            <p:nvPr/>
          </p:nvSpPr>
          <p:spPr>
            <a:xfrm>
              <a:off x="610079" y="476933"/>
              <a:ext cx="51969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Ci67</a:t>
              </a:r>
            </a:p>
          </p:txBody>
        </p:sp>
        <p:sp>
          <p:nvSpPr>
            <p:cNvPr id="22" name="テキスト ボックス 21">
              <a:extLst>
                <a:ext uri="{FF2B5EF4-FFF2-40B4-BE49-F238E27FC236}">
                  <a16:creationId xmlns:a16="http://schemas.microsoft.com/office/drawing/2014/main" id="{37272612-CE7D-0D0C-F361-BD9CB75D58A4}"/>
                </a:ext>
              </a:extLst>
            </p:cNvPr>
            <p:cNvSpPr txBox="1"/>
            <p:nvPr/>
          </p:nvSpPr>
          <p:spPr>
            <a:xfrm>
              <a:off x="460999" y="55911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07DRC99</a:t>
              </a:r>
            </a:p>
          </p:txBody>
        </p:sp>
        <p:sp>
          <p:nvSpPr>
            <p:cNvPr id="23" name="テキスト ボックス 22">
              <a:extLst>
                <a:ext uri="{FF2B5EF4-FFF2-40B4-BE49-F238E27FC236}">
                  <a16:creationId xmlns:a16="http://schemas.microsoft.com/office/drawing/2014/main" id="{B5EFADC1-27AF-4D7F-DAE8-15B1ABE67CE5}"/>
                </a:ext>
              </a:extLst>
            </p:cNvPr>
            <p:cNvSpPr txBox="1"/>
            <p:nvPr/>
          </p:nvSpPr>
          <p:spPr>
            <a:xfrm>
              <a:off x="460999" y="72347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05DRC99</a:t>
              </a:r>
            </a:p>
          </p:txBody>
        </p:sp>
        <p:sp>
          <p:nvSpPr>
            <p:cNvPr id="24" name="テキスト ボックス 23">
              <a:extLst>
                <a:ext uri="{FF2B5EF4-FFF2-40B4-BE49-F238E27FC236}">
                  <a16:creationId xmlns:a16="http://schemas.microsoft.com/office/drawing/2014/main" id="{2A71C256-7BD3-5279-2264-67AA472A6102}"/>
                </a:ext>
              </a:extLst>
            </p:cNvPr>
            <p:cNvSpPr txBox="1"/>
            <p:nvPr/>
          </p:nvSpPr>
          <p:spPr>
            <a:xfrm>
              <a:off x="300038" y="805653"/>
              <a:ext cx="829734" cy="174278"/>
            </a:xfrm>
            <a:prstGeom prst="rect">
              <a:avLst/>
            </a:prstGeom>
            <a:grp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Kenya 1987</a:t>
              </a:r>
            </a:p>
          </p:txBody>
        </p:sp>
        <p:sp>
          <p:nvSpPr>
            <p:cNvPr id="25" name="テキスト ボックス 24">
              <a:extLst>
                <a:ext uri="{FF2B5EF4-FFF2-40B4-BE49-F238E27FC236}">
                  <a16:creationId xmlns:a16="http://schemas.microsoft.com/office/drawing/2014/main" id="{ADE5774C-9E5E-BC9A-CC57-947FD11855C4}"/>
                </a:ext>
              </a:extLst>
            </p:cNvPr>
            <p:cNvSpPr txBox="1"/>
            <p:nvPr/>
          </p:nvSpPr>
          <p:spPr>
            <a:xfrm>
              <a:off x="252608" y="970012"/>
              <a:ext cx="877164"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02Uga07</a:t>
              </a:r>
            </a:p>
          </p:txBody>
        </p:sp>
        <p:sp>
          <p:nvSpPr>
            <p:cNvPr id="26" name="テキスト ボックス 25">
              <a:extLst>
                <a:ext uri="{FF2B5EF4-FFF2-40B4-BE49-F238E27FC236}">
                  <a16:creationId xmlns:a16="http://schemas.microsoft.com/office/drawing/2014/main" id="{E02BB70B-DF38-F827-D58C-614A36108E90}"/>
                </a:ext>
              </a:extLst>
            </p:cNvPr>
            <p:cNvSpPr txBox="1"/>
            <p:nvPr/>
          </p:nvSpPr>
          <p:spPr>
            <a:xfrm>
              <a:off x="183680" y="887833"/>
              <a:ext cx="94609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200703648</a:t>
              </a:r>
            </a:p>
          </p:txBody>
        </p:sp>
      </p:grpSp>
      <p:grpSp>
        <p:nvGrpSpPr>
          <p:cNvPr id="318" name="グループ化 317">
            <a:extLst>
              <a:ext uri="{FF2B5EF4-FFF2-40B4-BE49-F238E27FC236}">
                <a16:creationId xmlns:a16="http://schemas.microsoft.com/office/drawing/2014/main" id="{89CFAA48-72F5-6CD7-0ED1-D686F2555A24}"/>
              </a:ext>
            </a:extLst>
          </p:cNvPr>
          <p:cNvGrpSpPr/>
          <p:nvPr/>
        </p:nvGrpSpPr>
        <p:grpSpPr>
          <a:xfrm>
            <a:off x="73072" y="6670946"/>
            <a:ext cx="1056700" cy="996077"/>
            <a:chOff x="73072" y="148213"/>
            <a:chExt cx="1056700" cy="996077"/>
          </a:xfrm>
          <a:noFill/>
        </p:grpSpPr>
        <p:sp>
          <p:nvSpPr>
            <p:cNvPr id="319" name="テキスト ボックス 318">
              <a:extLst>
                <a:ext uri="{FF2B5EF4-FFF2-40B4-BE49-F238E27FC236}">
                  <a16:creationId xmlns:a16="http://schemas.microsoft.com/office/drawing/2014/main" id="{38145A00-7664-7BA7-FF7B-48BC7C518F2B}"/>
                </a:ext>
              </a:extLst>
            </p:cNvPr>
            <p:cNvSpPr txBox="1"/>
            <p:nvPr/>
          </p:nvSpPr>
          <p:spPr>
            <a:xfrm>
              <a:off x="483441" y="641293"/>
              <a:ext cx="646331"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01Uga07</a:t>
              </a:r>
            </a:p>
          </p:txBody>
        </p:sp>
        <p:sp>
          <p:nvSpPr>
            <p:cNvPr id="320" name="テキスト ボックス 319">
              <a:extLst>
                <a:ext uri="{FF2B5EF4-FFF2-40B4-BE49-F238E27FC236}">
                  <a16:creationId xmlns:a16="http://schemas.microsoft.com/office/drawing/2014/main" id="{CB2F4178-BDD6-9B96-7445-1BAB48B62194}"/>
                </a:ext>
              </a:extLst>
            </p:cNvPr>
            <p:cNvSpPr txBox="1"/>
            <p:nvPr/>
          </p:nvSpPr>
          <p:spPr>
            <a:xfrm>
              <a:off x="239785" y="148213"/>
              <a:ext cx="889987"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Angola-20051379</a:t>
              </a:r>
            </a:p>
          </p:txBody>
        </p:sp>
        <p:sp>
          <p:nvSpPr>
            <p:cNvPr id="321" name="テキスト ボックス 320">
              <a:extLst>
                <a:ext uri="{FF2B5EF4-FFF2-40B4-BE49-F238E27FC236}">
                  <a16:creationId xmlns:a16="http://schemas.microsoft.com/office/drawing/2014/main" id="{EC19D190-3064-F4CC-D154-5B072C082504}"/>
                </a:ext>
              </a:extLst>
            </p:cNvPr>
            <p:cNvSpPr txBox="1"/>
            <p:nvPr/>
          </p:nvSpPr>
          <p:spPr>
            <a:xfrm>
              <a:off x="73072" y="312573"/>
              <a:ext cx="1056700"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Equatorial Guinea 2023</a:t>
              </a:r>
            </a:p>
          </p:txBody>
        </p:sp>
        <p:sp>
          <p:nvSpPr>
            <p:cNvPr id="322" name="テキスト ボックス 321">
              <a:extLst>
                <a:ext uri="{FF2B5EF4-FFF2-40B4-BE49-F238E27FC236}">
                  <a16:creationId xmlns:a16="http://schemas.microsoft.com/office/drawing/2014/main" id="{CD724736-D1B0-BB0E-F779-46037A1E73B9}"/>
                </a:ext>
              </a:extLst>
            </p:cNvPr>
            <p:cNvSpPr txBox="1"/>
            <p:nvPr/>
          </p:nvSpPr>
          <p:spPr>
            <a:xfrm>
              <a:off x="392070" y="230393"/>
              <a:ext cx="73770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Ghana/2022</a:t>
              </a:r>
            </a:p>
          </p:txBody>
        </p:sp>
        <p:sp>
          <p:nvSpPr>
            <p:cNvPr id="323" name="テキスト ボックス 322">
              <a:extLst>
                <a:ext uri="{FF2B5EF4-FFF2-40B4-BE49-F238E27FC236}">
                  <a16:creationId xmlns:a16="http://schemas.microsoft.com/office/drawing/2014/main" id="{5FE64645-5B8C-994B-C391-75173FCAFAA0}"/>
                </a:ext>
              </a:extLst>
            </p:cNvPr>
            <p:cNvSpPr txBox="1"/>
            <p:nvPr/>
          </p:nvSpPr>
          <p:spPr>
            <a:xfrm>
              <a:off x="518707" y="394753"/>
              <a:ext cx="611065"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Musoke</a:t>
              </a:r>
            </a:p>
          </p:txBody>
        </p:sp>
        <p:sp>
          <p:nvSpPr>
            <p:cNvPr id="324" name="テキスト ボックス 323">
              <a:extLst>
                <a:ext uri="{FF2B5EF4-FFF2-40B4-BE49-F238E27FC236}">
                  <a16:creationId xmlns:a16="http://schemas.microsoft.com/office/drawing/2014/main" id="{ED8A1B74-1C81-40D7-80D3-B944F7A60DCF}"/>
                </a:ext>
              </a:extLst>
            </p:cNvPr>
            <p:cNvSpPr txBox="1"/>
            <p:nvPr/>
          </p:nvSpPr>
          <p:spPr>
            <a:xfrm>
              <a:off x="610079" y="476933"/>
              <a:ext cx="51969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Ci67</a:t>
              </a:r>
            </a:p>
          </p:txBody>
        </p:sp>
        <p:sp>
          <p:nvSpPr>
            <p:cNvPr id="325" name="テキスト ボックス 324">
              <a:extLst>
                <a:ext uri="{FF2B5EF4-FFF2-40B4-BE49-F238E27FC236}">
                  <a16:creationId xmlns:a16="http://schemas.microsoft.com/office/drawing/2014/main" id="{6190F425-C2B9-252D-615C-26B6B22A57B4}"/>
                </a:ext>
              </a:extLst>
            </p:cNvPr>
            <p:cNvSpPr txBox="1"/>
            <p:nvPr/>
          </p:nvSpPr>
          <p:spPr>
            <a:xfrm>
              <a:off x="460999" y="55911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07DRC99</a:t>
              </a:r>
            </a:p>
          </p:txBody>
        </p:sp>
        <p:sp>
          <p:nvSpPr>
            <p:cNvPr id="326" name="テキスト ボックス 325">
              <a:extLst>
                <a:ext uri="{FF2B5EF4-FFF2-40B4-BE49-F238E27FC236}">
                  <a16:creationId xmlns:a16="http://schemas.microsoft.com/office/drawing/2014/main" id="{FCB94A76-3742-427A-9235-5CB6D498E09E}"/>
                </a:ext>
              </a:extLst>
            </p:cNvPr>
            <p:cNvSpPr txBox="1"/>
            <p:nvPr/>
          </p:nvSpPr>
          <p:spPr>
            <a:xfrm>
              <a:off x="460999" y="72347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05DRC99</a:t>
              </a:r>
            </a:p>
          </p:txBody>
        </p:sp>
        <p:sp>
          <p:nvSpPr>
            <p:cNvPr id="327" name="テキスト ボックス 326">
              <a:extLst>
                <a:ext uri="{FF2B5EF4-FFF2-40B4-BE49-F238E27FC236}">
                  <a16:creationId xmlns:a16="http://schemas.microsoft.com/office/drawing/2014/main" id="{6829904E-BBF1-DC8E-8B15-DC1117C1331B}"/>
                </a:ext>
              </a:extLst>
            </p:cNvPr>
            <p:cNvSpPr txBox="1"/>
            <p:nvPr/>
          </p:nvSpPr>
          <p:spPr>
            <a:xfrm>
              <a:off x="342900" y="805653"/>
              <a:ext cx="786872" cy="174278"/>
            </a:xfrm>
            <a:prstGeom prst="rect">
              <a:avLst/>
            </a:prstGeom>
            <a:grp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Kenya 1987</a:t>
              </a:r>
            </a:p>
          </p:txBody>
        </p:sp>
        <p:sp>
          <p:nvSpPr>
            <p:cNvPr id="328" name="テキスト ボックス 327">
              <a:extLst>
                <a:ext uri="{FF2B5EF4-FFF2-40B4-BE49-F238E27FC236}">
                  <a16:creationId xmlns:a16="http://schemas.microsoft.com/office/drawing/2014/main" id="{5799F740-F286-1D97-C008-625DD413704E}"/>
                </a:ext>
              </a:extLst>
            </p:cNvPr>
            <p:cNvSpPr txBox="1"/>
            <p:nvPr/>
          </p:nvSpPr>
          <p:spPr>
            <a:xfrm>
              <a:off x="252608" y="970012"/>
              <a:ext cx="877164"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02Uga07</a:t>
              </a:r>
            </a:p>
          </p:txBody>
        </p:sp>
        <p:sp>
          <p:nvSpPr>
            <p:cNvPr id="329" name="テキスト ボックス 328">
              <a:extLst>
                <a:ext uri="{FF2B5EF4-FFF2-40B4-BE49-F238E27FC236}">
                  <a16:creationId xmlns:a16="http://schemas.microsoft.com/office/drawing/2014/main" id="{21492DB7-913E-5425-C3FD-930F8174A2BF}"/>
                </a:ext>
              </a:extLst>
            </p:cNvPr>
            <p:cNvSpPr txBox="1"/>
            <p:nvPr/>
          </p:nvSpPr>
          <p:spPr>
            <a:xfrm>
              <a:off x="183680" y="887833"/>
              <a:ext cx="94609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200703648</a:t>
              </a:r>
            </a:p>
          </p:txBody>
        </p:sp>
      </p:grpSp>
      <p:grpSp>
        <p:nvGrpSpPr>
          <p:cNvPr id="342" name="グループ化 341">
            <a:extLst>
              <a:ext uri="{FF2B5EF4-FFF2-40B4-BE49-F238E27FC236}">
                <a16:creationId xmlns:a16="http://schemas.microsoft.com/office/drawing/2014/main" id="{817725D3-6823-F4CF-6F2E-2F89BD8A14AF}"/>
              </a:ext>
            </a:extLst>
          </p:cNvPr>
          <p:cNvGrpSpPr/>
          <p:nvPr/>
        </p:nvGrpSpPr>
        <p:grpSpPr>
          <a:xfrm>
            <a:off x="73072" y="5588369"/>
            <a:ext cx="1056700" cy="996077"/>
            <a:chOff x="73072" y="148213"/>
            <a:chExt cx="1056700" cy="996077"/>
          </a:xfrm>
          <a:noFill/>
        </p:grpSpPr>
        <p:sp>
          <p:nvSpPr>
            <p:cNvPr id="343" name="テキスト ボックス 342">
              <a:extLst>
                <a:ext uri="{FF2B5EF4-FFF2-40B4-BE49-F238E27FC236}">
                  <a16:creationId xmlns:a16="http://schemas.microsoft.com/office/drawing/2014/main" id="{93530B46-8147-B8A5-14FA-7E315AA71426}"/>
                </a:ext>
              </a:extLst>
            </p:cNvPr>
            <p:cNvSpPr txBox="1"/>
            <p:nvPr/>
          </p:nvSpPr>
          <p:spPr>
            <a:xfrm>
              <a:off x="483441" y="641293"/>
              <a:ext cx="646331"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01Uga07</a:t>
              </a:r>
            </a:p>
          </p:txBody>
        </p:sp>
        <p:sp>
          <p:nvSpPr>
            <p:cNvPr id="344" name="テキスト ボックス 343">
              <a:extLst>
                <a:ext uri="{FF2B5EF4-FFF2-40B4-BE49-F238E27FC236}">
                  <a16:creationId xmlns:a16="http://schemas.microsoft.com/office/drawing/2014/main" id="{77D58B96-B766-1752-397E-5BE97B9F3E81}"/>
                </a:ext>
              </a:extLst>
            </p:cNvPr>
            <p:cNvSpPr txBox="1"/>
            <p:nvPr/>
          </p:nvSpPr>
          <p:spPr>
            <a:xfrm>
              <a:off x="239785" y="148213"/>
              <a:ext cx="889987"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Angola-20051379</a:t>
              </a:r>
            </a:p>
          </p:txBody>
        </p:sp>
        <p:sp>
          <p:nvSpPr>
            <p:cNvPr id="345" name="テキスト ボックス 344">
              <a:extLst>
                <a:ext uri="{FF2B5EF4-FFF2-40B4-BE49-F238E27FC236}">
                  <a16:creationId xmlns:a16="http://schemas.microsoft.com/office/drawing/2014/main" id="{21E7EF07-A5D7-0CF3-5919-1F5E5D3E9236}"/>
                </a:ext>
              </a:extLst>
            </p:cNvPr>
            <p:cNvSpPr txBox="1"/>
            <p:nvPr/>
          </p:nvSpPr>
          <p:spPr>
            <a:xfrm>
              <a:off x="73072" y="312573"/>
              <a:ext cx="1056700"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Equatorial Guinea 2023</a:t>
              </a:r>
            </a:p>
          </p:txBody>
        </p:sp>
        <p:sp>
          <p:nvSpPr>
            <p:cNvPr id="346" name="テキスト ボックス 345">
              <a:extLst>
                <a:ext uri="{FF2B5EF4-FFF2-40B4-BE49-F238E27FC236}">
                  <a16:creationId xmlns:a16="http://schemas.microsoft.com/office/drawing/2014/main" id="{5D66D1AF-FCD9-BAA6-BB16-2E757BE13542}"/>
                </a:ext>
              </a:extLst>
            </p:cNvPr>
            <p:cNvSpPr txBox="1"/>
            <p:nvPr/>
          </p:nvSpPr>
          <p:spPr>
            <a:xfrm>
              <a:off x="392070" y="230393"/>
              <a:ext cx="73770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Ghana/2022</a:t>
              </a:r>
            </a:p>
          </p:txBody>
        </p:sp>
        <p:sp>
          <p:nvSpPr>
            <p:cNvPr id="347" name="テキスト ボックス 346">
              <a:extLst>
                <a:ext uri="{FF2B5EF4-FFF2-40B4-BE49-F238E27FC236}">
                  <a16:creationId xmlns:a16="http://schemas.microsoft.com/office/drawing/2014/main" id="{4BDDEAB6-55AC-02D4-BD92-DA6BB05DD1C5}"/>
                </a:ext>
              </a:extLst>
            </p:cNvPr>
            <p:cNvSpPr txBox="1"/>
            <p:nvPr/>
          </p:nvSpPr>
          <p:spPr>
            <a:xfrm>
              <a:off x="518707" y="394753"/>
              <a:ext cx="611065"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Musoke</a:t>
              </a:r>
            </a:p>
          </p:txBody>
        </p:sp>
        <p:sp>
          <p:nvSpPr>
            <p:cNvPr id="348" name="テキスト ボックス 347">
              <a:extLst>
                <a:ext uri="{FF2B5EF4-FFF2-40B4-BE49-F238E27FC236}">
                  <a16:creationId xmlns:a16="http://schemas.microsoft.com/office/drawing/2014/main" id="{E97C44AA-19A0-EA7A-9C7F-A0D39C53D4C0}"/>
                </a:ext>
              </a:extLst>
            </p:cNvPr>
            <p:cNvSpPr txBox="1"/>
            <p:nvPr/>
          </p:nvSpPr>
          <p:spPr>
            <a:xfrm>
              <a:off x="610079" y="476933"/>
              <a:ext cx="51969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Ci67</a:t>
              </a:r>
            </a:p>
          </p:txBody>
        </p:sp>
        <p:sp>
          <p:nvSpPr>
            <p:cNvPr id="349" name="テキスト ボックス 348">
              <a:extLst>
                <a:ext uri="{FF2B5EF4-FFF2-40B4-BE49-F238E27FC236}">
                  <a16:creationId xmlns:a16="http://schemas.microsoft.com/office/drawing/2014/main" id="{3368D37D-F5E1-71C8-A30B-3A50AC14C01B}"/>
                </a:ext>
              </a:extLst>
            </p:cNvPr>
            <p:cNvSpPr txBox="1"/>
            <p:nvPr/>
          </p:nvSpPr>
          <p:spPr>
            <a:xfrm>
              <a:off x="460999" y="55911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07DRC99</a:t>
              </a:r>
            </a:p>
          </p:txBody>
        </p:sp>
        <p:sp>
          <p:nvSpPr>
            <p:cNvPr id="350" name="テキスト ボックス 349">
              <a:extLst>
                <a:ext uri="{FF2B5EF4-FFF2-40B4-BE49-F238E27FC236}">
                  <a16:creationId xmlns:a16="http://schemas.microsoft.com/office/drawing/2014/main" id="{29528DD0-47DF-F94E-5465-A4111FD59DF4}"/>
                </a:ext>
              </a:extLst>
            </p:cNvPr>
            <p:cNvSpPr txBox="1"/>
            <p:nvPr/>
          </p:nvSpPr>
          <p:spPr>
            <a:xfrm>
              <a:off x="460999" y="72347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05DRC99</a:t>
              </a:r>
            </a:p>
          </p:txBody>
        </p:sp>
        <p:sp>
          <p:nvSpPr>
            <p:cNvPr id="351" name="テキスト ボックス 350">
              <a:extLst>
                <a:ext uri="{FF2B5EF4-FFF2-40B4-BE49-F238E27FC236}">
                  <a16:creationId xmlns:a16="http://schemas.microsoft.com/office/drawing/2014/main" id="{712FB7DB-003C-355A-0AF7-1148A47FBD7A}"/>
                </a:ext>
              </a:extLst>
            </p:cNvPr>
            <p:cNvSpPr txBox="1"/>
            <p:nvPr/>
          </p:nvSpPr>
          <p:spPr>
            <a:xfrm>
              <a:off x="347663" y="805653"/>
              <a:ext cx="782109" cy="174278"/>
            </a:xfrm>
            <a:prstGeom prst="rect">
              <a:avLst/>
            </a:prstGeom>
            <a:grp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Kenya 1987</a:t>
              </a:r>
            </a:p>
          </p:txBody>
        </p:sp>
        <p:sp>
          <p:nvSpPr>
            <p:cNvPr id="352" name="テキスト ボックス 351">
              <a:extLst>
                <a:ext uri="{FF2B5EF4-FFF2-40B4-BE49-F238E27FC236}">
                  <a16:creationId xmlns:a16="http://schemas.microsoft.com/office/drawing/2014/main" id="{66A82568-9F7F-A50A-C34E-9686010B6A41}"/>
                </a:ext>
              </a:extLst>
            </p:cNvPr>
            <p:cNvSpPr txBox="1"/>
            <p:nvPr/>
          </p:nvSpPr>
          <p:spPr>
            <a:xfrm>
              <a:off x="252608" y="970012"/>
              <a:ext cx="877164"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02Uga07</a:t>
              </a:r>
            </a:p>
          </p:txBody>
        </p:sp>
        <p:sp>
          <p:nvSpPr>
            <p:cNvPr id="353" name="テキスト ボックス 352">
              <a:extLst>
                <a:ext uri="{FF2B5EF4-FFF2-40B4-BE49-F238E27FC236}">
                  <a16:creationId xmlns:a16="http://schemas.microsoft.com/office/drawing/2014/main" id="{F89DD803-5DFE-644C-2842-85DE635F55D9}"/>
                </a:ext>
              </a:extLst>
            </p:cNvPr>
            <p:cNvSpPr txBox="1"/>
            <p:nvPr/>
          </p:nvSpPr>
          <p:spPr>
            <a:xfrm>
              <a:off x="183680" y="887833"/>
              <a:ext cx="94609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200703648</a:t>
              </a:r>
            </a:p>
          </p:txBody>
        </p:sp>
      </p:grpSp>
      <p:grpSp>
        <p:nvGrpSpPr>
          <p:cNvPr id="378" name="グループ化 377">
            <a:extLst>
              <a:ext uri="{FF2B5EF4-FFF2-40B4-BE49-F238E27FC236}">
                <a16:creationId xmlns:a16="http://schemas.microsoft.com/office/drawing/2014/main" id="{89959C9A-75E4-7148-5A56-652BF4EB0D5D}"/>
              </a:ext>
            </a:extLst>
          </p:cNvPr>
          <p:cNvGrpSpPr/>
          <p:nvPr/>
        </p:nvGrpSpPr>
        <p:grpSpPr>
          <a:xfrm>
            <a:off x="73072" y="4483731"/>
            <a:ext cx="1056700" cy="996077"/>
            <a:chOff x="73072" y="148213"/>
            <a:chExt cx="1056700" cy="996077"/>
          </a:xfrm>
          <a:noFill/>
        </p:grpSpPr>
        <p:sp>
          <p:nvSpPr>
            <p:cNvPr id="379" name="テキスト ボックス 378">
              <a:extLst>
                <a:ext uri="{FF2B5EF4-FFF2-40B4-BE49-F238E27FC236}">
                  <a16:creationId xmlns:a16="http://schemas.microsoft.com/office/drawing/2014/main" id="{C37A542B-BC5C-5489-2A1B-5AAF53CE828B}"/>
                </a:ext>
              </a:extLst>
            </p:cNvPr>
            <p:cNvSpPr txBox="1"/>
            <p:nvPr/>
          </p:nvSpPr>
          <p:spPr>
            <a:xfrm>
              <a:off x="483441" y="641293"/>
              <a:ext cx="646331"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01Uga07</a:t>
              </a:r>
            </a:p>
          </p:txBody>
        </p:sp>
        <p:sp>
          <p:nvSpPr>
            <p:cNvPr id="380" name="テキスト ボックス 379">
              <a:extLst>
                <a:ext uri="{FF2B5EF4-FFF2-40B4-BE49-F238E27FC236}">
                  <a16:creationId xmlns:a16="http://schemas.microsoft.com/office/drawing/2014/main" id="{2B84D4C2-8440-CA37-989C-51165B05D878}"/>
                </a:ext>
              </a:extLst>
            </p:cNvPr>
            <p:cNvSpPr txBox="1"/>
            <p:nvPr/>
          </p:nvSpPr>
          <p:spPr>
            <a:xfrm>
              <a:off x="239785" y="148213"/>
              <a:ext cx="889987"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Angola-20051379</a:t>
              </a:r>
            </a:p>
          </p:txBody>
        </p:sp>
        <p:sp>
          <p:nvSpPr>
            <p:cNvPr id="381" name="テキスト ボックス 380">
              <a:extLst>
                <a:ext uri="{FF2B5EF4-FFF2-40B4-BE49-F238E27FC236}">
                  <a16:creationId xmlns:a16="http://schemas.microsoft.com/office/drawing/2014/main" id="{A74E8C3A-9E3C-4F00-6449-1C8F571E2114}"/>
                </a:ext>
              </a:extLst>
            </p:cNvPr>
            <p:cNvSpPr txBox="1"/>
            <p:nvPr/>
          </p:nvSpPr>
          <p:spPr>
            <a:xfrm>
              <a:off x="73072" y="312573"/>
              <a:ext cx="1056700"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Equatorial Guinea 2023</a:t>
              </a:r>
            </a:p>
          </p:txBody>
        </p:sp>
        <p:sp>
          <p:nvSpPr>
            <p:cNvPr id="382" name="テキスト ボックス 381">
              <a:extLst>
                <a:ext uri="{FF2B5EF4-FFF2-40B4-BE49-F238E27FC236}">
                  <a16:creationId xmlns:a16="http://schemas.microsoft.com/office/drawing/2014/main" id="{3055775B-9D7E-C8E2-41DC-9558924D3002}"/>
                </a:ext>
              </a:extLst>
            </p:cNvPr>
            <p:cNvSpPr txBox="1"/>
            <p:nvPr/>
          </p:nvSpPr>
          <p:spPr>
            <a:xfrm>
              <a:off x="392070" y="230393"/>
              <a:ext cx="73770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Ghana/2022</a:t>
              </a:r>
            </a:p>
          </p:txBody>
        </p:sp>
        <p:sp>
          <p:nvSpPr>
            <p:cNvPr id="383" name="テキスト ボックス 382">
              <a:extLst>
                <a:ext uri="{FF2B5EF4-FFF2-40B4-BE49-F238E27FC236}">
                  <a16:creationId xmlns:a16="http://schemas.microsoft.com/office/drawing/2014/main" id="{88CCB951-C961-473B-396D-46826EF9D457}"/>
                </a:ext>
              </a:extLst>
            </p:cNvPr>
            <p:cNvSpPr txBox="1"/>
            <p:nvPr/>
          </p:nvSpPr>
          <p:spPr>
            <a:xfrm>
              <a:off x="518707" y="394753"/>
              <a:ext cx="611065"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Musoke</a:t>
              </a:r>
            </a:p>
          </p:txBody>
        </p:sp>
        <p:sp>
          <p:nvSpPr>
            <p:cNvPr id="384" name="テキスト ボックス 383">
              <a:extLst>
                <a:ext uri="{FF2B5EF4-FFF2-40B4-BE49-F238E27FC236}">
                  <a16:creationId xmlns:a16="http://schemas.microsoft.com/office/drawing/2014/main" id="{4B886368-CC36-BF86-8420-E96C24DEC57D}"/>
                </a:ext>
              </a:extLst>
            </p:cNvPr>
            <p:cNvSpPr txBox="1"/>
            <p:nvPr/>
          </p:nvSpPr>
          <p:spPr>
            <a:xfrm>
              <a:off x="610079" y="476933"/>
              <a:ext cx="51969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Ci67</a:t>
              </a:r>
            </a:p>
          </p:txBody>
        </p:sp>
        <p:sp>
          <p:nvSpPr>
            <p:cNvPr id="385" name="テキスト ボックス 384">
              <a:extLst>
                <a:ext uri="{FF2B5EF4-FFF2-40B4-BE49-F238E27FC236}">
                  <a16:creationId xmlns:a16="http://schemas.microsoft.com/office/drawing/2014/main" id="{19F32F3E-6DD8-4536-9DE7-90FAE087DD9E}"/>
                </a:ext>
              </a:extLst>
            </p:cNvPr>
            <p:cNvSpPr txBox="1"/>
            <p:nvPr/>
          </p:nvSpPr>
          <p:spPr>
            <a:xfrm>
              <a:off x="460999" y="55911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07DRC99</a:t>
              </a:r>
            </a:p>
          </p:txBody>
        </p:sp>
        <p:sp>
          <p:nvSpPr>
            <p:cNvPr id="386" name="テキスト ボックス 385">
              <a:extLst>
                <a:ext uri="{FF2B5EF4-FFF2-40B4-BE49-F238E27FC236}">
                  <a16:creationId xmlns:a16="http://schemas.microsoft.com/office/drawing/2014/main" id="{C07E44AD-A020-9539-763B-FBEBCB0B022C}"/>
                </a:ext>
              </a:extLst>
            </p:cNvPr>
            <p:cNvSpPr txBox="1"/>
            <p:nvPr/>
          </p:nvSpPr>
          <p:spPr>
            <a:xfrm>
              <a:off x="460999" y="72347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05DRC99</a:t>
              </a:r>
            </a:p>
          </p:txBody>
        </p:sp>
        <p:sp>
          <p:nvSpPr>
            <p:cNvPr id="387" name="テキスト ボックス 386">
              <a:extLst>
                <a:ext uri="{FF2B5EF4-FFF2-40B4-BE49-F238E27FC236}">
                  <a16:creationId xmlns:a16="http://schemas.microsoft.com/office/drawing/2014/main" id="{2DEEE7DA-BD4D-FA2B-89DB-35BF7AD409B1}"/>
                </a:ext>
              </a:extLst>
            </p:cNvPr>
            <p:cNvSpPr txBox="1"/>
            <p:nvPr/>
          </p:nvSpPr>
          <p:spPr>
            <a:xfrm>
              <a:off x="204788" y="805653"/>
              <a:ext cx="924984" cy="174278"/>
            </a:xfrm>
            <a:prstGeom prst="rect">
              <a:avLst/>
            </a:prstGeom>
            <a:grp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Kenya 1987</a:t>
              </a:r>
            </a:p>
          </p:txBody>
        </p:sp>
        <p:sp>
          <p:nvSpPr>
            <p:cNvPr id="388" name="テキスト ボックス 387">
              <a:extLst>
                <a:ext uri="{FF2B5EF4-FFF2-40B4-BE49-F238E27FC236}">
                  <a16:creationId xmlns:a16="http://schemas.microsoft.com/office/drawing/2014/main" id="{2975651A-CBA9-6646-8264-940A4E45F241}"/>
                </a:ext>
              </a:extLst>
            </p:cNvPr>
            <p:cNvSpPr txBox="1"/>
            <p:nvPr/>
          </p:nvSpPr>
          <p:spPr>
            <a:xfrm>
              <a:off x="252608" y="970012"/>
              <a:ext cx="877164"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02Uga07</a:t>
              </a:r>
            </a:p>
          </p:txBody>
        </p:sp>
        <p:sp>
          <p:nvSpPr>
            <p:cNvPr id="389" name="テキスト ボックス 388">
              <a:extLst>
                <a:ext uri="{FF2B5EF4-FFF2-40B4-BE49-F238E27FC236}">
                  <a16:creationId xmlns:a16="http://schemas.microsoft.com/office/drawing/2014/main" id="{37645BF2-3446-1AFD-30A5-566DB1380802}"/>
                </a:ext>
              </a:extLst>
            </p:cNvPr>
            <p:cNvSpPr txBox="1"/>
            <p:nvPr/>
          </p:nvSpPr>
          <p:spPr>
            <a:xfrm>
              <a:off x="183680" y="887833"/>
              <a:ext cx="94609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200703648</a:t>
              </a:r>
            </a:p>
          </p:txBody>
        </p:sp>
      </p:grpSp>
      <p:grpSp>
        <p:nvGrpSpPr>
          <p:cNvPr id="426" name="グループ化 425">
            <a:extLst>
              <a:ext uri="{FF2B5EF4-FFF2-40B4-BE49-F238E27FC236}">
                <a16:creationId xmlns:a16="http://schemas.microsoft.com/office/drawing/2014/main" id="{A2CE44A7-69E9-1D5F-139E-61F7764578D9}"/>
              </a:ext>
            </a:extLst>
          </p:cNvPr>
          <p:cNvGrpSpPr/>
          <p:nvPr/>
        </p:nvGrpSpPr>
        <p:grpSpPr>
          <a:xfrm>
            <a:off x="73072" y="3394333"/>
            <a:ext cx="1056700" cy="996077"/>
            <a:chOff x="73072" y="148213"/>
            <a:chExt cx="1056700" cy="996077"/>
          </a:xfrm>
          <a:noFill/>
        </p:grpSpPr>
        <p:sp>
          <p:nvSpPr>
            <p:cNvPr id="427" name="テキスト ボックス 426">
              <a:extLst>
                <a:ext uri="{FF2B5EF4-FFF2-40B4-BE49-F238E27FC236}">
                  <a16:creationId xmlns:a16="http://schemas.microsoft.com/office/drawing/2014/main" id="{319F96E9-BD0A-208E-4636-2F75BE6CB473}"/>
                </a:ext>
              </a:extLst>
            </p:cNvPr>
            <p:cNvSpPr txBox="1"/>
            <p:nvPr/>
          </p:nvSpPr>
          <p:spPr>
            <a:xfrm>
              <a:off x="483441" y="641293"/>
              <a:ext cx="646331"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01Uga07</a:t>
              </a:r>
            </a:p>
          </p:txBody>
        </p:sp>
        <p:sp>
          <p:nvSpPr>
            <p:cNvPr id="428" name="テキスト ボックス 427">
              <a:extLst>
                <a:ext uri="{FF2B5EF4-FFF2-40B4-BE49-F238E27FC236}">
                  <a16:creationId xmlns:a16="http://schemas.microsoft.com/office/drawing/2014/main" id="{55793DB3-FBC8-E339-EB5D-13FBBC5FBE87}"/>
                </a:ext>
              </a:extLst>
            </p:cNvPr>
            <p:cNvSpPr txBox="1"/>
            <p:nvPr/>
          </p:nvSpPr>
          <p:spPr>
            <a:xfrm>
              <a:off x="239785" y="148213"/>
              <a:ext cx="889987"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Angola-20051379</a:t>
              </a:r>
            </a:p>
          </p:txBody>
        </p:sp>
        <p:sp>
          <p:nvSpPr>
            <p:cNvPr id="429" name="テキスト ボックス 428">
              <a:extLst>
                <a:ext uri="{FF2B5EF4-FFF2-40B4-BE49-F238E27FC236}">
                  <a16:creationId xmlns:a16="http://schemas.microsoft.com/office/drawing/2014/main" id="{747D8794-0B8E-CEFF-DF19-6976FAE252CF}"/>
                </a:ext>
              </a:extLst>
            </p:cNvPr>
            <p:cNvSpPr txBox="1"/>
            <p:nvPr/>
          </p:nvSpPr>
          <p:spPr>
            <a:xfrm>
              <a:off x="73072" y="312573"/>
              <a:ext cx="1056700"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Equatorial Guinea 2023</a:t>
              </a:r>
            </a:p>
          </p:txBody>
        </p:sp>
        <p:sp>
          <p:nvSpPr>
            <p:cNvPr id="430" name="テキスト ボックス 429">
              <a:extLst>
                <a:ext uri="{FF2B5EF4-FFF2-40B4-BE49-F238E27FC236}">
                  <a16:creationId xmlns:a16="http://schemas.microsoft.com/office/drawing/2014/main" id="{C010B7B3-990B-0C18-FCC7-E4F4E48D67A3}"/>
                </a:ext>
              </a:extLst>
            </p:cNvPr>
            <p:cNvSpPr txBox="1"/>
            <p:nvPr/>
          </p:nvSpPr>
          <p:spPr>
            <a:xfrm>
              <a:off x="392070" y="230393"/>
              <a:ext cx="73770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Ghana/2022</a:t>
              </a:r>
            </a:p>
          </p:txBody>
        </p:sp>
        <p:sp>
          <p:nvSpPr>
            <p:cNvPr id="431" name="テキスト ボックス 430">
              <a:extLst>
                <a:ext uri="{FF2B5EF4-FFF2-40B4-BE49-F238E27FC236}">
                  <a16:creationId xmlns:a16="http://schemas.microsoft.com/office/drawing/2014/main" id="{C826E75A-710A-E063-DE79-BCDE3C324F6D}"/>
                </a:ext>
              </a:extLst>
            </p:cNvPr>
            <p:cNvSpPr txBox="1"/>
            <p:nvPr/>
          </p:nvSpPr>
          <p:spPr>
            <a:xfrm>
              <a:off x="518707" y="394753"/>
              <a:ext cx="611065"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Musoke</a:t>
              </a:r>
            </a:p>
          </p:txBody>
        </p:sp>
        <p:sp>
          <p:nvSpPr>
            <p:cNvPr id="432" name="テキスト ボックス 431">
              <a:extLst>
                <a:ext uri="{FF2B5EF4-FFF2-40B4-BE49-F238E27FC236}">
                  <a16:creationId xmlns:a16="http://schemas.microsoft.com/office/drawing/2014/main" id="{63A96316-3438-E1EE-C869-BEAC9A8EB0DF}"/>
                </a:ext>
              </a:extLst>
            </p:cNvPr>
            <p:cNvSpPr txBox="1"/>
            <p:nvPr/>
          </p:nvSpPr>
          <p:spPr>
            <a:xfrm>
              <a:off x="610079" y="476933"/>
              <a:ext cx="51969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Ci67</a:t>
              </a:r>
            </a:p>
          </p:txBody>
        </p:sp>
        <p:sp>
          <p:nvSpPr>
            <p:cNvPr id="433" name="テキスト ボックス 432">
              <a:extLst>
                <a:ext uri="{FF2B5EF4-FFF2-40B4-BE49-F238E27FC236}">
                  <a16:creationId xmlns:a16="http://schemas.microsoft.com/office/drawing/2014/main" id="{AA77F583-27EE-5F28-6802-15826D4F98D8}"/>
                </a:ext>
              </a:extLst>
            </p:cNvPr>
            <p:cNvSpPr txBox="1"/>
            <p:nvPr/>
          </p:nvSpPr>
          <p:spPr>
            <a:xfrm>
              <a:off x="460999" y="55911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07DRC99</a:t>
              </a:r>
            </a:p>
          </p:txBody>
        </p:sp>
        <p:sp>
          <p:nvSpPr>
            <p:cNvPr id="434" name="テキスト ボックス 433">
              <a:extLst>
                <a:ext uri="{FF2B5EF4-FFF2-40B4-BE49-F238E27FC236}">
                  <a16:creationId xmlns:a16="http://schemas.microsoft.com/office/drawing/2014/main" id="{616D3C54-5BC1-1E64-1D2D-A82F28E55DE0}"/>
                </a:ext>
              </a:extLst>
            </p:cNvPr>
            <p:cNvSpPr txBox="1"/>
            <p:nvPr/>
          </p:nvSpPr>
          <p:spPr>
            <a:xfrm>
              <a:off x="460999" y="72347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05DRC99</a:t>
              </a:r>
            </a:p>
          </p:txBody>
        </p:sp>
        <p:sp>
          <p:nvSpPr>
            <p:cNvPr id="435" name="テキスト ボックス 434">
              <a:extLst>
                <a:ext uri="{FF2B5EF4-FFF2-40B4-BE49-F238E27FC236}">
                  <a16:creationId xmlns:a16="http://schemas.microsoft.com/office/drawing/2014/main" id="{53BC567E-F8A8-EE5B-17DB-4A308ECC36BA}"/>
                </a:ext>
              </a:extLst>
            </p:cNvPr>
            <p:cNvSpPr txBox="1"/>
            <p:nvPr/>
          </p:nvSpPr>
          <p:spPr>
            <a:xfrm>
              <a:off x="228600" y="805653"/>
              <a:ext cx="901172" cy="174278"/>
            </a:xfrm>
            <a:prstGeom prst="rect">
              <a:avLst/>
            </a:prstGeom>
            <a:grp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Kenya 1987</a:t>
              </a:r>
            </a:p>
          </p:txBody>
        </p:sp>
        <p:sp>
          <p:nvSpPr>
            <p:cNvPr id="436" name="テキスト ボックス 435">
              <a:extLst>
                <a:ext uri="{FF2B5EF4-FFF2-40B4-BE49-F238E27FC236}">
                  <a16:creationId xmlns:a16="http://schemas.microsoft.com/office/drawing/2014/main" id="{9BC46472-4378-B33C-1C70-C304910500C7}"/>
                </a:ext>
              </a:extLst>
            </p:cNvPr>
            <p:cNvSpPr txBox="1"/>
            <p:nvPr/>
          </p:nvSpPr>
          <p:spPr>
            <a:xfrm>
              <a:off x="252608" y="970012"/>
              <a:ext cx="877164"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02Uga07</a:t>
              </a:r>
            </a:p>
          </p:txBody>
        </p:sp>
        <p:sp>
          <p:nvSpPr>
            <p:cNvPr id="437" name="テキスト ボックス 436">
              <a:extLst>
                <a:ext uri="{FF2B5EF4-FFF2-40B4-BE49-F238E27FC236}">
                  <a16:creationId xmlns:a16="http://schemas.microsoft.com/office/drawing/2014/main" id="{89B8A379-FB96-2ED6-CBD9-7BCA5E4C05EB}"/>
                </a:ext>
              </a:extLst>
            </p:cNvPr>
            <p:cNvSpPr txBox="1"/>
            <p:nvPr/>
          </p:nvSpPr>
          <p:spPr>
            <a:xfrm>
              <a:off x="183680" y="887833"/>
              <a:ext cx="94609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200703648</a:t>
              </a:r>
            </a:p>
          </p:txBody>
        </p:sp>
      </p:grpSp>
      <p:grpSp>
        <p:nvGrpSpPr>
          <p:cNvPr id="486" name="グループ化 485">
            <a:extLst>
              <a:ext uri="{FF2B5EF4-FFF2-40B4-BE49-F238E27FC236}">
                <a16:creationId xmlns:a16="http://schemas.microsoft.com/office/drawing/2014/main" id="{AFC55EB9-0BFE-97E7-ADBD-D6C5C5E0F693}"/>
              </a:ext>
            </a:extLst>
          </p:cNvPr>
          <p:cNvGrpSpPr/>
          <p:nvPr/>
        </p:nvGrpSpPr>
        <p:grpSpPr>
          <a:xfrm>
            <a:off x="73072" y="2323199"/>
            <a:ext cx="1056700" cy="996077"/>
            <a:chOff x="73072" y="148213"/>
            <a:chExt cx="1056700" cy="996077"/>
          </a:xfrm>
          <a:noFill/>
        </p:grpSpPr>
        <p:sp>
          <p:nvSpPr>
            <p:cNvPr id="487" name="テキスト ボックス 486">
              <a:extLst>
                <a:ext uri="{FF2B5EF4-FFF2-40B4-BE49-F238E27FC236}">
                  <a16:creationId xmlns:a16="http://schemas.microsoft.com/office/drawing/2014/main" id="{EB029A70-6A10-17FE-D7D5-CF9855834FD4}"/>
                </a:ext>
              </a:extLst>
            </p:cNvPr>
            <p:cNvSpPr txBox="1"/>
            <p:nvPr/>
          </p:nvSpPr>
          <p:spPr>
            <a:xfrm>
              <a:off x="483441" y="641293"/>
              <a:ext cx="646331"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01Uga07</a:t>
              </a:r>
            </a:p>
          </p:txBody>
        </p:sp>
        <p:sp>
          <p:nvSpPr>
            <p:cNvPr id="488" name="テキスト ボックス 487">
              <a:extLst>
                <a:ext uri="{FF2B5EF4-FFF2-40B4-BE49-F238E27FC236}">
                  <a16:creationId xmlns:a16="http://schemas.microsoft.com/office/drawing/2014/main" id="{B5DFC958-6EBF-72B4-5BBD-545962BBE829}"/>
                </a:ext>
              </a:extLst>
            </p:cNvPr>
            <p:cNvSpPr txBox="1"/>
            <p:nvPr/>
          </p:nvSpPr>
          <p:spPr>
            <a:xfrm>
              <a:off x="239785" y="148213"/>
              <a:ext cx="889987"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Angola-20051379</a:t>
              </a:r>
            </a:p>
          </p:txBody>
        </p:sp>
        <p:sp>
          <p:nvSpPr>
            <p:cNvPr id="489" name="テキスト ボックス 488">
              <a:extLst>
                <a:ext uri="{FF2B5EF4-FFF2-40B4-BE49-F238E27FC236}">
                  <a16:creationId xmlns:a16="http://schemas.microsoft.com/office/drawing/2014/main" id="{AAC340D5-A9AD-3E8E-5FEA-D72C18E8DA4F}"/>
                </a:ext>
              </a:extLst>
            </p:cNvPr>
            <p:cNvSpPr txBox="1"/>
            <p:nvPr/>
          </p:nvSpPr>
          <p:spPr>
            <a:xfrm>
              <a:off x="73072" y="312573"/>
              <a:ext cx="1056700"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Equatorial Guinea 2023</a:t>
              </a:r>
            </a:p>
          </p:txBody>
        </p:sp>
        <p:sp>
          <p:nvSpPr>
            <p:cNvPr id="490" name="テキスト ボックス 489">
              <a:extLst>
                <a:ext uri="{FF2B5EF4-FFF2-40B4-BE49-F238E27FC236}">
                  <a16:creationId xmlns:a16="http://schemas.microsoft.com/office/drawing/2014/main" id="{D26B37D6-4EF8-8A0B-1BE3-0F05A97061F5}"/>
                </a:ext>
              </a:extLst>
            </p:cNvPr>
            <p:cNvSpPr txBox="1"/>
            <p:nvPr/>
          </p:nvSpPr>
          <p:spPr>
            <a:xfrm>
              <a:off x="392070" y="230393"/>
              <a:ext cx="73770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Ghana/2022</a:t>
              </a:r>
            </a:p>
          </p:txBody>
        </p:sp>
        <p:sp>
          <p:nvSpPr>
            <p:cNvPr id="491" name="テキスト ボックス 490">
              <a:extLst>
                <a:ext uri="{FF2B5EF4-FFF2-40B4-BE49-F238E27FC236}">
                  <a16:creationId xmlns:a16="http://schemas.microsoft.com/office/drawing/2014/main" id="{80B0FFDB-D352-2899-8353-D405F62D5994}"/>
                </a:ext>
              </a:extLst>
            </p:cNvPr>
            <p:cNvSpPr txBox="1"/>
            <p:nvPr/>
          </p:nvSpPr>
          <p:spPr>
            <a:xfrm>
              <a:off x="518707" y="394753"/>
              <a:ext cx="611065"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Musoke</a:t>
              </a:r>
            </a:p>
          </p:txBody>
        </p:sp>
        <p:sp>
          <p:nvSpPr>
            <p:cNvPr id="492" name="テキスト ボックス 491">
              <a:extLst>
                <a:ext uri="{FF2B5EF4-FFF2-40B4-BE49-F238E27FC236}">
                  <a16:creationId xmlns:a16="http://schemas.microsoft.com/office/drawing/2014/main" id="{4AC6CFBE-A5EC-B0C9-D746-31BE33688015}"/>
                </a:ext>
              </a:extLst>
            </p:cNvPr>
            <p:cNvSpPr txBox="1"/>
            <p:nvPr/>
          </p:nvSpPr>
          <p:spPr>
            <a:xfrm>
              <a:off x="610079" y="476933"/>
              <a:ext cx="51969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Ci67</a:t>
              </a:r>
            </a:p>
          </p:txBody>
        </p:sp>
        <p:sp>
          <p:nvSpPr>
            <p:cNvPr id="493" name="テキスト ボックス 492">
              <a:extLst>
                <a:ext uri="{FF2B5EF4-FFF2-40B4-BE49-F238E27FC236}">
                  <a16:creationId xmlns:a16="http://schemas.microsoft.com/office/drawing/2014/main" id="{1582F817-A5FE-260F-B8C5-748A6E736715}"/>
                </a:ext>
              </a:extLst>
            </p:cNvPr>
            <p:cNvSpPr txBox="1"/>
            <p:nvPr/>
          </p:nvSpPr>
          <p:spPr>
            <a:xfrm>
              <a:off x="460999" y="55911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07DRC99</a:t>
              </a:r>
            </a:p>
          </p:txBody>
        </p:sp>
        <p:sp>
          <p:nvSpPr>
            <p:cNvPr id="494" name="テキスト ボックス 493">
              <a:extLst>
                <a:ext uri="{FF2B5EF4-FFF2-40B4-BE49-F238E27FC236}">
                  <a16:creationId xmlns:a16="http://schemas.microsoft.com/office/drawing/2014/main" id="{56B5AB63-52CB-4C16-76B9-315C52D5B5A9}"/>
                </a:ext>
              </a:extLst>
            </p:cNvPr>
            <p:cNvSpPr txBox="1"/>
            <p:nvPr/>
          </p:nvSpPr>
          <p:spPr>
            <a:xfrm>
              <a:off x="460999" y="72347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05DRC99</a:t>
              </a:r>
            </a:p>
          </p:txBody>
        </p:sp>
        <p:sp>
          <p:nvSpPr>
            <p:cNvPr id="495" name="テキスト ボックス 494">
              <a:extLst>
                <a:ext uri="{FF2B5EF4-FFF2-40B4-BE49-F238E27FC236}">
                  <a16:creationId xmlns:a16="http://schemas.microsoft.com/office/drawing/2014/main" id="{2BC7C457-41DD-5111-4173-BB6DA31496F3}"/>
                </a:ext>
              </a:extLst>
            </p:cNvPr>
            <p:cNvSpPr txBox="1"/>
            <p:nvPr/>
          </p:nvSpPr>
          <p:spPr>
            <a:xfrm>
              <a:off x="223838" y="805653"/>
              <a:ext cx="905934" cy="174278"/>
            </a:xfrm>
            <a:prstGeom prst="rect">
              <a:avLst/>
            </a:prstGeom>
            <a:grp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Kenya 1987</a:t>
              </a:r>
            </a:p>
          </p:txBody>
        </p:sp>
        <p:sp>
          <p:nvSpPr>
            <p:cNvPr id="496" name="テキスト ボックス 495">
              <a:extLst>
                <a:ext uri="{FF2B5EF4-FFF2-40B4-BE49-F238E27FC236}">
                  <a16:creationId xmlns:a16="http://schemas.microsoft.com/office/drawing/2014/main" id="{0DA01A1E-D849-ACCD-23F7-FA24AADB75CE}"/>
                </a:ext>
              </a:extLst>
            </p:cNvPr>
            <p:cNvSpPr txBox="1"/>
            <p:nvPr/>
          </p:nvSpPr>
          <p:spPr>
            <a:xfrm>
              <a:off x="252608" y="970012"/>
              <a:ext cx="877164"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02Uga07</a:t>
              </a:r>
            </a:p>
          </p:txBody>
        </p:sp>
        <p:sp>
          <p:nvSpPr>
            <p:cNvPr id="497" name="テキスト ボックス 496">
              <a:extLst>
                <a:ext uri="{FF2B5EF4-FFF2-40B4-BE49-F238E27FC236}">
                  <a16:creationId xmlns:a16="http://schemas.microsoft.com/office/drawing/2014/main" id="{696BC752-B723-1F2D-57B5-353383C033B1}"/>
                </a:ext>
              </a:extLst>
            </p:cNvPr>
            <p:cNvSpPr txBox="1"/>
            <p:nvPr/>
          </p:nvSpPr>
          <p:spPr>
            <a:xfrm>
              <a:off x="183680" y="887833"/>
              <a:ext cx="94609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200703648</a:t>
              </a:r>
            </a:p>
          </p:txBody>
        </p:sp>
      </p:grpSp>
      <p:grpSp>
        <p:nvGrpSpPr>
          <p:cNvPr id="498" name="グループ化 497">
            <a:extLst>
              <a:ext uri="{FF2B5EF4-FFF2-40B4-BE49-F238E27FC236}">
                <a16:creationId xmlns:a16="http://schemas.microsoft.com/office/drawing/2014/main" id="{260BEB20-A42A-EA34-BC82-A2CB666C6843}"/>
              </a:ext>
            </a:extLst>
          </p:cNvPr>
          <p:cNvGrpSpPr/>
          <p:nvPr/>
        </p:nvGrpSpPr>
        <p:grpSpPr>
          <a:xfrm>
            <a:off x="38100" y="1233801"/>
            <a:ext cx="1091672" cy="996077"/>
            <a:chOff x="38100" y="148213"/>
            <a:chExt cx="1091672" cy="996077"/>
          </a:xfrm>
          <a:noFill/>
        </p:grpSpPr>
        <p:sp>
          <p:nvSpPr>
            <p:cNvPr id="499" name="テキスト ボックス 498">
              <a:extLst>
                <a:ext uri="{FF2B5EF4-FFF2-40B4-BE49-F238E27FC236}">
                  <a16:creationId xmlns:a16="http://schemas.microsoft.com/office/drawing/2014/main" id="{8E598521-ACC1-DFA6-20BD-EC0469FF15D8}"/>
                </a:ext>
              </a:extLst>
            </p:cNvPr>
            <p:cNvSpPr txBox="1"/>
            <p:nvPr/>
          </p:nvSpPr>
          <p:spPr>
            <a:xfrm>
              <a:off x="483441" y="641293"/>
              <a:ext cx="646331"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01Uga07</a:t>
              </a:r>
            </a:p>
          </p:txBody>
        </p:sp>
        <p:sp>
          <p:nvSpPr>
            <p:cNvPr id="500" name="テキスト ボックス 499">
              <a:extLst>
                <a:ext uri="{FF2B5EF4-FFF2-40B4-BE49-F238E27FC236}">
                  <a16:creationId xmlns:a16="http://schemas.microsoft.com/office/drawing/2014/main" id="{ECC7C94E-4074-2AD5-CD26-749A7695591A}"/>
                </a:ext>
              </a:extLst>
            </p:cNvPr>
            <p:cNvSpPr txBox="1"/>
            <p:nvPr/>
          </p:nvSpPr>
          <p:spPr>
            <a:xfrm>
              <a:off x="239785" y="148213"/>
              <a:ext cx="889987"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Angola-20051379</a:t>
              </a:r>
            </a:p>
          </p:txBody>
        </p:sp>
        <p:sp>
          <p:nvSpPr>
            <p:cNvPr id="501" name="テキスト ボックス 500">
              <a:extLst>
                <a:ext uri="{FF2B5EF4-FFF2-40B4-BE49-F238E27FC236}">
                  <a16:creationId xmlns:a16="http://schemas.microsoft.com/office/drawing/2014/main" id="{BFF63440-3F07-C8B1-466D-A21F6C01A664}"/>
                </a:ext>
              </a:extLst>
            </p:cNvPr>
            <p:cNvSpPr txBox="1"/>
            <p:nvPr/>
          </p:nvSpPr>
          <p:spPr>
            <a:xfrm>
              <a:off x="73072" y="312573"/>
              <a:ext cx="1056700"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Equatorial Guinea 2023</a:t>
              </a:r>
            </a:p>
          </p:txBody>
        </p:sp>
        <p:sp>
          <p:nvSpPr>
            <p:cNvPr id="502" name="テキスト ボックス 501">
              <a:extLst>
                <a:ext uri="{FF2B5EF4-FFF2-40B4-BE49-F238E27FC236}">
                  <a16:creationId xmlns:a16="http://schemas.microsoft.com/office/drawing/2014/main" id="{8032463D-5C9F-75AD-6EC5-C81A3EB57DF0}"/>
                </a:ext>
              </a:extLst>
            </p:cNvPr>
            <p:cNvSpPr txBox="1"/>
            <p:nvPr/>
          </p:nvSpPr>
          <p:spPr>
            <a:xfrm>
              <a:off x="392070" y="230393"/>
              <a:ext cx="73770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Ghana/2022</a:t>
              </a:r>
            </a:p>
          </p:txBody>
        </p:sp>
        <p:sp>
          <p:nvSpPr>
            <p:cNvPr id="503" name="テキスト ボックス 502">
              <a:extLst>
                <a:ext uri="{FF2B5EF4-FFF2-40B4-BE49-F238E27FC236}">
                  <a16:creationId xmlns:a16="http://schemas.microsoft.com/office/drawing/2014/main" id="{61911A3C-0849-66FC-FAAD-6BD8518CC689}"/>
                </a:ext>
              </a:extLst>
            </p:cNvPr>
            <p:cNvSpPr txBox="1"/>
            <p:nvPr/>
          </p:nvSpPr>
          <p:spPr>
            <a:xfrm>
              <a:off x="518707" y="394753"/>
              <a:ext cx="611065"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Musoke</a:t>
              </a:r>
            </a:p>
          </p:txBody>
        </p:sp>
        <p:sp>
          <p:nvSpPr>
            <p:cNvPr id="504" name="テキスト ボックス 503">
              <a:extLst>
                <a:ext uri="{FF2B5EF4-FFF2-40B4-BE49-F238E27FC236}">
                  <a16:creationId xmlns:a16="http://schemas.microsoft.com/office/drawing/2014/main" id="{530EDCF3-76F3-9FD1-32F4-806FA0A88CC8}"/>
                </a:ext>
              </a:extLst>
            </p:cNvPr>
            <p:cNvSpPr txBox="1"/>
            <p:nvPr/>
          </p:nvSpPr>
          <p:spPr>
            <a:xfrm>
              <a:off x="610079" y="476933"/>
              <a:ext cx="51969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Ci67</a:t>
              </a:r>
            </a:p>
          </p:txBody>
        </p:sp>
        <p:sp>
          <p:nvSpPr>
            <p:cNvPr id="505" name="テキスト ボックス 504">
              <a:extLst>
                <a:ext uri="{FF2B5EF4-FFF2-40B4-BE49-F238E27FC236}">
                  <a16:creationId xmlns:a16="http://schemas.microsoft.com/office/drawing/2014/main" id="{2A66FB50-1CCC-4D08-3DE8-EF8AF8861F65}"/>
                </a:ext>
              </a:extLst>
            </p:cNvPr>
            <p:cNvSpPr txBox="1"/>
            <p:nvPr/>
          </p:nvSpPr>
          <p:spPr>
            <a:xfrm>
              <a:off x="460999" y="55911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07DRC99</a:t>
              </a:r>
            </a:p>
          </p:txBody>
        </p:sp>
        <p:sp>
          <p:nvSpPr>
            <p:cNvPr id="506" name="テキスト ボックス 505">
              <a:extLst>
                <a:ext uri="{FF2B5EF4-FFF2-40B4-BE49-F238E27FC236}">
                  <a16:creationId xmlns:a16="http://schemas.microsoft.com/office/drawing/2014/main" id="{24B7EC08-AB47-05A7-D35A-3E3064A64499}"/>
                </a:ext>
              </a:extLst>
            </p:cNvPr>
            <p:cNvSpPr txBox="1"/>
            <p:nvPr/>
          </p:nvSpPr>
          <p:spPr>
            <a:xfrm>
              <a:off x="460999" y="723473"/>
              <a:ext cx="668773"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MARV 05DRC99</a:t>
              </a:r>
            </a:p>
          </p:txBody>
        </p:sp>
        <p:sp>
          <p:nvSpPr>
            <p:cNvPr id="507" name="テキスト ボックス 506">
              <a:extLst>
                <a:ext uri="{FF2B5EF4-FFF2-40B4-BE49-F238E27FC236}">
                  <a16:creationId xmlns:a16="http://schemas.microsoft.com/office/drawing/2014/main" id="{B13F22F2-5AE6-5E8C-2D26-4D072E1B92C7}"/>
                </a:ext>
              </a:extLst>
            </p:cNvPr>
            <p:cNvSpPr txBox="1"/>
            <p:nvPr/>
          </p:nvSpPr>
          <p:spPr>
            <a:xfrm>
              <a:off x="38100" y="805653"/>
              <a:ext cx="1091672" cy="174278"/>
            </a:xfrm>
            <a:prstGeom prst="rect">
              <a:avLst/>
            </a:prstGeom>
            <a:grp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Kenya 1987</a:t>
              </a:r>
            </a:p>
          </p:txBody>
        </p:sp>
        <p:sp>
          <p:nvSpPr>
            <p:cNvPr id="508" name="テキスト ボックス 507">
              <a:extLst>
                <a:ext uri="{FF2B5EF4-FFF2-40B4-BE49-F238E27FC236}">
                  <a16:creationId xmlns:a16="http://schemas.microsoft.com/office/drawing/2014/main" id="{B8F14377-6C1E-E028-1B44-3973C6DB8ED5}"/>
                </a:ext>
              </a:extLst>
            </p:cNvPr>
            <p:cNvSpPr txBox="1"/>
            <p:nvPr/>
          </p:nvSpPr>
          <p:spPr>
            <a:xfrm>
              <a:off x="252608" y="970012"/>
              <a:ext cx="877164"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02Uga07</a:t>
              </a:r>
            </a:p>
          </p:txBody>
        </p:sp>
        <p:sp>
          <p:nvSpPr>
            <p:cNvPr id="509" name="テキスト ボックス 508">
              <a:extLst>
                <a:ext uri="{FF2B5EF4-FFF2-40B4-BE49-F238E27FC236}">
                  <a16:creationId xmlns:a16="http://schemas.microsoft.com/office/drawing/2014/main" id="{ABC6142E-EA1A-D115-590F-6485E4A63865}"/>
                </a:ext>
              </a:extLst>
            </p:cNvPr>
            <p:cNvSpPr txBox="1"/>
            <p:nvPr/>
          </p:nvSpPr>
          <p:spPr>
            <a:xfrm>
              <a:off x="183680" y="887833"/>
              <a:ext cx="946092" cy="174278"/>
            </a:xfrm>
            <a:prstGeom prst="rect">
              <a:avLst/>
            </a:prstGeom>
            <a:grp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RAVV Uganda 200703648</a:t>
              </a:r>
            </a:p>
          </p:txBody>
        </p:sp>
      </p:grpSp>
      <p:pic>
        <p:nvPicPr>
          <p:cNvPr id="6" name="図 5">
            <a:extLst>
              <a:ext uri="{FF2B5EF4-FFF2-40B4-BE49-F238E27FC236}">
                <a16:creationId xmlns:a16="http://schemas.microsoft.com/office/drawing/2014/main" id="{FE137F15-A715-5F2C-8177-AF7FADAF4826}"/>
              </a:ext>
            </a:extLst>
          </p:cNvPr>
          <p:cNvPicPr>
            <a:picLocks noChangeAspect="1"/>
          </p:cNvPicPr>
          <p:nvPr/>
        </p:nvPicPr>
        <p:blipFill>
          <a:blip r:embed="rId2"/>
          <a:srcRect r="3798"/>
          <a:stretch/>
        </p:blipFill>
        <p:spPr>
          <a:xfrm>
            <a:off x="1294527" y="3418364"/>
            <a:ext cx="5112000" cy="3139997"/>
          </a:xfrm>
          <a:prstGeom prst="rect">
            <a:avLst/>
          </a:prstGeom>
        </p:spPr>
      </p:pic>
      <p:sp>
        <p:nvSpPr>
          <p:cNvPr id="143" name="テキスト ボックス 142">
            <a:extLst>
              <a:ext uri="{FF2B5EF4-FFF2-40B4-BE49-F238E27FC236}">
                <a16:creationId xmlns:a16="http://schemas.microsoft.com/office/drawing/2014/main" id="{B8B1974A-36DF-80BC-2566-7870C69A6A2F}"/>
              </a:ext>
            </a:extLst>
          </p:cNvPr>
          <p:cNvSpPr txBox="1"/>
          <p:nvPr/>
        </p:nvSpPr>
        <p:spPr>
          <a:xfrm>
            <a:off x="1078811" y="608144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44" name="テキスト ボックス 143">
            <a:extLst>
              <a:ext uri="{FF2B5EF4-FFF2-40B4-BE49-F238E27FC236}">
                <a16:creationId xmlns:a16="http://schemas.microsoft.com/office/drawing/2014/main" id="{AD7806AC-5B04-DED1-0354-7895466ACBE3}"/>
              </a:ext>
            </a:extLst>
          </p:cNvPr>
          <p:cNvSpPr txBox="1"/>
          <p:nvPr/>
        </p:nvSpPr>
        <p:spPr>
          <a:xfrm>
            <a:off x="1078811" y="558836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45" name="テキスト ボックス 144">
            <a:extLst>
              <a:ext uri="{FF2B5EF4-FFF2-40B4-BE49-F238E27FC236}">
                <a16:creationId xmlns:a16="http://schemas.microsoft.com/office/drawing/2014/main" id="{F0530851-B166-E6CD-53B1-807F71C9AC38}"/>
              </a:ext>
            </a:extLst>
          </p:cNvPr>
          <p:cNvSpPr txBox="1"/>
          <p:nvPr/>
        </p:nvSpPr>
        <p:spPr>
          <a:xfrm>
            <a:off x="1078811" y="575272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46" name="テキスト ボックス 145">
            <a:extLst>
              <a:ext uri="{FF2B5EF4-FFF2-40B4-BE49-F238E27FC236}">
                <a16:creationId xmlns:a16="http://schemas.microsoft.com/office/drawing/2014/main" id="{0C6BBE46-BF5B-3F12-C351-3728F541B032}"/>
              </a:ext>
            </a:extLst>
          </p:cNvPr>
          <p:cNvSpPr txBox="1"/>
          <p:nvPr/>
        </p:nvSpPr>
        <p:spPr>
          <a:xfrm>
            <a:off x="1078811" y="567054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47" name="テキスト ボックス 146">
            <a:extLst>
              <a:ext uri="{FF2B5EF4-FFF2-40B4-BE49-F238E27FC236}">
                <a16:creationId xmlns:a16="http://schemas.microsoft.com/office/drawing/2014/main" id="{BD83BDBF-255C-6AD5-16C8-5D03E36DB9A4}"/>
              </a:ext>
            </a:extLst>
          </p:cNvPr>
          <p:cNvSpPr txBox="1"/>
          <p:nvPr/>
        </p:nvSpPr>
        <p:spPr>
          <a:xfrm>
            <a:off x="1078811" y="583490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48" name="テキスト ボックス 147">
            <a:extLst>
              <a:ext uri="{FF2B5EF4-FFF2-40B4-BE49-F238E27FC236}">
                <a16:creationId xmlns:a16="http://schemas.microsoft.com/office/drawing/2014/main" id="{5BCD964F-8144-13B4-45B8-ED121CED4724}"/>
              </a:ext>
            </a:extLst>
          </p:cNvPr>
          <p:cNvSpPr txBox="1"/>
          <p:nvPr/>
        </p:nvSpPr>
        <p:spPr>
          <a:xfrm>
            <a:off x="1078811" y="599926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49" name="テキスト ボックス 148">
            <a:extLst>
              <a:ext uri="{FF2B5EF4-FFF2-40B4-BE49-F238E27FC236}">
                <a16:creationId xmlns:a16="http://schemas.microsoft.com/office/drawing/2014/main" id="{6F4CBA21-53A6-1D72-D475-38088ADB25A3}"/>
              </a:ext>
            </a:extLst>
          </p:cNvPr>
          <p:cNvSpPr txBox="1"/>
          <p:nvPr/>
        </p:nvSpPr>
        <p:spPr>
          <a:xfrm>
            <a:off x="1085161" y="591708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50" name="テキスト ボックス 149">
            <a:extLst>
              <a:ext uri="{FF2B5EF4-FFF2-40B4-BE49-F238E27FC236}">
                <a16:creationId xmlns:a16="http://schemas.microsoft.com/office/drawing/2014/main" id="{A52F79DF-8014-00FD-162D-0848D2C02D90}"/>
              </a:ext>
            </a:extLst>
          </p:cNvPr>
          <p:cNvSpPr txBox="1"/>
          <p:nvPr/>
        </p:nvSpPr>
        <p:spPr>
          <a:xfrm>
            <a:off x="1078811" y="616362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51" name="テキスト ボックス 150">
            <a:extLst>
              <a:ext uri="{FF2B5EF4-FFF2-40B4-BE49-F238E27FC236}">
                <a16:creationId xmlns:a16="http://schemas.microsoft.com/office/drawing/2014/main" id="{9FF06A6E-9EC1-6277-E0CE-941A1F980CF9}"/>
              </a:ext>
            </a:extLst>
          </p:cNvPr>
          <p:cNvSpPr txBox="1"/>
          <p:nvPr/>
        </p:nvSpPr>
        <p:spPr>
          <a:xfrm>
            <a:off x="942975" y="6245809"/>
            <a:ext cx="425969" cy="174278"/>
          </a:xfrm>
          <a:prstGeom prst="rect">
            <a:avLst/>
          </a:prstGeom>
          <a:no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52" name="テキスト ボックス 151">
            <a:extLst>
              <a:ext uri="{FF2B5EF4-FFF2-40B4-BE49-F238E27FC236}">
                <a16:creationId xmlns:a16="http://schemas.microsoft.com/office/drawing/2014/main" id="{4E5A0526-EFAD-2662-A29C-5BE73D44F2F3}"/>
              </a:ext>
            </a:extLst>
          </p:cNvPr>
          <p:cNvSpPr txBox="1"/>
          <p:nvPr/>
        </p:nvSpPr>
        <p:spPr>
          <a:xfrm>
            <a:off x="1078811" y="6410168"/>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53" name="テキスト ボックス 152">
            <a:extLst>
              <a:ext uri="{FF2B5EF4-FFF2-40B4-BE49-F238E27FC236}">
                <a16:creationId xmlns:a16="http://schemas.microsoft.com/office/drawing/2014/main" id="{04E8BBA2-58BB-2809-935A-7D677A7A6F56}"/>
              </a:ext>
            </a:extLst>
          </p:cNvPr>
          <p:cNvSpPr txBox="1"/>
          <p:nvPr/>
        </p:nvSpPr>
        <p:spPr>
          <a:xfrm>
            <a:off x="1078811" y="632798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501</a:t>
            </a:r>
          </a:p>
        </p:txBody>
      </p:sp>
      <p:sp>
        <p:nvSpPr>
          <p:cNvPr id="181" name="テキスト ボックス 180">
            <a:extLst>
              <a:ext uri="{FF2B5EF4-FFF2-40B4-BE49-F238E27FC236}">
                <a16:creationId xmlns:a16="http://schemas.microsoft.com/office/drawing/2014/main" id="{AFF43A34-75C3-A225-D92F-98AEF8D4CC97}"/>
              </a:ext>
            </a:extLst>
          </p:cNvPr>
          <p:cNvSpPr txBox="1"/>
          <p:nvPr/>
        </p:nvSpPr>
        <p:spPr>
          <a:xfrm>
            <a:off x="6345076" y="39475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82" name="テキスト ボックス 181">
            <a:extLst>
              <a:ext uri="{FF2B5EF4-FFF2-40B4-BE49-F238E27FC236}">
                <a16:creationId xmlns:a16="http://schemas.microsoft.com/office/drawing/2014/main" id="{B7908873-A2DF-BADB-33FF-9E47ECA938FB}"/>
              </a:ext>
            </a:extLst>
          </p:cNvPr>
          <p:cNvSpPr txBox="1"/>
          <p:nvPr/>
        </p:nvSpPr>
        <p:spPr>
          <a:xfrm>
            <a:off x="6345076" y="55911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85" name="テキスト ボックス 184">
            <a:extLst>
              <a:ext uri="{FF2B5EF4-FFF2-40B4-BE49-F238E27FC236}">
                <a16:creationId xmlns:a16="http://schemas.microsoft.com/office/drawing/2014/main" id="{88F85E63-2E7A-18A7-E9C0-D541484EBC93}"/>
              </a:ext>
            </a:extLst>
          </p:cNvPr>
          <p:cNvSpPr txBox="1"/>
          <p:nvPr/>
        </p:nvSpPr>
        <p:spPr>
          <a:xfrm>
            <a:off x="6345075" y="805653"/>
            <a:ext cx="324717" cy="174278"/>
          </a:xfrm>
          <a:prstGeom prst="rect">
            <a:avLst/>
          </a:prstGeom>
          <a:noFill/>
        </p:spPr>
        <p:txBody>
          <a:bodyPr wrap="squar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pic>
        <p:nvPicPr>
          <p:cNvPr id="4" name="図 3">
            <a:extLst>
              <a:ext uri="{FF2B5EF4-FFF2-40B4-BE49-F238E27FC236}">
                <a16:creationId xmlns:a16="http://schemas.microsoft.com/office/drawing/2014/main" id="{FC62C300-27E1-BBD2-BEB3-34B549795872}"/>
              </a:ext>
            </a:extLst>
          </p:cNvPr>
          <p:cNvPicPr>
            <a:picLocks noChangeAspect="1"/>
          </p:cNvPicPr>
          <p:nvPr/>
        </p:nvPicPr>
        <p:blipFill>
          <a:blip r:embed="rId3"/>
          <a:srcRect r="3955"/>
          <a:stretch/>
        </p:blipFill>
        <p:spPr>
          <a:xfrm>
            <a:off x="1279824" y="169896"/>
            <a:ext cx="5094735" cy="3120299"/>
          </a:xfrm>
          <a:prstGeom prst="rect">
            <a:avLst/>
          </a:prstGeom>
        </p:spPr>
      </p:pic>
      <p:pic>
        <p:nvPicPr>
          <p:cNvPr id="8" name="図 7">
            <a:extLst>
              <a:ext uri="{FF2B5EF4-FFF2-40B4-BE49-F238E27FC236}">
                <a16:creationId xmlns:a16="http://schemas.microsoft.com/office/drawing/2014/main" id="{62522175-2C4D-E5D8-0640-446110ED6431}"/>
              </a:ext>
            </a:extLst>
          </p:cNvPr>
          <p:cNvPicPr>
            <a:picLocks noChangeAspect="1"/>
          </p:cNvPicPr>
          <p:nvPr/>
        </p:nvPicPr>
        <p:blipFill>
          <a:blip r:embed="rId4"/>
          <a:srcRect r="4731"/>
          <a:stretch/>
        </p:blipFill>
        <p:spPr>
          <a:xfrm>
            <a:off x="1347869" y="6697616"/>
            <a:ext cx="4066142" cy="935195"/>
          </a:xfrm>
          <a:prstGeom prst="rect">
            <a:avLst/>
          </a:prstGeom>
        </p:spPr>
      </p:pic>
      <p:sp>
        <p:nvSpPr>
          <p:cNvPr id="27" name="テキスト ボックス 26">
            <a:extLst>
              <a:ext uri="{FF2B5EF4-FFF2-40B4-BE49-F238E27FC236}">
                <a16:creationId xmlns:a16="http://schemas.microsoft.com/office/drawing/2014/main" id="{D4900581-50A7-DA26-521D-25AF5B3BC7D3}"/>
              </a:ext>
            </a:extLst>
          </p:cNvPr>
          <p:cNvSpPr txBox="1"/>
          <p:nvPr/>
        </p:nvSpPr>
        <p:spPr>
          <a:xfrm>
            <a:off x="1149344" y="64129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28" name="テキスト ボックス 27">
            <a:extLst>
              <a:ext uri="{FF2B5EF4-FFF2-40B4-BE49-F238E27FC236}">
                <a16:creationId xmlns:a16="http://schemas.microsoft.com/office/drawing/2014/main" id="{3989A96F-5C43-396C-3076-985107EAC642}"/>
              </a:ext>
            </a:extLst>
          </p:cNvPr>
          <p:cNvSpPr txBox="1"/>
          <p:nvPr/>
        </p:nvSpPr>
        <p:spPr>
          <a:xfrm>
            <a:off x="1149344" y="14821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29" name="テキスト ボックス 28">
            <a:extLst>
              <a:ext uri="{FF2B5EF4-FFF2-40B4-BE49-F238E27FC236}">
                <a16:creationId xmlns:a16="http://schemas.microsoft.com/office/drawing/2014/main" id="{8EF28762-6578-BCE4-D6E9-DC25B274B66E}"/>
              </a:ext>
            </a:extLst>
          </p:cNvPr>
          <p:cNvSpPr txBox="1"/>
          <p:nvPr/>
        </p:nvSpPr>
        <p:spPr>
          <a:xfrm>
            <a:off x="1149344" y="31257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30" name="テキスト ボックス 29">
            <a:extLst>
              <a:ext uri="{FF2B5EF4-FFF2-40B4-BE49-F238E27FC236}">
                <a16:creationId xmlns:a16="http://schemas.microsoft.com/office/drawing/2014/main" id="{73BE1550-CF90-3950-992C-58B803409B76}"/>
              </a:ext>
            </a:extLst>
          </p:cNvPr>
          <p:cNvSpPr txBox="1"/>
          <p:nvPr/>
        </p:nvSpPr>
        <p:spPr>
          <a:xfrm>
            <a:off x="1149344" y="23039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31" name="テキスト ボックス 30">
            <a:extLst>
              <a:ext uri="{FF2B5EF4-FFF2-40B4-BE49-F238E27FC236}">
                <a16:creationId xmlns:a16="http://schemas.microsoft.com/office/drawing/2014/main" id="{E1F3ADCC-AD22-1380-D22B-456EF26A82DC}"/>
              </a:ext>
            </a:extLst>
          </p:cNvPr>
          <p:cNvSpPr txBox="1"/>
          <p:nvPr/>
        </p:nvSpPr>
        <p:spPr>
          <a:xfrm>
            <a:off x="1149344" y="39475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32" name="テキスト ボックス 31">
            <a:extLst>
              <a:ext uri="{FF2B5EF4-FFF2-40B4-BE49-F238E27FC236}">
                <a16:creationId xmlns:a16="http://schemas.microsoft.com/office/drawing/2014/main" id="{3E3568E8-C8F9-58F3-873C-C193B9BF55E1}"/>
              </a:ext>
            </a:extLst>
          </p:cNvPr>
          <p:cNvSpPr txBox="1"/>
          <p:nvPr/>
        </p:nvSpPr>
        <p:spPr>
          <a:xfrm>
            <a:off x="1149344" y="55911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33" name="テキスト ボックス 32">
            <a:extLst>
              <a:ext uri="{FF2B5EF4-FFF2-40B4-BE49-F238E27FC236}">
                <a16:creationId xmlns:a16="http://schemas.microsoft.com/office/drawing/2014/main" id="{D103653C-F9CC-FEB7-CFA5-9C4F98AC3847}"/>
              </a:ext>
            </a:extLst>
          </p:cNvPr>
          <p:cNvSpPr txBox="1"/>
          <p:nvPr/>
        </p:nvSpPr>
        <p:spPr>
          <a:xfrm>
            <a:off x="1149344" y="47693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34" name="テキスト ボックス 33">
            <a:extLst>
              <a:ext uri="{FF2B5EF4-FFF2-40B4-BE49-F238E27FC236}">
                <a16:creationId xmlns:a16="http://schemas.microsoft.com/office/drawing/2014/main" id="{049D92D9-3D3F-9C86-D512-E19E6071C0E5}"/>
              </a:ext>
            </a:extLst>
          </p:cNvPr>
          <p:cNvSpPr txBox="1"/>
          <p:nvPr/>
        </p:nvSpPr>
        <p:spPr>
          <a:xfrm>
            <a:off x="1149344" y="72347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35" name="テキスト ボックス 34">
            <a:extLst>
              <a:ext uri="{FF2B5EF4-FFF2-40B4-BE49-F238E27FC236}">
                <a16:creationId xmlns:a16="http://schemas.microsoft.com/office/drawing/2014/main" id="{941933B2-1D08-07BB-B2BC-E5422B939EE0}"/>
              </a:ext>
            </a:extLst>
          </p:cNvPr>
          <p:cNvSpPr txBox="1"/>
          <p:nvPr/>
        </p:nvSpPr>
        <p:spPr>
          <a:xfrm>
            <a:off x="1149344" y="805653"/>
            <a:ext cx="219600" cy="174278"/>
          </a:xfrm>
          <a:prstGeom prst="rect">
            <a:avLst/>
          </a:prstGeom>
          <a:no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36" name="テキスト ボックス 35">
            <a:extLst>
              <a:ext uri="{FF2B5EF4-FFF2-40B4-BE49-F238E27FC236}">
                <a16:creationId xmlns:a16="http://schemas.microsoft.com/office/drawing/2014/main" id="{2B49CF33-0BEC-3C77-D5EB-13F20189AC97}"/>
              </a:ext>
            </a:extLst>
          </p:cNvPr>
          <p:cNvSpPr txBox="1"/>
          <p:nvPr/>
        </p:nvSpPr>
        <p:spPr>
          <a:xfrm>
            <a:off x="1149344" y="970012"/>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37" name="テキスト ボックス 36">
            <a:extLst>
              <a:ext uri="{FF2B5EF4-FFF2-40B4-BE49-F238E27FC236}">
                <a16:creationId xmlns:a16="http://schemas.microsoft.com/office/drawing/2014/main" id="{6A1D99FC-AD83-4BA6-FA0D-04E51620E910}"/>
              </a:ext>
            </a:extLst>
          </p:cNvPr>
          <p:cNvSpPr txBox="1"/>
          <p:nvPr/>
        </p:nvSpPr>
        <p:spPr>
          <a:xfrm>
            <a:off x="1149344" y="887833"/>
            <a:ext cx="219932"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a:t>
            </a:r>
          </a:p>
        </p:txBody>
      </p:sp>
      <p:sp>
        <p:nvSpPr>
          <p:cNvPr id="51" name="テキスト ボックス 50">
            <a:extLst>
              <a:ext uri="{FF2B5EF4-FFF2-40B4-BE49-F238E27FC236}">
                <a16:creationId xmlns:a16="http://schemas.microsoft.com/office/drawing/2014/main" id="{9A0634CE-C927-819D-54CA-E652585D51EF}"/>
              </a:ext>
            </a:extLst>
          </p:cNvPr>
          <p:cNvSpPr txBox="1"/>
          <p:nvPr/>
        </p:nvSpPr>
        <p:spPr>
          <a:xfrm>
            <a:off x="1078811" y="172688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52" name="テキスト ボックス 51">
            <a:extLst>
              <a:ext uri="{FF2B5EF4-FFF2-40B4-BE49-F238E27FC236}">
                <a16:creationId xmlns:a16="http://schemas.microsoft.com/office/drawing/2014/main" id="{06DAE3FD-DCB3-37DE-58A3-882444235648}"/>
              </a:ext>
            </a:extLst>
          </p:cNvPr>
          <p:cNvSpPr txBox="1"/>
          <p:nvPr/>
        </p:nvSpPr>
        <p:spPr>
          <a:xfrm>
            <a:off x="1078811" y="123380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53" name="テキスト ボックス 52">
            <a:extLst>
              <a:ext uri="{FF2B5EF4-FFF2-40B4-BE49-F238E27FC236}">
                <a16:creationId xmlns:a16="http://schemas.microsoft.com/office/drawing/2014/main" id="{42AECDB5-AEFB-C299-1750-D35E400C934E}"/>
              </a:ext>
            </a:extLst>
          </p:cNvPr>
          <p:cNvSpPr txBox="1"/>
          <p:nvPr/>
        </p:nvSpPr>
        <p:spPr>
          <a:xfrm>
            <a:off x="1078811" y="139816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54" name="テキスト ボックス 53">
            <a:extLst>
              <a:ext uri="{FF2B5EF4-FFF2-40B4-BE49-F238E27FC236}">
                <a16:creationId xmlns:a16="http://schemas.microsoft.com/office/drawing/2014/main" id="{5C7B77B6-A480-C5BE-FF3E-30DB2BA4EBEC}"/>
              </a:ext>
            </a:extLst>
          </p:cNvPr>
          <p:cNvSpPr txBox="1"/>
          <p:nvPr/>
        </p:nvSpPr>
        <p:spPr>
          <a:xfrm>
            <a:off x="1078811" y="131598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55" name="テキスト ボックス 54">
            <a:extLst>
              <a:ext uri="{FF2B5EF4-FFF2-40B4-BE49-F238E27FC236}">
                <a16:creationId xmlns:a16="http://schemas.microsoft.com/office/drawing/2014/main" id="{CF20D583-6B69-6CFC-C89C-DA4E4398E832}"/>
              </a:ext>
            </a:extLst>
          </p:cNvPr>
          <p:cNvSpPr txBox="1"/>
          <p:nvPr/>
        </p:nvSpPr>
        <p:spPr>
          <a:xfrm>
            <a:off x="1078811" y="148034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56" name="テキスト ボックス 55">
            <a:extLst>
              <a:ext uri="{FF2B5EF4-FFF2-40B4-BE49-F238E27FC236}">
                <a16:creationId xmlns:a16="http://schemas.microsoft.com/office/drawing/2014/main" id="{FEED054E-D67D-8352-B5D3-00247A373F35}"/>
              </a:ext>
            </a:extLst>
          </p:cNvPr>
          <p:cNvSpPr txBox="1"/>
          <p:nvPr/>
        </p:nvSpPr>
        <p:spPr>
          <a:xfrm>
            <a:off x="1078811" y="164470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57" name="テキスト ボックス 56">
            <a:extLst>
              <a:ext uri="{FF2B5EF4-FFF2-40B4-BE49-F238E27FC236}">
                <a16:creationId xmlns:a16="http://schemas.microsoft.com/office/drawing/2014/main" id="{994FD634-6F2A-0762-6161-BFD599E891AF}"/>
              </a:ext>
            </a:extLst>
          </p:cNvPr>
          <p:cNvSpPr txBox="1"/>
          <p:nvPr/>
        </p:nvSpPr>
        <p:spPr>
          <a:xfrm>
            <a:off x="1078811" y="156252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58" name="テキスト ボックス 57">
            <a:extLst>
              <a:ext uri="{FF2B5EF4-FFF2-40B4-BE49-F238E27FC236}">
                <a16:creationId xmlns:a16="http://schemas.microsoft.com/office/drawing/2014/main" id="{0ADE6647-BEED-882D-5210-2B04FAAC4665}"/>
              </a:ext>
            </a:extLst>
          </p:cNvPr>
          <p:cNvSpPr txBox="1"/>
          <p:nvPr/>
        </p:nvSpPr>
        <p:spPr>
          <a:xfrm>
            <a:off x="1078811" y="180906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59" name="テキスト ボックス 58">
            <a:extLst>
              <a:ext uri="{FF2B5EF4-FFF2-40B4-BE49-F238E27FC236}">
                <a16:creationId xmlns:a16="http://schemas.microsoft.com/office/drawing/2014/main" id="{1F1D06AD-1F6D-F6FB-A494-55B39C054039}"/>
              </a:ext>
            </a:extLst>
          </p:cNvPr>
          <p:cNvSpPr txBox="1"/>
          <p:nvPr/>
        </p:nvSpPr>
        <p:spPr>
          <a:xfrm>
            <a:off x="1018843" y="1891241"/>
            <a:ext cx="350101" cy="174278"/>
          </a:xfrm>
          <a:prstGeom prst="rect">
            <a:avLst/>
          </a:prstGeom>
          <a:no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60" name="テキスト ボックス 59">
            <a:extLst>
              <a:ext uri="{FF2B5EF4-FFF2-40B4-BE49-F238E27FC236}">
                <a16:creationId xmlns:a16="http://schemas.microsoft.com/office/drawing/2014/main" id="{6C4D8471-F849-EC43-D450-D3E54D6B28C8}"/>
              </a:ext>
            </a:extLst>
          </p:cNvPr>
          <p:cNvSpPr txBox="1"/>
          <p:nvPr/>
        </p:nvSpPr>
        <p:spPr>
          <a:xfrm>
            <a:off x="1078811" y="2055600"/>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61" name="テキスト ボックス 60">
            <a:extLst>
              <a:ext uri="{FF2B5EF4-FFF2-40B4-BE49-F238E27FC236}">
                <a16:creationId xmlns:a16="http://schemas.microsoft.com/office/drawing/2014/main" id="{D6261384-11FE-0C19-3391-8F4DB809728B}"/>
              </a:ext>
            </a:extLst>
          </p:cNvPr>
          <p:cNvSpPr txBox="1"/>
          <p:nvPr/>
        </p:nvSpPr>
        <p:spPr>
          <a:xfrm>
            <a:off x="1078811" y="197342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101</a:t>
            </a:r>
          </a:p>
        </p:txBody>
      </p:sp>
      <p:sp>
        <p:nvSpPr>
          <p:cNvPr id="74" name="テキスト ボックス 73">
            <a:extLst>
              <a:ext uri="{FF2B5EF4-FFF2-40B4-BE49-F238E27FC236}">
                <a16:creationId xmlns:a16="http://schemas.microsoft.com/office/drawing/2014/main" id="{BCEF5BE3-C2B7-4BB0-FE36-C4C8E8E3986E}"/>
              </a:ext>
            </a:extLst>
          </p:cNvPr>
          <p:cNvSpPr txBox="1"/>
          <p:nvPr/>
        </p:nvSpPr>
        <p:spPr>
          <a:xfrm>
            <a:off x="1078811" y="281627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75" name="テキスト ボックス 74">
            <a:extLst>
              <a:ext uri="{FF2B5EF4-FFF2-40B4-BE49-F238E27FC236}">
                <a16:creationId xmlns:a16="http://schemas.microsoft.com/office/drawing/2014/main" id="{18F7F1BE-149A-AEC9-2605-89F674FB6508}"/>
              </a:ext>
            </a:extLst>
          </p:cNvPr>
          <p:cNvSpPr txBox="1"/>
          <p:nvPr/>
        </p:nvSpPr>
        <p:spPr>
          <a:xfrm>
            <a:off x="1078811" y="232319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76" name="テキスト ボックス 75">
            <a:extLst>
              <a:ext uri="{FF2B5EF4-FFF2-40B4-BE49-F238E27FC236}">
                <a16:creationId xmlns:a16="http://schemas.microsoft.com/office/drawing/2014/main" id="{B7B09E20-5A28-7AF6-1BAA-1B06F85D23E5}"/>
              </a:ext>
            </a:extLst>
          </p:cNvPr>
          <p:cNvSpPr txBox="1"/>
          <p:nvPr/>
        </p:nvSpPr>
        <p:spPr>
          <a:xfrm>
            <a:off x="1078811" y="248755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77" name="テキスト ボックス 76">
            <a:extLst>
              <a:ext uri="{FF2B5EF4-FFF2-40B4-BE49-F238E27FC236}">
                <a16:creationId xmlns:a16="http://schemas.microsoft.com/office/drawing/2014/main" id="{A9F25180-30A8-6389-70C1-9369F90EF093}"/>
              </a:ext>
            </a:extLst>
          </p:cNvPr>
          <p:cNvSpPr txBox="1"/>
          <p:nvPr/>
        </p:nvSpPr>
        <p:spPr>
          <a:xfrm>
            <a:off x="1078811" y="240537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78" name="テキスト ボックス 77">
            <a:extLst>
              <a:ext uri="{FF2B5EF4-FFF2-40B4-BE49-F238E27FC236}">
                <a16:creationId xmlns:a16="http://schemas.microsoft.com/office/drawing/2014/main" id="{4FEB3702-438A-A853-6D06-B8C2A007F0E0}"/>
              </a:ext>
            </a:extLst>
          </p:cNvPr>
          <p:cNvSpPr txBox="1"/>
          <p:nvPr/>
        </p:nvSpPr>
        <p:spPr>
          <a:xfrm>
            <a:off x="1078811" y="256973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79" name="テキスト ボックス 78">
            <a:extLst>
              <a:ext uri="{FF2B5EF4-FFF2-40B4-BE49-F238E27FC236}">
                <a16:creationId xmlns:a16="http://schemas.microsoft.com/office/drawing/2014/main" id="{3B27FBE1-1FE6-D07C-EC1E-28C2585D37FB}"/>
              </a:ext>
            </a:extLst>
          </p:cNvPr>
          <p:cNvSpPr txBox="1"/>
          <p:nvPr/>
        </p:nvSpPr>
        <p:spPr>
          <a:xfrm>
            <a:off x="1078811" y="273409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80" name="テキスト ボックス 79">
            <a:extLst>
              <a:ext uri="{FF2B5EF4-FFF2-40B4-BE49-F238E27FC236}">
                <a16:creationId xmlns:a16="http://schemas.microsoft.com/office/drawing/2014/main" id="{E2A42B16-1387-E33B-6248-10F376596E5E}"/>
              </a:ext>
            </a:extLst>
          </p:cNvPr>
          <p:cNvSpPr txBox="1"/>
          <p:nvPr/>
        </p:nvSpPr>
        <p:spPr>
          <a:xfrm>
            <a:off x="1078811" y="265191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81" name="テキスト ボックス 80">
            <a:extLst>
              <a:ext uri="{FF2B5EF4-FFF2-40B4-BE49-F238E27FC236}">
                <a16:creationId xmlns:a16="http://schemas.microsoft.com/office/drawing/2014/main" id="{9C29308E-A8BA-E869-F01B-96E083FFE69B}"/>
              </a:ext>
            </a:extLst>
          </p:cNvPr>
          <p:cNvSpPr txBox="1"/>
          <p:nvPr/>
        </p:nvSpPr>
        <p:spPr>
          <a:xfrm>
            <a:off x="1078811" y="289845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82" name="テキスト ボックス 81">
            <a:extLst>
              <a:ext uri="{FF2B5EF4-FFF2-40B4-BE49-F238E27FC236}">
                <a16:creationId xmlns:a16="http://schemas.microsoft.com/office/drawing/2014/main" id="{35FC97DD-1ED8-DE23-4299-79A984680FD3}"/>
              </a:ext>
            </a:extLst>
          </p:cNvPr>
          <p:cNvSpPr txBox="1"/>
          <p:nvPr/>
        </p:nvSpPr>
        <p:spPr>
          <a:xfrm>
            <a:off x="1007948" y="2980639"/>
            <a:ext cx="360996" cy="174278"/>
          </a:xfrm>
          <a:prstGeom prst="rect">
            <a:avLst/>
          </a:prstGeom>
          <a:no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83" name="テキスト ボックス 82">
            <a:extLst>
              <a:ext uri="{FF2B5EF4-FFF2-40B4-BE49-F238E27FC236}">
                <a16:creationId xmlns:a16="http://schemas.microsoft.com/office/drawing/2014/main" id="{94B92E13-3B15-4712-33F6-0539CCD6E6EF}"/>
              </a:ext>
            </a:extLst>
          </p:cNvPr>
          <p:cNvSpPr txBox="1"/>
          <p:nvPr/>
        </p:nvSpPr>
        <p:spPr>
          <a:xfrm>
            <a:off x="1078811" y="3144998"/>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84" name="テキスト ボックス 83">
            <a:extLst>
              <a:ext uri="{FF2B5EF4-FFF2-40B4-BE49-F238E27FC236}">
                <a16:creationId xmlns:a16="http://schemas.microsoft.com/office/drawing/2014/main" id="{99F098B2-1C7A-C9E2-E188-0ED01E41D97D}"/>
              </a:ext>
            </a:extLst>
          </p:cNvPr>
          <p:cNvSpPr txBox="1"/>
          <p:nvPr/>
        </p:nvSpPr>
        <p:spPr>
          <a:xfrm>
            <a:off x="1078811" y="3062819"/>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201</a:t>
            </a:r>
          </a:p>
        </p:txBody>
      </p:sp>
      <p:sp>
        <p:nvSpPr>
          <p:cNvPr id="97" name="テキスト ボックス 96">
            <a:extLst>
              <a:ext uri="{FF2B5EF4-FFF2-40B4-BE49-F238E27FC236}">
                <a16:creationId xmlns:a16="http://schemas.microsoft.com/office/drawing/2014/main" id="{DD005125-21FD-9CED-908B-CFA76F618AC5}"/>
              </a:ext>
            </a:extLst>
          </p:cNvPr>
          <p:cNvSpPr txBox="1"/>
          <p:nvPr/>
        </p:nvSpPr>
        <p:spPr>
          <a:xfrm>
            <a:off x="1078811" y="388741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98" name="テキスト ボックス 97">
            <a:extLst>
              <a:ext uri="{FF2B5EF4-FFF2-40B4-BE49-F238E27FC236}">
                <a16:creationId xmlns:a16="http://schemas.microsoft.com/office/drawing/2014/main" id="{B72D6F4A-8F83-3426-7ADF-203953E6DEB4}"/>
              </a:ext>
            </a:extLst>
          </p:cNvPr>
          <p:cNvSpPr txBox="1"/>
          <p:nvPr/>
        </p:nvSpPr>
        <p:spPr>
          <a:xfrm>
            <a:off x="1078811" y="339433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99" name="テキスト ボックス 98">
            <a:extLst>
              <a:ext uri="{FF2B5EF4-FFF2-40B4-BE49-F238E27FC236}">
                <a16:creationId xmlns:a16="http://schemas.microsoft.com/office/drawing/2014/main" id="{A35050C2-F342-20C8-0B2B-6EEB2300C4A9}"/>
              </a:ext>
            </a:extLst>
          </p:cNvPr>
          <p:cNvSpPr txBox="1"/>
          <p:nvPr/>
        </p:nvSpPr>
        <p:spPr>
          <a:xfrm>
            <a:off x="1078811" y="355869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00" name="テキスト ボックス 99">
            <a:extLst>
              <a:ext uri="{FF2B5EF4-FFF2-40B4-BE49-F238E27FC236}">
                <a16:creationId xmlns:a16="http://schemas.microsoft.com/office/drawing/2014/main" id="{17221478-F581-39E2-EFDA-9D9C3EDEFF6F}"/>
              </a:ext>
            </a:extLst>
          </p:cNvPr>
          <p:cNvSpPr txBox="1"/>
          <p:nvPr/>
        </p:nvSpPr>
        <p:spPr>
          <a:xfrm>
            <a:off x="1078811" y="347651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01" name="テキスト ボックス 100">
            <a:extLst>
              <a:ext uri="{FF2B5EF4-FFF2-40B4-BE49-F238E27FC236}">
                <a16:creationId xmlns:a16="http://schemas.microsoft.com/office/drawing/2014/main" id="{663B99AB-5EB5-12BA-045B-243DE40DC05A}"/>
              </a:ext>
            </a:extLst>
          </p:cNvPr>
          <p:cNvSpPr txBox="1"/>
          <p:nvPr/>
        </p:nvSpPr>
        <p:spPr>
          <a:xfrm>
            <a:off x="1078811" y="364087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02" name="テキスト ボックス 101">
            <a:extLst>
              <a:ext uri="{FF2B5EF4-FFF2-40B4-BE49-F238E27FC236}">
                <a16:creationId xmlns:a16="http://schemas.microsoft.com/office/drawing/2014/main" id="{40941DB2-0752-ADFD-8FC5-87BDDC52CCF4}"/>
              </a:ext>
            </a:extLst>
          </p:cNvPr>
          <p:cNvSpPr txBox="1"/>
          <p:nvPr/>
        </p:nvSpPr>
        <p:spPr>
          <a:xfrm>
            <a:off x="1078811" y="380523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03" name="テキスト ボックス 102">
            <a:extLst>
              <a:ext uri="{FF2B5EF4-FFF2-40B4-BE49-F238E27FC236}">
                <a16:creationId xmlns:a16="http://schemas.microsoft.com/office/drawing/2014/main" id="{1B204F6A-7656-3F24-9BD2-3959F0D78BC3}"/>
              </a:ext>
            </a:extLst>
          </p:cNvPr>
          <p:cNvSpPr txBox="1"/>
          <p:nvPr/>
        </p:nvSpPr>
        <p:spPr>
          <a:xfrm>
            <a:off x="1078811" y="372305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04" name="テキスト ボックス 103">
            <a:extLst>
              <a:ext uri="{FF2B5EF4-FFF2-40B4-BE49-F238E27FC236}">
                <a16:creationId xmlns:a16="http://schemas.microsoft.com/office/drawing/2014/main" id="{D6884A08-3CC1-5646-A801-084777BD950F}"/>
              </a:ext>
            </a:extLst>
          </p:cNvPr>
          <p:cNvSpPr txBox="1"/>
          <p:nvPr/>
        </p:nvSpPr>
        <p:spPr>
          <a:xfrm>
            <a:off x="1078811" y="396959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05" name="テキスト ボックス 104">
            <a:extLst>
              <a:ext uri="{FF2B5EF4-FFF2-40B4-BE49-F238E27FC236}">
                <a16:creationId xmlns:a16="http://schemas.microsoft.com/office/drawing/2014/main" id="{7F79DD68-374C-75C6-1D12-653E77CAD28D}"/>
              </a:ext>
            </a:extLst>
          </p:cNvPr>
          <p:cNvSpPr txBox="1"/>
          <p:nvPr/>
        </p:nvSpPr>
        <p:spPr>
          <a:xfrm>
            <a:off x="1007948" y="4051773"/>
            <a:ext cx="360996" cy="174278"/>
          </a:xfrm>
          <a:prstGeom prst="rect">
            <a:avLst/>
          </a:prstGeom>
          <a:no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06" name="テキスト ボックス 105">
            <a:extLst>
              <a:ext uri="{FF2B5EF4-FFF2-40B4-BE49-F238E27FC236}">
                <a16:creationId xmlns:a16="http://schemas.microsoft.com/office/drawing/2014/main" id="{52E69623-A825-2CA6-6B3D-8C0F5235CFB0}"/>
              </a:ext>
            </a:extLst>
          </p:cNvPr>
          <p:cNvSpPr txBox="1"/>
          <p:nvPr/>
        </p:nvSpPr>
        <p:spPr>
          <a:xfrm>
            <a:off x="1078811" y="4216132"/>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07" name="テキスト ボックス 106">
            <a:extLst>
              <a:ext uri="{FF2B5EF4-FFF2-40B4-BE49-F238E27FC236}">
                <a16:creationId xmlns:a16="http://schemas.microsoft.com/office/drawing/2014/main" id="{901968C9-9CF5-4717-21F7-BDD314D6D5B8}"/>
              </a:ext>
            </a:extLst>
          </p:cNvPr>
          <p:cNvSpPr txBox="1"/>
          <p:nvPr/>
        </p:nvSpPr>
        <p:spPr>
          <a:xfrm>
            <a:off x="1078811" y="4133953"/>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301</a:t>
            </a:r>
          </a:p>
        </p:txBody>
      </p:sp>
      <p:sp>
        <p:nvSpPr>
          <p:cNvPr id="120" name="テキスト ボックス 119">
            <a:extLst>
              <a:ext uri="{FF2B5EF4-FFF2-40B4-BE49-F238E27FC236}">
                <a16:creationId xmlns:a16="http://schemas.microsoft.com/office/drawing/2014/main" id="{2C7EEBAC-55ED-5F34-9FBF-AF1F039968B0}"/>
              </a:ext>
            </a:extLst>
          </p:cNvPr>
          <p:cNvSpPr txBox="1"/>
          <p:nvPr/>
        </p:nvSpPr>
        <p:spPr>
          <a:xfrm>
            <a:off x="1078811" y="497681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1" name="テキスト ボックス 120">
            <a:extLst>
              <a:ext uri="{FF2B5EF4-FFF2-40B4-BE49-F238E27FC236}">
                <a16:creationId xmlns:a16="http://schemas.microsoft.com/office/drawing/2014/main" id="{A95C3814-2EE2-A27B-5EDB-00B612CCCB7B}"/>
              </a:ext>
            </a:extLst>
          </p:cNvPr>
          <p:cNvSpPr txBox="1"/>
          <p:nvPr/>
        </p:nvSpPr>
        <p:spPr>
          <a:xfrm>
            <a:off x="1078811" y="448373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2" name="テキスト ボックス 121">
            <a:extLst>
              <a:ext uri="{FF2B5EF4-FFF2-40B4-BE49-F238E27FC236}">
                <a16:creationId xmlns:a16="http://schemas.microsoft.com/office/drawing/2014/main" id="{F0D787FE-B1E9-24C3-B020-EDE14C775979}"/>
              </a:ext>
            </a:extLst>
          </p:cNvPr>
          <p:cNvSpPr txBox="1"/>
          <p:nvPr/>
        </p:nvSpPr>
        <p:spPr>
          <a:xfrm>
            <a:off x="1078811" y="464809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3" name="テキスト ボックス 122">
            <a:extLst>
              <a:ext uri="{FF2B5EF4-FFF2-40B4-BE49-F238E27FC236}">
                <a16:creationId xmlns:a16="http://schemas.microsoft.com/office/drawing/2014/main" id="{9D50686F-0031-E47E-6A26-B07DF501C7AB}"/>
              </a:ext>
            </a:extLst>
          </p:cNvPr>
          <p:cNvSpPr txBox="1"/>
          <p:nvPr/>
        </p:nvSpPr>
        <p:spPr>
          <a:xfrm>
            <a:off x="1078811" y="456591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4" name="テキスト ボックス 123">
            <a:extLst>
              <a:ext uri="{FF2B5EF4-FFF2-40B4-BE49-F238E27FC236}">
                <a16:creationId xmlns:a16="http://schemas.microsoft.com/office/drawing/2014/main" id="{671C97DE-522E-1B1C-54E6-5BCC7F40DFB7}"/>
              </a:ext>
            </a:extLst>
          </p:cNvPr>
          <p:cNvSpPr txBox="1"/>
          <p:nvPr/>
        </p:nvSpPr>
        <p:spPr>
          <a:xfrm>
            <a:off x="1078811" y="473027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5" name="テキスト ボックス 124">
            <a:extLst>
              <a:ext uri="{FF2B5EF4-FFF2-40B4-BE49-F238E27FC236}">
                <a16:creationId xmlns:a16="http://schemas.microsoft.com/office/drawing/2014/main" id="{584A809B-CCA4-4AE5-4DA8-74AEDDEE17FF}"/>
              </a:ext>
            </a:extLst>
          </p:cNvPr>
          <p:cNvSpPr txBox="1"/>
          <p:nvPr/>
        </p:nvSpPr>
        <p:spPr>
          <a:xfrm>
            <a:off x="1078811" y="489463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6" name="テキスト ボックス 125">
            <a:extLst>
              <a:ext uri="{FF2B5EF4-FFF2-40B4-BE49-F238E27FC236}">
                <a16:creationId xmlns:a16="http://schemas.microsoft.com/office/drawing/2014/main" id="{DD9574AF-8917-9ECD-0C70-68C2114A9F33}"/>
              </a:ext>
            </a:extLst>
          </p:cNvPr>
          <p:cNvSpPr txBox="1"/>
          <p:nvPr/>
        </p:nvSpPr>
        <p:spPr>
          <a:xfrm>
            <a:off x="1078811" y="481245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7" name="テキスト ボックス 126">
            <a:extLst>
              <a:ext uri="{FF2B5EF4-FFF2-40B4-BE49-F238E27FC236}">
                <a16:creationId xmlns:a16="http://schemas.microsoft.com/office/drawing/2014/main" id="{E47266F4-AA36-948E-3EB7-7BCF6BD71A50}"/>
              </a:ext>
            </a:extLst>
          </p:cNvPr>
          <p:cNvSpPr txBox="1"/>
          <p:nvPr/>
        </p:nvSpPr>
        <p:spPr>
          <a:xfrm>
            <a:off x="1078811" y="505899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8" name="テキスト ボックス 127">
            <a:extLst>
              <a:ext uri="{FF2B5EF4-FFF2-40B4-BE49-F238E27FC236}">
                <a16:creationId xmlns:a16="http://schemas.microsoft.com/office/drawing/2014/main" id="{E0416257-2CC1-B23B-A4FF-172D1E9A49E8}"/>
              </a:ext>
            </a:extLst>
          </p:cNvPr>
          <p:cNvSpPr txBox="1"/>
          <p:nvPr/>
        </p:nvSpPr>
        <p:spPr>
          <a:xfrm>
            <a:off x="962025" y="5141171"/>
            <a:ext cx="406919" cy="174278"/>
          </a:xfrm>
          <a:prstGeom prst="rect">
            <a:avLst/>
          </a:prstGeom>
          <a:no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29" name="テキスト ボックス 128">
            <a:extLst>
              <a:ext uri="{FF2B5EF4-FFF2-40B4-BE49-F238E27FC236}">
                <a16:creationId xmlns:a16="http://schemas.microsoft.com/office/drawing/2014/main" id="{E4D74427-B90D-6128-4737-F8ED860DEAC4}"/>
              </a:ext>
            </a:extLst>
          </p:cNvPr>
          <p:cNvSpPr txBox="1"/>
          <p:nvPr/>
        </p:nvSpPr>
        <p:spPr>
          <a:xfrm>
            <a:off x="1078811" y="5305530"/>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30" name="テキスト ボックス 129">
            <a:extLst>
              <a:ext uri="{FF2B5EF4-FFF2-40B4-BE49-F238E27FC236}">
                <a16:creationId xmlns:a16="http://schemas.microsoft.com/office/drawing/2014/main" id="{16D51D1D-0C03-9923-FB99-86355E49C49F}"/>
              </a:ext>
            </a:extLst>
          </p:cNvPr>
          <p:cNvSpPr txBox="1"/>
          <p:nvPr/>
        </p:nvSpPr>
        <p:spPr>
          <a:xfrm>
            <a:off x="1078811" y="5223351"/>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401</a:t>
            </a:r>
          </a:p>
        </p:txBody>
      </p:sp>
      <p:sp>
        <p:nvSpPr>
          <p:cNvPr id="166" name="テキスト ボックス 165">
            <a:extLst>
              <a:ext uri="{FF2B5EF4-FFF2-40B4-BE49-F238E27FC236}">
                <a16:creationId xmlns:a16="http://schemas.microsoft.com/office/drawing/2014/main" id="{2D6F17DE-F876-705B-C5CA-6A6432B95F79}"/>
              </a:ext>
            </a:extLst>
          </p:cNvPr>
          <p:cNvSpPr txBox="1"/>
          <p:nvPr/>
        </p:nvSpPr>
        <p:spPr>
          <a:xfrm>
            <a:off x="1078811" y="716402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67" name="テキスト ボックス 166">
            <a:extLst>
              <a:ext uri="{FF2B5EF4-FFF2-40B4-BE49-F238E27FC236}">
                <a16:creationId xmlns:a16="http://schemas.microsoft.com/office/drawing/2014/main" id="{A1FB2445-9641-9004-34BD-0BE89458B366}"/>
              </a:ext>
            </a:extLst>
          </p:cNvPr>
          <p:cNvSpPr txBox="1"/>
          <p:nvPr/>
        </p:nvSpPr>
        <p:spPr>
          <a:xfrm>
            <a:off x="1078811" y="667094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68" name="テキスト ボックス 167">
            <a:extLst>
              <a:ext uri="{FF2B5EF4-FFF2-40B4-BE49-F238E27FC236}">
                <a16:creationId xmlns:a16="http://schemas.microsoft.com/office/drawing/2014/main" id="{425B0538-5747-DD39-B710-8C08EBE3C833}"/>
              </a:ext>
            </a:extLst>
          </p:cNvPr>
          <p:cNvSpPr txBox="1"/>
          <p:nvPr/>
        </p:nvSpPr>
        <p:spPr>
          <a:xfrm>
            <a:off x="1078811" y="683530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69" name="テキスト ボックス 168">
            <a:extLst>
              <a:ext uri="{FF2B5EF4-FFF2-40B4-BE49-F238E27FC236}">
                <a16:creationId xmlns:a16="http://schemas.microsoft.com/office/drawing/2014/main" id="{52ECD492-5A4F-88C7-87E4-0FB52DDE1699}"/>
              </a:ext>
            </a:extLst>
          </p:cNvPr>
          <p:cNvSpPr txBox="1"/>
          <p:nvPr/>
        </p:nvSpPr>
        <p:spPr>
          <a:xfrm>
            <a:off x="1078811" y="675312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70" name="テキスト ボックス 169">
            <a:extLst>
              <a:ext uri="{FF2B5EF4-FFF2-40B4-BE49-F238E27FC236}">
                <a16:creationId xmlns:a16="http://schemas.microsoft.com/office/drawing/2014/main" id="{B4744D5C-FC0E-F022-69D9-F7CF8800AAB4}"/>
              </a:ext>
            </a:extLst>
          </p:cNvPr>
          <p:cNvSpPr txBox="1"/>
          <p:nvPr/>
        </p:nvSpPr>
        <p:spPr>
          <a:xfrm>
            <a:off x="1078811" y="691748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71" name="テキスト ボックス 170">
            <a:extLst>
              <a:ext uri="{FF2B5EF4-FFF2-40B4-BE49-F238E27FC236}">
                <a16:creationId xmlns:a16="http://schemas.microsoft.com/office/drawing/2014/main" id="{51E19931-6F9B-AE50-C1ED-57FFBDD9E84A}"/>
              </a:ext>
            </a:extLst>
          </p:cNvPr>
          <p:cNvSpPr txBox="1"/>
          <p:nvPr/>
        </p:nvSpPr>
        <p:spPr>
          <a:xfrm>
            <a:off x="1078811" y="708184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72" name="テキスト ボックス 171">
            <a:extLst>
              <a:ext uri="{FF2B5EF4-FFF2-40B4-BE49-F238E27FC236}">
                <a16:creationId xmlns:a16="http://schemas.microsoft.com/office/drawing/2014/main" id="{EE9E2CF0-631A-9789-214C-3CEFB5C0F826}"/>
              </a:ext>
            </a:extLst>
          </p:cNvPr>
          <p:cNvSpPr txBox="1"/>
          <p:nvPr/>
        </p:nvSpPr>
        <p:spPr>
          <a:xfrm>
            <a:off x="1078811" y="699966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73" name="テキスト ボックス 172">
            <a:extLst>
              <a:ext uri="{FF2B5EF4-FFF2-40B4-BE49-F238E27FC236}">
                <a16:creationId xmlns:a16="http://schemas.microsoft.com/office/drawing/2014/main" id="{04FD345C-A7CB-3446-F4C5-5BFDF779DD81}"/>
              </a:ext>
            </a:extLst>
          </p:cNvPr>
          <p:cNvSpPr txBox="1"/>
          <p:nvPr/>
        </p:nvSpPr>
        <p:spPr>
          <a:xfrm>
            <a:off x="1078811" y="724620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74" name="テキスト ボックス 173">
            <a:extLst>
              <a:ext uri="{FF2B5EF4-FFF2-40B4-BE49-F238E27FC236}">
                <a16:creationId xmlns:a16="http://schemas.microsoft.com/office/drawing/2014/main" id="{A5428E16-AC5A-A2A8-93F4-DE0001029641}"/>
              </a:ext>
            </a:extLst>
          </p:cNvPr>
          <p:cNvSpPr txBox="1"/>
          <p:nvPr/>
        </p:nvSpPr>
        <p:spPr>
          <a:xfrm>
            <a:off x="958850" y="7328386"/>
            <a:ext cx="410094" cy="174278"/>
          </a:xfrm>
          <a:prstGeom prst="rect">
            <a:avLst/>
          </a:prstGeom>
          <a:noFill/>
        </p:spPr>
        <p:txBody>
          <a:bodyPr wrap="squar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75" name="テキスト ボックス 174">
            <a:extLst>
              <a:ext uri="{FF2B5EF4-FFF2-40B4-BE49-F238E27FC236}">
                <a16:creationId xmlns:a16="http://schemas.microsoft.com/office/drawing/2014/main" id="{5E264F99-09C8-D484-6697-CB1EC94E2656}"/>
              </a:ext>
            </a:extLst>
          </p:cNvPr>
          <p:cNvSpPr txBox="1"/>
          <p:nvPr/>
        </p:nvSpPr>
        <p:spPr>
          <a:xfrm>
            <a:off x="1078811" y="7492745"/>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76" name="テキスト ボックス 175">
            <a:extLst>
              <a:ext uri="{FF2B5EF4-FFF2-40B4-BE49-F238E27FC236}">
                <a16:creationId xmlns:a16="http://schemas.microsoft.com/office/drawing/2014/main" id="{4154A0FC-8BE1-6D14-DB6E-135D866269CF}"/>
              </a:ext>
            </a:extLst>
          </p:cNvPr>
          <p:cNvSpPr txBox="1"/>
          <p:nvPr/>
        </p:nvSpPr>
        <p:spPr>
          <a:xfrm>
            <a:off x="1078811" y="7410566"/>
            <a:ext cx="290465" cy="174278"/>
          </a:xfrm>
          <a:prstGeom prst="rect">
            <a:avLst/>
          </a:prstGeom>
          <a:noFill/>
        </p:spPr>
        <p:txBody>
          <a:bodyPr wrap="none" rtlCol="0">
            <a:spAutoFit/>
          </a:bodyPr>
          <a:lstStyle/>
          <a:p>
            <a:pPr algn="r">
              <a:lnSpc>
                <a:spcPts val="650"/>
              </a:lnSpc>
            </a:pPr>
            <a:r>
              <a:rPr kumimoji="1" lang="en-US" altLang="ja-JP" sz="500" dirty="0">
                <a:latin typeface="Arial" panose="020B0604020202020204" pitchFamily="34" charset="0"/>
                <a:cs typeface="Arial" panose="020B0604020202020204" pitchFamily="34" charset="0"/>
              </a:rPr>
              <a:t>601</a:t>
            </a:r>
          </a:p>
        </p:txBody>
      </p:sp>
      <p:sp>
        <p:nvSpPr>
          <p:cNvPr id="177" name="テキスト ボックス 176">
            <a:extLst>
              <a:ext uri="{FF2B5EF4-FFF2-40B4-BE49-F238E27FC236}">
                <a16:creationId xmlns:a16="http://schemas.microsoft.com/office/drawing/2014/main" id="{0EA26579-4F2A-D14B-861E-409F42D53C30}"/>
              </a:ext>
            </a:extLst>
          </p:cNvPr>
          <p:cNvSpPr txBox="1"/>
          <p:nvPr/>
        </p:nvSpPr>
        <p:spPr>
          <a:xfrm>
            <a:off x="6345076" y="64129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78" name="テキスト ボックス 177">
            <a:extLst>
              <a:ext uri="{FF2B5EF4-FFF2-40B4-BE49-F238E27FC236}">
                <a16:creationId xmlns:a16="http://schemas.microsoft.com/office/drawing/2014/main" id="{EF3A4E6E-B5C0-C960-C920-57CACADE1ED6}"/>
              </a:ext>
            </a:extLst>
          </p:cNvPr>
          <p:cNvSpPr txBox="1"/>
          <p:nvPr/>
        </p:nvSpPr>
        <p:spPr>
          <a:xfrm>
            <a:off x="6345076" y="14821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79" name="テキスト ボックス 178">
            <a:extLst>
              <a:ext uri="{FF2B5EF4-FFF2-40B4-BE49-F238E27FC236}">
                <a16:creationId xmlns:a16="http://schemas.microsoft.com/office/drawing/2014/main" id="{5690C3E4-8CF8-ACE4-AACE-D96D7E436F35}"/>
              </a:ext>
            </a:extLst>
          </p:cNvPr>
          <p:cNvSpPr txBox="1"/>
          <p:nvPr/>
        </p:nvSpPr>
        <p:spPr>
          <a:xfrm>
            <a:off x="6345076" y="31257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80" name="テキスト ボックス 179">
            <a:extLst>
              <a:ext uri="{FF2B5EF4-FFF2-40B4-BE49-F238E27FC236}">
                <a16:creationId xmlns:a16="http://schemas.microsoft.com/office/drawing/2014/main" id="{DA685FCB-0C08-202F-CE48-058DDBAB1201}"/>
              </a:ext>
            </a:extLst>
          </p:cNvPr>
          <p:cNvSpPr txBox="1"/>
          <p:nvPr/>
        </p:nvSpPr>
        <p:spPr>
          <a:xfrm>
            <a:off x="6345076" y="23039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83" name="テキスト ボックス 182">
            <a:extLst>
              <a:ext uri="{FF2B5EF4-FFF2-40B4-BE49-F238E27FC236}">
                <a16:creationId xmlns:a16="http://schemas.microsoft.com/office/drawing/2014/main" id="{A60197DD-6BF8-6A4E-4649-957B94D1CB3D}"/>
              </a:ext>
            </a:extLst>
          </p:cNvPr>
          <p:cNvSpPr txBox="1"/>
          <p:nvPr/>
        </p:nvSpPr>
        <p:spPr>
          <a:xfrm>
            <a:off x="6345076" y="47693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84" name="テキスト ボックス 183">
            <a:extLst>
              <a:ext uri="{FF2B5EF4-FFF2-40B4-BE49-F238E27FC236}">
                <a16:creationId xmlns:a16="http://schemas.microsoft.com/office/drawing/2014/main" id="{A2D663A1-D9CA-EFDD-BF66-78DFB704EF1A}"/>
              </a:ext>
            </a:extLst>
          </p:cNvPr>
          <p:cNvSpPr txBox="1"/>
          <p:nvPr/>
        </p:nvSpPr>
        <p:spPr>
          <a:xfrm>
            <a:off x="6345076" y="72347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86" name="テキスト ボックス 185">
            <a:extLst>
              <a:ext uri="{FF2B5EF4-FFF2-40B4-BE49-F238E27FC236}">
                <a16:creationId xmlns:a16="http://schemas.microsoft.com/office/drawing/2014/main" id="{948B29E8-6A1A-76E7-82D9-1ACE4539C039}"/>
              </a:ext>
            </a:extLst>
          </p:cNvPr>
          <p:cNvSpPr txBox="1"/>
          <p:nvPr/>
        </p:nvSpPr>
        <p:spPr>
          <a:xfrm>
            <a:off x="6345076" y="97001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87" name="テキスト ボックス 186">
            <a:extLst>
              <a:ext uri="{FF2B5EF4-FFF2-40B4-BE49-F238E27FC236}">
                <a16:creationId xmlns:a16="http://schemas.microsoft.com/office/drawing/2014/main" id="{76D1E225-5963-85DC-2479-45DF27D60E70}"/>
              </a:ext>
            </a:extLst>
          </p:cNvPr>
          <p:cNvSpPr txBox="1"/>
          <p:nvPr/>
        </p:nvSpPr>
        <p:spPr>
          <a:xfrm>
            <a:off x="6345076" y="88783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100</a:t>
            </a:r>
          </a:p>
        </p:txBody>
      </p:sp>
      <p:sp>
        <p:nvSpPr>
          <p:cNvPr id="190" name="テキスト ボックス 189">
            <a:extLst>
              <a:ext uri="{FF2B5EF4-FFF2-40B4-BE49-F238E27FC236}">
                <a16:creationId xmlns:a16="http://schemas.microsoft.com/office/drawing/2014/main" id="{5A4AAA53-BFAB-C39F-AE9C-4B88C58B7480}"/>
              </a:ext>
            </a:extLst>
          </p:cNvPr>
          <p:cNvSpPr txBox="1"/>
          <p:nvPr/>
        </p:nvSpPr>
        <p:spPr>
          <a:xfrm>
            <a:off x="6345076" y="148144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1" name="テキスト ボックス 190">
            <a:extLst>
              <a:ext uri="{FF2B5EF4-FFF2-40B4-BE49-F238E27FC236}">
                <a16:creationId xmlns:a16="http://schemas.microsoft.com/office/drawing/2014/main" id="{D27A69D8-E1C2-8601-DEB0-D9B2FF249061}"/>
              </a:ext>
            </a:extLst>
          </p:cNvPr>
          <p:cNvSpPr txBox="1"/>
          <p:nvPr/>
        </p:nvSpPr>
        <p:spPr>
          <a:xfrm>
            <a:off x="6345076" y="164580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2" name="テキスト ボックス 191">
            <a:extLst>
              <a:ext uri="{FF2B5EF4-FFF2-40B4-BE49-F238E27FC236}">
                <a16:creationId xmlns:a16="http://schemas.microsoft.com/office/drawing/2014/main" id="{280592CD-0F0A-7B42-FE27-A7B12B4B0B24}"/>
              </a:ext>
            </a:extLst>
          </p:cNvPr>
          <p:cNvSpPr txBox="1"/>
          <p:nvPr/>
        </p:nvSpPr>
        <p:spPr>
          <a:xfrm>
            <a:off x="6345075" y="1892344"/>
            <a:ext cx="324717" cy="174278"/>
          </a:xfrm>
          <a:prstGeom prst="rect">
            <a:avLst/>
          </a:prstGeom>
          <a:noFill/>
        </p:spPr>
        <p:txBody>
          <a:bodyPr wrap="squar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3" name="テキスト ボックス 192">
            <a:extLst>
              <a:ext uri="{FF2B5EF4-FFF2-40B4-BE49-F238E27FC236}">
                <a16:creationId xmlns:a16="http://schemas.microsoft.com/office/drawing/2014/main" id="{816BBE85-D31A-63D7-F5CC-B9FCEDF7B78B}"/>
              </a:ext>
            </a:extLst>
          </p:cNvPr>
          <p:cNvSpPr txBox="1"/>
          <p:nvPr/>
        </p:nvSpPr>
        <p:spPr>
          <a:xfrm>
            <a:off x="6345076" y="172798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4" name="テキスト ボックス 193">
            <a:extLst>
              <a:ext uri="{FF2B5EF4-FFF2-40B4-BE49-F238E27FC236}">
                <a16:creationId xmlns:a16="http://schemas.microsoft.com/office/drawing/2014/main" id="{23E3CC40-F0C2-376C-6D52-2877264E4C4C}"/>
              </a:ext>
            </a:extLst>
          </p:cNvPr>
          <p:cNvSpPr txBox="1"/>
          <p:nvPr/>
        </p:nvSpPr>
        <p:spPr>
          <a:xfrm>
            <a:off x="6345076" y="123490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5" name="テキスト ボックス 194">
            <a:extLst>
              <a:ext uri="{FF2B5EF4-FFF2-40B4-BE49-F238E27FC236}">
                <a16:creationId xmlns:a16="http://schemas.microsoft.com/office/drawing/2014/main" id="{C134A4F1-66F3-9BEA-D2E1-5D2563424D9B}"/>
              </a:ext>
            </a:extLst>
          </p:cNvPr>
          <p:cNvSpPr txBox="1"/>
          <p:nvPr/>
        </p:nvSpPr>
        <p:spPr>
          <a:xfrm>
            <a:off x="6345076" y="139926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6" name="テキスト ボックス 195">
            <a:extLst>
              <a:ext uri="{FF2B5EF4-FFF2-40B4-BE49-F238E27FC236}">
                <a16:creationId xmlns:a16="http://schemas.microsoft.com/office/drawing/2014/main" id="{D30FC7B9-78A3-BCE8-4C3D-76F250325F8A}"/>
              </a:ext>
            </a:extLst>
          </p:cNvPr>
          <p:cNvSpPr txBox="1"/>
          <p:nvPr/>
        </p:nvSpPr>
        <p:spPr>
          <a:xfrm>
            <a:off x="6345076" y="131708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7" name="テキスト ボックス 196">
            <a:extLst>
              <a:ext uri="{FF2B5EF4-FFF2-40B4-BE49-F238E27FC236}">
                <a16:creationId xmlns:a16="http://schemas.microsoft.com/office/drawing/2014/main" id="{96E794B2-77E0-5644-DE66-19C782DFD739}"/>
              </a:ext>
            </a:extLst>
          </p:cNvPr>
          <p:cNvSpPr txBox="1"/>
          <p:nvPr/>
        </p:nvSpPr>
        <p:spPr>
          <a:xfrm>
            <a:off x="6345076" y="156362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8" name="テキスト ボックス 197">
            <a:extLst>
              <a:ext uri="{FF2B5EF4-FFF2-40B4-BE49-F238E27FC236}">
                <a16:creationId xmlns:a16="http://schemas.microsoft.com/office/drawing/2014/main" id="{20AFBBA9-2FAE-6D57-9AFD-0245A0665BD8}"/>
              </a:ext>
            </a:extLst>
          </p:cNvPr>
          <p:cNvSpPr txBox="1"/>
          <p:nvPr/>
        </p:nvSpPr>
        <p:spPr>
          <a:xfrm>
            <a:off x="6345076" y="181016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199" name="テキスト ボックス 198">
            <a:extLst>
              <a:ext uri="{FF2B5EF4-FFF2-40B4-BE49-F238E27FC236}">
                <a16:creationId xmlns:a16="http://schemas.microsoft.com/office/drawing/2014/main" id="{0397BA12-338E-F91F-569A-2C15F64DEB52}"/>
              </a:ext>
            </a:extLst>
          </p:cNvPr>
          <p:cNvSpPr txBox="1"/>
          <p:nvPr/>
        </p:nvSpPr>
        <p:spPr>
          <a:xfrm>
            <a:off x="6345076" y="205670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200" name="テキスト ボックス 199">
            <a:extLst>
              <a:ext uri="{FF2B5EF4-FFF2-40B4-BE49-F238E27FC236}">
                <a16:creationId xmlns:a16="http://schemas.microsoft.com/office/drawing/2014/main" id="{6E420779-CE3E-2BC6-DB57-4915C4D90579}"/>
              </a:ext>
            </a:extLst>
          </p:cNvPr>
          <p:cNvSpPr txBox="1"/>
          <p:nvPr/>
        </p:nvSpPr>
        <p:spPr>
          <a:xfrm>
            <a:off x="6345076" y="197452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200</a:t>
            </a:r>
          </a:p>
        </p:txBody>
      </p:sp>
      <p:sp>
        <p:nvSpPr>
          <p:cNvPr id="201" name="テキスト ボックス 200">
            <a:extLst>
              <a:ext uri="{FF2B5EF4-FFF2-40B4-BE49-F238E27FC236}">
                <a16:creationId xmlns:a16="http://schemas.microsoft.com/office/drawing/2014/main" id="{CC7EA0EC-B661-3A94-D74A-D17A30950B59}"/>
              </a:ext>
            </a:extLst>
          </p:cNvPr>
          <p:cNvSpPr txBox="1"/>
          <p:nvPr/>
        </p:nvSpPr>
        <p:spPr>
          <a:xfrm>
            <a:off x="6345076" y="256988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02" name="テキスト ボックス 201">
            <a:extLst>
              <a:ext uri="{FF2B5EF4-FFF2-40B4-BE49-F238E27FC236}">
                <a16:creationId xmlns:a16="http://schemas.microsoft.com/office/drawing/2014/main" id="{6640503B-D3C8-74D5-989F-33339F99ECA8}"/>
              </a:ext>
            </a:extLst>
          </p:cNvPr>
          <p:cNvSpPr txBox="1"/>
          <p:nvPr/>
        </p:nvSpPr>
        <p:spPr>
          <a:xfrm>
            <a:off x="6345076" y="273424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03" name="テキスト ボックス 202">
            <a:extLst>
              <a:ext uri="{FF2B5EF4-FFF2-40B4-BE49-F238E27FC236}">
                <a16:creationId xmlns:a16="http://schemas.microsoft.com/office/drawing/2014/main" id="{F46441B0-0225-FB87-6C09-E93851E8F78F}"/>
              </a:ext>
            </a:extLst>
          </p:cNvPr>
          <p:cNvSpPr txBox="1"/>
          <p:nvPr/>
        </p:nvSpPr>
        <p:spPr>
          <a:xfrm>
            <a:off x="6345075" y="2980782"/>
            <a:ext cx="324717" cy="174278"/>
          </a:xfrm>
          <a:prstGeom prst="rect">
            <a:avLst/>
          </a:prstGeom>
          <a:noFill/>
        </p:spPr>
        <p:txBody>
          <a:bodyPr wrap="squar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04" name="テキスト ボックス 203">
            <a:extLst>
              <a:ext uri="{FF2B5EF4-FFF2-40B4-BE49-F238E27FC236}">
                <a16:creationId xmlns:a16="http://schemas.microsoft.com/office/drawing/2014/main" id="{901A9CC3-325A-F1AC-D24A-04115BEE21DD}"/>
              </a:ext>
            </a:extLst>
          </p:cNvPr>
          <p:cNvSpPr txBox="1"/>
          <p:nvPr/>
        </p:nvSpPr>
        <p:spPr>
          <a:xfrm>
            <a:off x="6345076" y="281642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05" name="テキスト ボックス 204">
            <a:extLst>
              <a:ext uri="{FF2B5EF4-FFF2-40B4-BE49-F238E27FC236}">
                <a16:creationId xmlns:a16="http://schemas.microsoft.com/office/drawing/2014/main" id="{C8560321-53A6-CFF9-3CA0-97866AE3DD89}"/>
              </a:ext>
            </a:extLst>
          </p:cNvPr>
          <p:cNvSpPr txBox="1"/>
          <p:nvPr/>
        </p:nvSpPr>
        <p:spPr>
          <a:xfrm>
            <a:off x="6345076" y="232334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06" name="テキスト ボックス 205">
            <a:extLst>
              <a:ext uri="{FF2B5EF4-FFF2-40B4-BE49-F238E27FC236}">
                <a16:creationId xmlns:a16="http://schemas.microsoft.com/office/drawing/2014/main" id="{37FB2364-9451-2591-649A-414803B6AB2B}"/>
              </a:ext>
            </a:extLst>
          </p:cNvPr>
          <p:cNvSpPr txBox="1"/>
          <p:nvPr/>
        </p:nvSpPr>
        <p:spPr>
          <a:xfrm>
            <a:off x="6345076" y="248770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07" name="テキスト ボックス 206">
            <a:extLst>
              <a:ext uri="{FF2B5EF4-FFF2-40B4-BE49-F238E27FC236}">
                <a16:creationId xmlns:a16="http://schemas.microsoft.com/office/drawing/2014/main" id="{5D993869-5C47-31EE-813C-7CA0D4A5CDC0}"/>
              </a:ext>
            </a:extLst>
          </p:cNvPr>
          <p:cNvSpPr txBox="1"/>
          <p:nvPr/>
        </p:nvSpPr>
        <p:spPr>
          <a:xfrm>
            <a:off x="6345076" y="240552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08" name="テキスト ボックス 207">
            <a:extLst>
              <a:ext uri="{FF2B5EF4-FFF2-40B4-BE49-F238E27FC236}">
                <a16:creationId xmlns:a16="http://schemas.microsoft.com/office/drawing/2014/main" id="{7149D9BC-B906-9F43-6DCD-37CA0B76B699}"/>
              </a:ext>
            </a:extLst>
          </p:cNvPr>
          <p:cNvSpPr txBox="1"/>
          <p:nvPr/>
        </p:nvSpPr>
        <p:spPr>
          <a:xfrm>
            <a:off x="6345076" y="265206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09" name="テキスト ボックス 208">
            <a:extLst>
              <a:ext uri="{FF2B5EF4-FFF2-40B4-BE49-F238E27FC236}">
                <a16:creationId xmlns:a16="http://schemas.microsoft.com/office/drawing/2014/main" id="{C6B53A40-D908-2CB7-19E8-B2AAA3CD5D8B}"/>
              </a:ext>
            </a:extLst>
          </p:cNvPr>
          <p:cNvSpPr txBox="1"/>
          <p:nvPr/>
        </p:nvSpPr>
        <p:spPr>
          <a:xfrm>
            <a:off x="6345076" y="289860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10" name="テキスト ボックス 209">
            <a:extLst>
              <a:ext uri="{FF2B5EF4-FFF2-40B4-BE49-F238E27FC236}">
                <a16:creationId xmlns:a16="http://schemas.microsoft.com/office/drawing/2014/main" id="{36B8950F-91EA-EAD7-6935-EDB8403C8B31}"/>
              </a:ext>
            </a:extLst>
          </p:cNvPr>
          <p:cNvSpPr txBox="1"/>
          <p:nvPr/>
        </p:nvSpPr>
        <p:spPr>
          <a:xfrm>
            <a:off x="6345076" y="3145141"/>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11" name="テキスト ボックス 210">
            <a:extLst>
              <a:ext uri="{FF2B5EF4-FFF2-40B4-BE49-F238E27FC236}">
                <a16:creationId xmlns:a16="http://schemas.microsoft.com/office/drawing/2014/main" id="{C99A2F25-0FC8-C241-4144-63F67DA63E46}"/>
              </a:ext>
            </a:extLst>
          </p:cNvPr>
          <p:cNvSpPr txBox="1"/>
          <p:nvPr/>
        </p:nvSpPr>
        <p:spPr>
          <a:xfrm>
            <a:off x="6345076" y="3062962"/>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300</a:t>
            </a:r>
          </a:p>
        </p:txBody>
      </p:sp>
      <p:sp>
        <p:nvSpPr>
          <p:cNvPr id="212" name="テキスト ボックス 211">
            <a:extLst>
              <a:ext uri="{FF2B5EF4-FFF2-40B4-BE49-F238E27FC236}">
                <a16:creationId xmlns:a16="http://schemas.microsoft.com/office/drawing/2014/main" id="{8D806C4D-222C-B39C-E09E-09C0C07F3891}"/>
              </a:ext>
            </a:extLst>
          </p:cNvPr>
          <p:cNvSpPr txBox="1"/>
          <p:nvPr/>
        </p:nvSpPr>
        <p:spPr>
          <a:xfrm>
            <a:off x="6345076" y="365104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13" name="テキスト ボックス 212">
            <a:extLst>
              <a:ext uri="{FF2B5EF4-FFF2-40B4-BE49-F238E27FC236}">
                <a16:creationId xmlns:a16="http://schemas.microsoft.com/office/drawing/2014/main" id="{C90310E7-B4FF-A49F-F0BE-D09912C80C74}"/>
              </a:ext>
            </a:extLst>
          </p:cNvPr>
          <p:cNvSpPr txBox="1"/>
          <p:nvPr/>
        </p:nvSpPr>
        <p:spPr>
          <a:xfrm>
            <a:off x="6345076" y="381540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14" name="テキスト ボックス 213">
            <a:extLst>
              <a:ext uri="{FF2B5EF4-FFF2-40B4-BE49-F238E27FC236}">
                <a16:creationId xmlns:a16="http://schemas.microsoft.com/office/drawing/2014/main" id="{09E75BE9-8DFF-F173-DD8B-D17BB5852C7A}"/>
              </a:ext>
            </a:extLst>
          </p:cNvPr>
          <p:cNvSpPr txBox="1"/>
          <p:nvPr/>
        </p:nvSpPr>
        <p:spPr>
          <a:xfrm>
            <a:off x="6345075" y="4061949"/>
            <a:ext cx="324717" cy="174278"/>
          </a:xfrm>
          <a:prstGeom prst="rect">
            <a:avLst/>
          </a:prstGeom>
          <a:noFill/>
        </p:spPr>
        <p:txBody>
          <a:bodyPr wrap="squar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15" name="テキスト ボックス 214">
            <a:extLst>
              <a:ext uri="{FF2B5EF4-FFF2-40B4-BE49-F238E27FC236}">
                <a16:creationId xmlns:a16="http://schemas.microsoft.com/office/drawing/2014/main" id="{A97642FE-B89B-BE97-C1D8-BA6795D3672D}"/>
              </a:ext>
            </a:extLst>
          </p:cNvPr>
          <p:cNvSpPr txBox="1"/>
          <p:nvPr/>
        </p:nvSpPr>
        <p:spPr>
          <a:xfrm>
            <a:off x="6345076" y="389758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16" name="テキスト ボックス 215">
            <a:extLst>
              <a:ext uri="{FF2B5EF4-FFF2-40B4-BE49-F238E27FC236}">
                <a16:creationId xmlns:a16="http://schemas.microsoft.com/office/drawing/2014/main" id="{94CF7098-4C7C-2777-C436-268FD1ACC914}"/>
              </a:ext>
            </a:extLst>
          </p:cNvPr>
          <p:cNvSpPr txBox="1"/>
          <p:nvPr/>
        </p:nvSpPr>
        <p:spPr>
          <a:xfrm>
            <a:off x="6345076" y="340450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17" name="テキスト ボックス 216">
            <a:extLst>
              <a:ext uri="{FF2B5EF4-FFF2-40B4-BE49-F238E27FC236}">
                <a16:creationId xmlns:a16="http://schemas.microsoft.com/office/drawing/2014/main" id="{E46C31B7-71BE-A294-7D4E-FBE73A417271}"/>
              </a:ext>
            </a:extLst>
          </p:cNvPr>
          <p:cNvSpPr txBox="1"/>
          <p:nvPr/>
        </p:nvSpPr>
        <p:spPr>
          <a:xfrm>
            <a:off x="6345076" y="356886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18" name="テキスト ボックス 217">
            <a:extLst>
              <a:ext uri="{FF2B5EF4-FFF2-40B4-BE49-F238E27FC236}">
                <a16:creationId xmlns:a16="http://schemas.microsoft.com/office/drawing/2014/main" id="{6A1B8098-295A-0732-665A-39EE8CA48767}"/>
              </a:ext>
            </a:extLst>
          </p:cNvPr>
          <p:cNvSpPr txBox="1"/>
          <p:nvPr/>
        </p:nvSpPr>
        <p:spPr>
          <a:xfrm>
            <a:off x="6345076" y="348668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19" name="テキスト ボックス 218">
            <a:extLst>
              <a:ext uri="{FF2B5EF4-FFF2-40B4-BE49-F238E27FC236}">
                <a16:creationId xmlns:a16="http://schemas.microsoft.com/office/drawing/2014/main" id="{EC2C2B40-5F79-437F-E447-78B2579B8B2B}"/>
              </a:ext>
            </a:extLst>
          </p:cNvPr>
          <p:cNvSpPr txBox="1"/>
          <p:nvPr/>
        </p:nvSpPr>
        <p:spPr>
          <a:xfrm>
            <a:off x="6345076" y="373322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0" name="テキスト ボックス 219">
            <a:extLst>
              <a:ext uri="{FF2B5EF4-FFF2-40B4-BE49-F238E27FC236}">
                <a16:creationId xmlns:a16="http://schemas.microsoft.com/office/drawing/2014/main" id="{FF9532F8-F52D-2C02-B31C-A4E29FC8B811}"/>
              </a:ext>
            </a:extLst>
          </p:cNvPr>
          <p:cNvSpPr txBox="1"/>
          <p:nvPr/>
        </p:nvSpPr>
        <p:spPr>
          <a:xfrm>
            <a:off x="6345076" y="397976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1" name="テキスト ボックス 220">
            <a:extLst>
              <a:ext uri="{FF2B5EF4-FFF2-40B4-BE49-F238E27FC236}">
                <a16:creationId xmlns:a16="http://schemas.microsoft.com/office/drawing/2014/main" id="{2097BE90-5920-00EF-E638-64E95E38F074}"/>
              </a:ext>
            </a:extLst>
          </p:cNvPr>
          <p:cNvSpPr txBox="1"/>
          <p:nvPr/>
        </p:nvSpPr>
        <p:spPr>
          <a:xfrm>
            <a:off x="6345076" y="422630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2" name="テキスト ボックス 221">
            <a:extLst>
              <a:ext uri="{FF2B5EF4-FFF2-40B4-BE49-F238E27FC236}">
                <a16:creationId xmlns:a16="http://schemas.microsoft.com/office/drawing/2014/main" id="{EAC5FCD2-5694-3DC8-981F-C350AE9D53B7}"/>
              </a:ext>
            </a:extLst>
          </p:cNvPr>
          <p:cNvSpPr txBox="1"/>
          <p:nvPr/>
        </p:nvSpPr>
        <p:spPr>
          <a:xfrm>
            <a:off x="6345076" y="4144129"/>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3" name="テキスト ボックス 222">
            <a:extLst>
              <a:ext uri="{FF2B5EF4-FFF2-40B4-BE49-F238E27FC236}">
                <a16:creationId xmlns:a16="http://schemas.microsoft.com/office/drawing/2014/main" id="{01E7ED83-7873-9074-DA83-DE4730FD3567}"/>
              </a:ext>
            </a:extLst>
          </p:cNvPr>
          <p:cNvSpPr txBox="1"/>
          <p:nvPr/>
        </p:nvSpPr>
        <p:spPr>
          <a:xfrm>
            <a:off x="6345076" y="473314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4" name="テキスト ボックス 223">
            <a:extLst>
              <a:ext uri="{FF2B5EF4-FFF2-40B4-BE49-F238E27FC236}">
                <a16:creationId xmlns:a16="http://schemas.microsoft.com/office/drawing/2014/main" id="{C37B24AC-2D46-4CB0-65CE-84D9B4875741}"/>
              </a:ext>
            </a:extLst>
          </p:cNvPr>
          <p:cNvSpPr txBox="1"/>
          <p:nvPr/>
        </p:nvSpPr>
        <p:spPr>
          <a:xfrm>
            <a:off x="6345076" y="489750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5" name="テキスト ボックス 224">
            <a:extLst>
              <a:ext uri="{FF2B5EF4-FFF2-40B4-BE49-F238E27FC236}">
                <a16:creationId xmlns:a16="http://schemas.microsoft.com/office/drawing/2014/main" id="{E20A31C3-003E-B0DD-D1EA-83CB958B004A}"/>
              </a:ext>
            </a:extLst>
          </p:cNvPr>
          <p:cNvSpPr txBox="1"/>
          <p:nvPr/>
        </p:nvSpPr>
        <p:spPr>
          <a:xfrm>
            <a:off x="6345075" y="5144044"/>
            <a:ext cx="324717" cy="174278"/>
          </a:xfrm>
          <a:prstGeom prst="rect">
            <a:avLst/>
          </a:prstGeom>
          <a:noFill/>
        </p:spPr>
        <p:txBody>
          <a:bodyPr wrap="squar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6" name="テキスト ボックス 225">
            <a:extLst>
              <a:ext uri="{FF2B5EF4-FFF2-40B4-BE49-F238E27FC236}">
                <a16:creationId xmlns:a16="http://schemas.microsoft.com/office/drawing/2014/main" id="{13947893-D666-F940-3495-CB0EA0039C23}"/>
              </a:ext>
            </a:extLst>
          </p:cNvPr>
          <p:cNvSpPr txBox="1"/>
          <p:nvPr/>
        </p:nvSpPr>
        <p:spPr>
          <a:xfrm>
            <a:off x="6345076" y="497968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7" name="テキスト ボックス 226">
            <a:extLst>
              <a:ext uri="{FF2B5EF4-FFF2-40B4-BE49-F238E27FC236}">
                <a16:creationId xmlns:a16="http://schemas.microsoft.com/office/drawing/2014/main" id="{F6B8AF6F-E88D-EF50-452D-E69A4EC3B0B5}"/>
              </a:ext>
            </a:extLst>
          </p:cNvPr>
          <p:cNvSpPr txBox="1"/>
          <p:nvPr/>
        </p:nvSpPr>
        <p:spPr>
          <a:xfrm>
            <a:off x="6345076" y="448660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8" name="テキスト ボックス 227">
            <a:extLst>
              <a:ext uri="{FF2B5EF4-FFF2-40B4-BE49-F238E27FC236}">
                <a16:creationId xmlns:a16="http://schemas.microsoft.com/office/drawing/2014/main" id="{74886486-7DCF-509F-9F39-96843C26852C}"/>
              </a:ext>
            </a:extLst>
          </p:cNvPr>
          <p:cNvSpPr txBox="1"/>
          <p:nvPr/>
        </p:nvSpPr>
        <p:spPr>
          <a:xfrm>
            <a:off x="6345076" y="465096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29" name="テキスト ボックス 228">
            <a:extLst>
              <a:ext uri="{FF2B5EF4-FFF2-40B4-BE49-F238E27FC236}">
                <a16:creationId xmlns:a16="http://schemas.microsoft.com/office/drawing/2014/main" id="{22E04882-8303-6C65-CDD6-F298B9D69439}"/>
              </a:ext>
            </a:extLst>
          </p:cNvPr>
          <p:cNvSpPr txBox="1"/>
          <p:nvPr/>
        </p:nvSpPr>
        <p:spPr>
          <a:xfrm>
            <a:off x="6345076" y="456878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30" name="テキスト ボックス 229">
            <a:extLst>
              <a:ext uri="{FF2B5EF4-FFF2-40B4-BE49-F238E27FC236}">
                <a16:creationId xmlns:a16="http://schemas.microsoft.com/office/drawing/2014/main" id="{11911FD5-7E8D-775A-2634-B59DA147066B}"/>
              </a:ext>
            </a:extLst>
          </p:cNvPr>
          <p:cNvSpPr txBox="1"/>
          <p:nvPr/>
        </p:nvSpPr>
        <p:spPr>
          <a:xfrm>
            <a:off x="6345076" y="481532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31" name="テキスト ボックス 230">
            <a:extLst>
              <a:ext uri="{FF2B5EF4-FFF2-40B4-BE49-F238E27FC236}">
                <a16:creationId xmlns:a16="http://schemas.microsoft.com/office/drawing/2014/main" id="{ECAD279A-908C-7170-2342-559EC1389328}"/>
              </a:ext>
            </a:extLst>
          </p:cNvPr>
          <p:cNvSpPr txBox="1"/>
          <p:nvPr/>
        </p:nvSpPr>
        <p:spPr>
          <a:xfrm>
            <a:off x="6345076" y="506186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32" name="テキスト ボックス 231">
            <a:extLst>
              <a:ext uri="{FF2B5EF4-FFF2-40B4-BE49-F238E27FC236}">
                <a16:creationId xmlns:a16="http://schemas.microsoft.com/office/drawing/2014/main" id="{AD8D6F36-422D-0751-2B04-1196AC7D6EFE}"/>
              </a:ext>
            </a:extLst>
          </p:cNvPr>
          <p:cNvSpPr txBox="1"/>
          <p:nvPr/>
        </p:nvSpPr>
        <p:spPr>
          <a:xfrm>
            <a:off x="6345076" y="5308403"/>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33" name="テキスト ボックス 232">
            <a:extLst>
              <a:ext uri="{FF2B5EF4-FFF2-40B4-BE49-F238E27FC236}">
                <a16:creationId xmlns:a16="http://schemas.microsoft.com/office/drawing/2014/main" id="{3906635B-4CA2-15DA-104A-FB7CA4E16FA9}"/>
              </a:ext>
            </a:extLst>
          </p:cNvPr>
          <p:cNvSpPr txBox="1"/>
          <p:nvPr/>
        </p:nvSpPr>
        <p:spPr>
          <a:xfrm>
            <a:off x="6345076" y="5226224"/>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500</a:t>
            </a:r>
          </a:p>
        </p:txBody>
      </p:sp>
      <p:sp>
        <p:nvSpPr>
          <p:cNvPr id="234" name="テキスト ボックス 233">
            <a:extLst>
              <a:ext uri="{FF2B5EF4-FFF2-40B4-BE49-F238E27FC236}">
                <a16:creationId xmlns:a16="http://schemas.microsoft.com/office/drawing/2014/main" id="{095F4C08-954E-4D58-8767-61E58AFF50B1}"/>
              </a:ext>
            </a:extLst>
          </p:cNvPr>
          <p:cNvSpPr txBox="1"/>
          <p:nvPr/>
        </p:nvSpPr>
        <p:spPr>
          <a:xfrm>
            <a:off x="6345076" y="583339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35" name="テキスト ボックス 234">
            <a:extLst>
              <a:ext uri="{FF2B5EF4-FFF2-40B4-BE49-F238E27FC236}">
                <a16:creationId xmlns:a16="http://schemas.microsoft.com/office/drawing/2014/main" id="{5E074479-DA0F-6F34-110F-7F5427D205E2}"/>
              </a:ext>
            </a:extLst>
          </p:cNvPr>
          <p:cNvSpPr txBox="1"/>
          <p:nvPr/>
        </p:nvSpPr>
        <p:spPr>
          <a:xfrm>
            <a:off x="6345076" y="599775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36" name="テキスト ボックス 235">
            <a:extLst>
              <a:ext uri="{FF2B5EF4-FFF2-40B4-BE49-F238E27FC236}">
                <a16:creationId xmlns:a16="http://schemas.microsoft.com/office/drawing/2014/main" id="{F86C07C1-A872-660B-E597-61BF6DFB7D4D}"/>
              </a:ext>
            </a:extLst>
          </p:cNvPr>
          <p:cNvSpPr txBox="1"/>
          <p:nvPr/>
        </p:nvSpPr>
        <p:spPr>
          <a:xfrm>
            <a:off x="6345075" y="6244298"/>
            <a:ext cx="324717" cy="174278"/>
          </a:xfrm>
          <a:prstGeom prst="rect">
            <a:avLst/>
          </a:prstGeom>
          <a:noFill/>
        </p:spPr>
        <p:txBody>
          <a:bodyPr wrap="squar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37" name="テキスト ボックス 236">
            <a:extLst>
              <a:ext uri="{FF2B5EF4-FFF2-40B4-BE49-F238E27FC236}">
                <a16:creationId xmlns:a16="http://schemas.microsoft.com/office/drawing/2014/main" id="{6B1407CD-E9C4-0ED4-0729-4FAF0DC95C36}"/>
              </a:ext>
            </a:extLst>
          </p:cNvPr>
          <p:cNvSpPr txBox="1"/>
          <p:nvPr/>
        </p:nvSpPr>
        <p:spPr>
          <a:xfrm>
            <a:off x="6345076" y="607993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38" name="テキスト ボックス 237">
            <a:extLst>
              <a:ext uri="{FF2B5EF4-FFF2-40B4-BE49-F238E27FC236}">
                <a16:creationId xmlns:a16="http://schemas.microsoft.com/office/drawing/2014/main" id="{D7E1675E-6360-F9C3-FD5F-1CC20BED406F}"/>
              </a:ext>
            </a:extLst>
          </p:cNvPr>
          <p:cNvSpPr txBox="1"/>
          <p:nvPr/>
        </p:nvSpPr>
        <p:spPr>
          <a:xfrm>
            <a:off x="6345076" y="558685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39" name="テキスト ボックス 238">
            <a:extLst>
              <a:ext uri="{FF2B5EF4-FFF2-40B4-BE49-F238E27FC236}">
                <a16:creationId xmlns:a16="http://schemas.microsoft.com/office/drawing/2014/main" id="{FD5A46A5-42D6-5B0A-C229-FB6CEE751BCB}"/>
              </a:ext>
            </a:extLst>
          </p:cNvPr>
          <p:cNvSpPr txBox="1"/>
          <p:nvPr/>
        </p:nvSpPr>
        <p:spPr>
          <a:xfrm>
            <a:off x="6345076" y="575121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40" name="テキスト ボックス 239">
            <a:extLst>
              <a:ext uri="{FF2B5EF4-FFF2-40B4-BE49-F238E27FC236}">
                <a16:creationId xmlns:a16="http://schemas.microsoft.com/office/drawing/2014/main" id="{4AD40DB4-9833-1FCD-2D8A-0EC854B1DF3B}"/>
              </a:ext>
            </a:extLst>
          </p:cNvPr>
          <p:cNvSpPr txBox="1"/>
          <p:nvPr/>
        </p:nvSpPr>
        <p:spPr>
          <a:xfrm>
            <a:off x="6345076" y="566903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41" name="テキスト ボックス 240">
            <a:extLst>
              <a:ext uri="{FF2B5EF4-FFF2-40B4-BE49-F238E27FC236}">
                <a16:creationId xmlns:a16="http://schemas.microsoft.com/office/drawing/2014/main" id="{A8C324DD-6E39-428A-340D-D0C25AE9B995}"/>
              </a:ext>
            </a:extLst>
          </p:cNvPr>
          <p:cNvSpPr txBox="1"/>
          <p:nvPr/>
        </p:nvSpPr>
        <p:spPr>
          <a:xfrm>
            <a:off x="6345076" y="591557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42" name="テキスト ボックス 241">
            <a:extLst>
              <a:ext uri="{FF2B5EF4-FFF2-40B4-BE49-F238E27FC236}">
                <a16:creationId xmlns:a16="http://schemas.microsoft.com/office/drawing/2014/main" id="{E06B7E00-1F8C-C74C-7E00-C2AE8441DCDF}"/>
              </a:ext>
            </a:extLst>
          </p:cNvPr>
          <p:cNvSpPr txBox="1"/>
          <p:nvPr/>
        </p:nvSpPr>
        <p:spPr>
          <a:xfrm>
            <a:off x="6345076" y="616211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43" name="テキスト ボックス 242">
            <a:extLst>
              <a:ext uri="{FF2B5EF4-FFF2-40B4-BE49-F238E27FC236}">
                <a16:creationId xmlns:a16="http://schemas.microsoft.com/office/drawing/2014/main" id="{312BBFBA-58C2-D94E-4657-E31ABB7302A0}"/>
              </a:ext>
            </a:extLst>
          </p:cNvPr>
          <p:cNvSpPr txBox="1"/>
          <p:nvPr/>
        </p:nvSpPr>
        <p:spPr>
          <a:xfrm>
            <a:off x="6345076" y="640865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44" name="テキスト ボックス 243">
            <a:extLst>
              <a:ext uri="{FF2B5EF4-FFF2-40B4-BE49-F238E27FC236}">
                <a16:creationId xmlns:a16="http://schemas.microsoft.com/office/drawing/2014/main" id="{D063164A-B2F3-4A9D-90F2-ECDA343F30E5}"/>
              </a:ext>
            </a:extLst>
          </p:cNvPr>
          <p:cNvSpPr txBox="1"/>
          <p:nvPr/>
        </p:nvSpPr>
        <p:spPr>
          <a:xfrm>
            <a:off x="6345076" y="6326478"/>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600</a:t>
            </a:r>
          </a:p>
        </p:txBody>
      </p:sp>
      <p:sp>
        <p:nvSpPr>
          <p:cNvPr id="257" name="テキスト ボックス 256">
            <a:extLst>
              <a:ext uri="{FF2B5EF4-FFF2-40B4-BE49-F238E27FC236}">
                <a16:creationId xmlns:a16="http://schemas.microsoft.com/office/drawing/2014/main" id="{6FE9897C-3A48-1CCB-E6FD-5171089C41FD}"/>
              </a:ext>
            </a:extLst>
          </p:cNvPr>
          <p:cNvSpPr txBox="1"/>
          <p:nvPr/>
        </p:nvSpPr>
        <p:spPr>
          <a:xfrm>
            <a:off x="5342671" y="692281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58" name="テキスト ボックス 257">
            <a:extLst>
              <a:ext uri="{FF2B5EF4-FFF2-40B4-BE49-F238E27FC236}">
                <a16:creationId xmlns:a16="http://schemas.microsoft.com/office/drawing/2014/main" id="{FA0550E9-CD56-38A2-EA6D-B247AE07FEAC}"/>
              </a:ext>
            </a:extLst>
          </p:cNvPr>
          <p:cNvSpPr txBox="1"/>
          <p:nvPr/>
        </p:nvSpPr>
        <p:spPr>
          <a:xfrm>
            <a:off x="5342671" y="708717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59" name="テキスト ボックス 258">
            <a:extLst>
              <a:ext uri="{FF2B5EF4-FFF2-40B4-BE49-F238E27FC236}">
                <a16:creationId xmlns:a16="http://schemas.microsoft.com/office/drawing/2014/main" id="{23CFE21D-4322-9CEC-45E0-7C6BDF718F21}"/>
              </a:ext>
            </a:extLst>
          </p:cNvPr>
          <p:cNvSpPr txBox="1"/>
          <p:nvPr/>
        </p:nvSpPr>
        <p:spPr>
          <a:xfrm>
            <a:off x="5342670" y="7333717"/>
            <a:ext cx="324717" cy="174278"/>
          </a:xfrm>
          <a:prstGeom prst="rect">
            <a:avLst/>
          </a:prstGeom>
          <a:noFill/>
        </p:spPr>
        <p:txBody>
          <a:bodyPr wrap="squar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60" name="テキスト ボックス 259">
            <a:extLst>
              <a:ext uri="{FF2B5EF4-FFF2-40B4-BE49-F238E27FC236}">
                <a16:creationId xmlns:a16="http://schemas.microsoft.com/office/drawing/2014/main" id="{2E82023A-F24F-7CB8-5CF7-978D9C7B5B2A}"/>
              </a:ext>
            </a:extLst>
          </p:cNvPr>
          <p:cNvSpPr txBox="1"/>
          <p:nvPr/>
        </p:nvSpPr>
        <p:spPr>
          <a:xfrm>
            <a:off x="5342671" y="716935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61" name="テキスト ボックス 260">
            <a:extLst>
              <a:ext uri="{FF2B5EF4-FFF2-40B4-BE49-F238E27FC236}">
                <a16:creationId xmlns:a16="http://schemas.microsoft.com/office/drawing/2014/main" id="{92D0BAE3-A3EE-D486-CBEA-992F35D9EFFE}"/>
              </a:ext>
            </a:extLst>
          </p:cNvPr>
          <p:cNvSpPr txBox="1"/>
          <p:nvPr/>
        </p:nvSpPr>
        <p:spPr>
          <a:xfrm>
            <a:off x="5342671" y="667627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62" name="テキスト ボックス 261">
            <a:extLst>
              <a:ext uri="{FF2B5EF4-FFF2-40B4-BE49-F238E27FC236}">
                <a16:creationId xmlns:a16="http://schemas.microsoft.com/office/drawing/2014/main" id="{D1A036A2-82EF-27ED-838D-D6425041A354}"/>
              </a:ext>
            </a:extLst>
          </p:cNvPr>
          <p:cNvSpPr txBox="1"/>
          <p:nvPr/>
        </p:nvSpPr>
        <p:spPr>
          <a:xfrm>
            <a:off x="5342671" y="684063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63" name="テキスト ボックス 262">
            <a:extLst>
              <a:ext uri="{FF2B5EF4-FFF2-40B4-BE49-F238E27FC236}">
                <a16:creationId xmlns:a16="http://schemas.microsoft.com/office/drawing/2014/main" id="{C24CCB20-F53F-79E9-4C83-0EF480434DFD}"/>
              </a:ext>
            </a:extLst>
          </p:cNvPr>
          <p:cNvSpPr txBox="1"/>
          <p:nvPr/>
        </p:nvSpPr>
        <p:spPr>
          <a:xfrm>
            <a:off x="5342671" y="675845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64" name="テキスト ボックス 263">
            <a:extLst>
              <a:ext uri="{FF2B5EF4-FFF2-40B4-BE49-F238E27FC236}">
                <a16:creationId xmlns:a16="http://schemas.microsoft.com/office/drawing/2014/main" id="{BA111A91-8CE5-3724-71F8-FFCFBF2605BC}"/>
              </a:ext>
            </a:extLst>
          </p:cNvPr>
          <p:cNvSpPr txBox="1"/>
          <p:nvPr/>
        </p:nvSpPr>
        <p:spPr>
          <a:xfrm>
            <a:off x="5342671" y="700499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65" name="テキスト ボックス 264">
            <a:extLst>
              <a:ext uri="{FF2B5EF4-FFF2-40B4-BE49-F238E27FC236}">
                <a16:creationId xmlns:a16="http://schemas.microsoft.com/office/drawing/2014/main" id="{591F092E-DB1F-7EFE-14A4-AAB9EE20A338}"/>
              </a:ext>
            </a:extLst>
          </p:cNvPr>
          <p:cNvSpPr txBox="1"/>
          <p:nvPr/>
        </p:nvSpPr>
        <p:spPr>
          <a:xfrm>
            <a:off x="5342671" y="725153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66" name="テキスト ボックス 265">
            <a:extLst>
              <a:ext uri="{FF2B5EF4-FFF2-40B4-BE49-F238E27FC236}">
                <a16:creationId xmlns:a16="http://schemas.microsoft.com/office/drawing/2014/main" id="{B968F124-17E5-AB4A-4962-82E1DFB52B1C}"/>
              </a:ext>
            </a:extLst>
          </p:cNvPr>
          <p:cNvSpPr txBox="1"/>
          <p:nvPr/>
        </p:nvSpPr>
        <p:spPr>
          <a:xfrm>
            <a:off x="5342671" y="7498076"/>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sp>
        <p:nvSpPr>
          <p:cNvPr id="267" name="テキスト ボックス 266">
            <a:extLst>
              <a:ext uri="{FF2B5EF4-FFF2-40B4-BE49-F238E27FC236}">
                <a16:creationId xmlns:a16="http://schemas.microsoft.com/office/drawing/2014/main" id="{13539EE2-3A68-7081-CCBA-ABFF3EFCA168}"/>
              </a:ext>
            </a:extLst>
          </p:cNvPr>
          <p:cNvSpPr txBox="1"/>
          <p:nvPr/>
        </p:nvSpPr>
        <p:spPr>
          <a:xfrm>
            <a:off x="5342671" y="7415897"/>
            <a:ext cx="290464" cy="174278"/>
          </a:xfrm>
          <a:prstGeom prst="rect">
            <a:avLst/>
          </a:prstGeom>
          <a:noFill/>
        </p:spPr>
        <p:txBody>
          <a:bodyPr wrap="none" rtlCol="0">
            <a:spAutoFit/>
          </a:bodyPr>
          <a:lstStyle/>
          <a:p>
            <a:pPr>
              <a:lnSpc>
                <a:spcPts val="650"/>
              </a:lnSpc>
            </a:pPr>
            <a:r>
              <a:rPr kumimoji="1" lang="en-US" altLang="ja-JP" sz="500" dirty="0">
                <a:latin typeface="Arial" panose="020B0604020202020204" pitchFamily="34" charset="0"/>
                <a:cs typeface="Arial" panose="020B0604020202020204" pitchFamily="34" charset="0"/>
              </a:rPr>
              <a:t>681</a:t>
            </a:r>
          </a:p>
        </p:txBody>
      </p:sp>
      <p:cxnSp>
        <p:nvCxnSpPr>
          <p:cNvPr id="268" name="直線矢印コネクタ 267">
            <a:extLst>
              <a:ext uri="{FF2B5EF4-FFF2-40B4-BE49-F238E27FC236}">
                <a16:creationId xmlns:a16="http://schemas.microsoft.com/office/drawing/2014/main" id="{53277190-39A6-A6CD-79F6-64B6FE481263}"/>
              </a:ext>
            </a:extLst>
          </p:cNvPr>
          <p:cNvCxnSpPr>
            <a:cxnSpLocks/>
          </p:cNvCxnSpPr>
          <p:nvPr/>
        </p:nvCxnSpPr>
        <p:spPr>
          <a:xfrm>
            <a:off x="2215264" y="1144290"/>
            <a:ext cx="4159295" cy="0"/>
          </a:xfrm>
          <a:prstGeom prst="straightConnector1">
            <a:avLst/>
          </a:prstGeom>
          <a:ln w="12700">
            <a:solidFill>
              <a:srgbClr val="0BFBFB"/>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69" name="テキスト ボックス 268">
            <a:extLst>
              <a:ext uri="{FF2B5EF4-FFF2-40B4-BE49-F238E27FC236}">
                <a16:creationId xmlns:a16="http://schemas.microsoft.com/office/drawing/2014/main" id="{B4155F76-DCA9-DD3E-E40A-73E5A2E7B6C5}"/>
              </a:ext>
            </a:extLst>
          </p:cNvPr>
          <p:cNvSpPr txBox="1"/>
          <p:nvPr/>
        </p:nvSpPr>
        <p:spPr>
          <a:xfrm>
            <a:off x="4008588" y="1104885"/>
            <a:ext cx="348172" cy="184666"/>
          </a:xfrm>
          <a:prstGeom prst="rect">
            <a:avLst/>
          </a:prstGeom>
          <a:noFill/>
        </p:spPr>
        <p:txBody>
          <a:bodyPr wrap="none" rtlCol="0">
            <a:spAutoFit/>
          </a:bodyPr>
          <a:lstStyle/>
          <a:p>
            <a:r>
              <a:rPr kumimoji="1" lang="en-US" altLang="ja-JP" sz="600" dirty="0">
                <a:solidFill>
                  <a:srgbClr val="0070C0"/>
                </a:solidFill>
                <a:latin typeface="Arial" panose="020B0604020202020204" pitchFamily="34" charset="0"/>
                <a:cs typeface="Arial" panose="020B0604020202020204" pitchFamily="34" charset="0"/>
              </a:rPr>
              <a:t>RBD</a:t>
            </a:r>
            <a:endParaRPr kumimoji="1" lang="ja-JP" altLang="en-US" sz="600" dirty="0">
              <a:solidFill>
                <a:srgbClr val="0070C0"/>
              </a:solidFill>
              <a:latin typeface="Arial" panose="020B0604020202020204" pitchFamily="34" charset="0"/>
              <a:cs typeface="Arial" panose="020B0604020202020204" pitchFamily="34" charset="0"/>
            </a:endParaRPr>
          </a:p>
        </p:txBody>
      </p:sp>
      <p:cxnSp>
        <p:nvCxnSpPr>
          <p:cNvPr id="270" name="直線矢印コネクタ 269">
            <a:extLst>
              <a:ext uri="{FF2B5EF4-FFF2-40B4-BE49-F238E27FC236}">
                <a16:creationId xmlns:a16="http://schemas.microsoft.com/office/drawing/2014/main" id="{FD0232C0-1AF7-D3E7-E3EA-05A90386F1DA}"/>
              </a:ext>
            </a:extLst>
          </p:cNvPr>
          <p:cNvCxnSpPr>
            <a:cxnSpLocks/>
          </p:cNvCxnSpPr>
          <p:nvPr/>
        </p:nvCxnSpPr>
        <p:spPr>
          <a:xfrm>
            <a:off x="1316830" y="2214890"/>
            <a:ext cx="5057729" cy="0"/>
          </a:xfrm>
          <a:prstGeom prst="straightConnector1">
            <a:avLst/>
          </a:prstGeom>
          <a:ln w="12700">
            <a:solidFill>
              <a:srgbClr val="0BFBFB"/>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71" name="テキスト ボックス 270">
            <a:extLst>
              <a:ext uri="{FF2B5EF4-FFF2-40B4-BE49-F238E27FC236}">
                <a16:creationId xmlns:a16="http://schemas.microsoft.com/office/drawing/2014/main" id="{AC6A332B-C6EB-7E2F-9D13-0C8987DE9380}"/>
              </a:ext>
            </a:extLst>
          </p:cNvPr>
          <p:cNvSpPr txBox="1"/>
          <p:nvPr/>
        </p:nvSpPr>
        <p:spPr>
          <a:xfrm>
            <a:off x="3429000" y="2173911"/>
            <a:ext cx="348172" cy="184666"/>
          </a:xfrm>
          <a:prstGeom prst="rect">
            <a:avLst/>
          </a:prstGeom>
          <a:noFill/>
        </p:spPr>
        <p:txBody>
          <a:bodyPr wrap="none" rtlCol="0">
            <a:spAutoFit/>
          </a:bodyPr>
          <a:lstStyle/>
          <a:p>
            <a:r>
              <a:rPr kumimoji="1" lang="en-US" altLang="ja-JP" sz="600" dirty="0">
                <a:solidFill>
                  <a:srgbClr val="0070C0"/>
                </a:solidFill>
                <a:latin typeface="Arial" panose="020B0604020202020204" pitchFamily="34" charset="0"/>
                <a:cs typeface="Arial" panose="020B0604020202020204" pitchFamily="34" charset="0"/>
              </a:rPr>
              <a:t>RBD</a:t>
            </a:r>
            <a:endParaRPr kumimoji="1" lang="ja-JP" altLang="en-US" sz="600" dirty="0">
              <a:solidFill>
                <a:srgbClr val="0070C0"/>
              </a:solidFill>
              <a:latin typeface="Arial" panose="020B0604020202020204" pitchFamily="34" charset="0"/>
              <a:cs typeface="Arial" panose="020B0604020202020204" pitchFamily="34" charset="0"/>
            </a:endParaRPr>
          </a:p>
        </p:txBody>
      </p:sp>
      <p:cxnSp>
        <p:nvCxnSpPr>
          <p:cNvPr id="272" name="直線矢印コネクタ 271">
            <a:extLst>
              <a:ext uri="{FF2B5EF4-FFF2-40B4-BE49-F238E27FC236}">
                <a16:creationId xmlns:a16="http://schemas.microsoft.com/office/drawing/2014/main" id="{14E2FDAC-B7DB-3BE2-6B74-475BBBFB5CDE}"/>
              </a:ext>
            </a:extLst>
          </p:cNvPr>
          <p:cNvCxnSpPr>
            <a:cxnSpLocks/>
          </p:cNvCxnSpPr>
          <p:nvPr/>
        </p:nvCxnSpPr>
        <p:spPr>
          <a:xfrm>
            <a:off x="1295391" y="3310468"/>
            <a:ext cx="4516050" cy="0"/>
          </a:xfrm>
          <a:prstGeom prst="straightConnector1">
            <a:avLst/>
          </a:prstGeom>
          <a:ln w="12700">
            <a:solidFill>
              <a:srgbClr val="4747FF"/>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73" name="テキスト ボックス 272">
            <a:extLst>
              <a:ext uri="{FF2B5EF4-FFF2-40B4-BE49-F238E27FC236}">
                <a16:creationId xmlns:a16="http://schemas.microsoft.com/office/drawing/2014/main" id="{7AE509ED-F838-216B-879C-5629671F0679}"/>
              </a:ext>
            </a:extLst>
          </p:cNvPr>
          <p:cNvSpPr txBox="1"/>
          <p:nvPr/>
        </p:nvSpPr>
        <p:spPr>
          <a:xfrm>
            <a:off x="3287825" y="3277483"/>
            <a:ext cx="570990" cy="184666"/>
          </a:xfrm>
          <a:prstGeom prst="rect">
            <a:avLst/>
          </a:prstGeom>
          <a:noFill/>
        </p:spPr>
        <p:txBody>
          <a:bodyPr wrap="none" rtlCol="0">
            <a:spAutoFit/>
          </a:bodyPr>
          <a:lstStyle/>
          <a:p>
            <a:r>
              <a:rPr kumimoji="1" lang="en-US" altLang="ja-JP" sz="600" dirty="0">
                <a:solidFill>
                  <a:srgbClr val="002060"/>
                </a:solidFill>
                <a:latin typeface="Arial" panose="020B0604020202020204" pitchFamily="34" charset="0"/>
                <a:cs typeface="Arial" panose="020B0604020202020204" pitchFamily="34" charset="0"/>
              </a:rPr>
              <a:t>Glycan cap</a:t>
            </a:r>
            <a:endParaRPr kumimoji="1" lang="ja-JP" altLang="en-US" sz="600" dirty="0">
              <a:solidFill>
                <a:srgbClr val="002060"/>
              </a:solidFill>
              <a:latin typeface="Arial" panose="020B0604020202020204" pitchFamily="34" charset="0"/>
              <a:cs typeface="Arial" panose="020B0604020202020204" pitchFamily="34" charset="0"/>
            </a:endParaRPr>
          </a:p>
        </p:txBody>
      </p:sp>
      <p:cxnSp>
        <p:nvCxnSpPr>
          <p:cNvPr id="274" name="直線矢印コネクタ 273">
            <a:extLst>
              <a:ext uri="{FF2B5EF4-FFF2-40B4-BE49-F238E27FC236}">
                <a16:creationId xmlns:a16="http://schemas.microsoft.com/office/drawing/2014/main" id="{2525021E-6222-9481-4CCC-EE8865EEDDFE}"/>
              </a:ext>
            </a:extLst>
          </p:cNvPr>
          <p:cNvCxnSpPr>
            <a:cxnSpLocks/>
          </p:cNvCxnSpPr>
          <p:nvPr/>
        </p:nvCxnSpPr>
        <p:spPr>
          <a:xfrm>
            <a:off x="5823347" y="3308483"/>
            <a:ext cx="552452" cy="0"/>
          </a:xfrm>
          <a:prstGeom prst="straightConnector1">
            <a:avLst/>
          </a:prstGeom>
          <a:ln w="127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75" name="直線矢印コネクタ 274">
            <a:extLst>
              <a:ext uri="{FF2B5EF4-FFF2-40B4-BE49-F238E27FC236}">
                <a16:creationId xmlns:a16="http://schemas.microsoft.com/office/drawing/2014/main" id="{CCAF05A7-BC82-A32A-426D-97B402C6082D}"/>
              </a:ext>
            </a:extLst>
          </p:cNvPr>
          <p:cNvCxnSpPr>
            <a:cxnSpLocks/>
          </p:cNvCxnSpPr>
          <p:nvPr/>
        </p:nvCxnSpPr>
        <p:spPr>
          <a:xfrm>
            <a:off x="1314441" y="4373382"/>
            <a:ext cx="5063499" cy="0"/>
          </a:xfrm>
          <a:prstGeom prst="straightConnector1">
            <a:avLst/>
          </a:prstGeom>
          <a:ln w="12700">
            <a:solidFill>
              <a:srgbClr val="00206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6" name="テキスト ボックス 275">
            <a:extLst>
              <a:ext uri="{FF2B5EF4-FFF2-40B4-BE49-F238E27FC236}">
                <a16:creationId xmlns:a16="http://schemas.microsoft.com/office/drawing/2014/main" id="{9CE9C69A-941E-6BDE-A7B3-A26911EDBA71}"/>
              </a:ext>
            </a:extLst>
          </p:cNvPr>
          <p:cNvSpPr txBox="1"/>
          <p:nvPr/>
        </p:nvSpPr>
        <p:spPr>
          <a:xfrm>
            <a:off x="3560206" y="4350478"/>
            <a:ext cx="348172"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MLD</a:t>
            </a:r>
            <a:endParaRPr kumimoji="1" lang="ja-JP" altLang="en-US" sz="600" dirty="0">
              <a:latin typeface="Arial" panose="020B0604020202020204" pitchFamily="34" charset="0"/>
              <a:cs typeface="Arial" panose="020B0604020202020204" pitchFamily="34" charset="0"/>
            </a:endParaRPr>
          </a:p>
        </p:txBody>
      </p:sp>
      <p:cxnSp>
        <p:nvCxnSpPr>
          <p:cNvPr id="280" name="直線矢印コネクタ 279">
            <a:extLst>
              <a:ext uri="{FF2B5EF4-FFF2-40B4-BE49-F238E27FC236}">
                <a16:creationId xmlns:a16="http://schemas.microsoft.com/office/drawing/2014/main" id="{1DCB6B7F-9BB7-55FD-6F52-F31EF657D626}"/>
              </a:ext>
            </a:extLst>
          </p:cNvPr>
          <p:cNvCxnSpPr>
            <a:cxnSpLocks/>
          </p:cNvCxnSpPr>
          <p:nvPr/>
        </p:nvCxnSpPr>
        <p:spPr>
          <a:xfrm>
            <a:off x="1426047" y="6566657"/>
            <a:ext cx="2609378" cy="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1" name="直線矢印コネクタ 280">
            <a:extLst>
              <a:ext uri="{FF2B5EF4-FFF2-40B4-BE49-F238E27FC236}">
                <a16:creationId xmlns:a16="http://schemas.microsoft.com/office/drawing/2014/main" id="{2A96ECA7-3C83-B482-A631-4EBCF7697EB5}"/>
              </a:ext>
            </a:extLst>
          </p:cNvPr>
          <p:cNvCxnSpPr>
            <a:cxnSpLocks/>
          </p:cNvCxnSpPr>
          <p:nvPr/>
        </p:nvCxnSpPr>
        <p:spPr>
          <a:xfrm>
            <a:off x="4046855" y="6565388"/>
            <a:ext cx="2226548" cy="0"/>
          </a:xfrm>
          <a:prstGeom prst="straightConnector1">
            <a:avLst/>
          </a:prstGeom>
          <a:ln w="1270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2" name="直線矢印コネクタ 281">
            <a:extLst>
              <a:ext uri="{FF2B5EF4-FFF2-40B4-BE49-F238E27FC236}">
                <a16:creationId xmlns:a16="http://schemas.microsoft.com/office/drawing/2014/main" id="{02737803-A1E2-CFDB-A074-447C2FA3EADC}"/>
              </a:ext>
            </a:extLst>
          </p:cNvPr>
          <p:cNvCxnSpPr>
            <a:cxnSpLocks/>
          </p:cNvCxnSpPr>
          <p:nvPr/>
        </p:nvCxnSpPr>
        <p:spPr>
          <a:xfrm>
            <a:off x="6285855" y="6565148"/>
            <a:ext cx="86770" cy="0"/>
          </a:xfrm>
          <a:prstGeom prst="straightConnector1">
            <a:avLst/>
          </a:prstGeom>
          <a:ln w="127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3" name="直線矢印コネクタ 282">
            <a:extLst>
              <a:ext uri="{FF2B5EF4-FFF2-40B4-BE49-F238E27FC236}">
                <a16:creationId xmlns:a16="http://schemas.microsoft.com/office/drawing/2014/main" id="{89B63919-A155-58C8-4DC6-5AB2A5A9245B}"/>
              </a:ext>
            </a:extLst>
          </p:cNvPr>
          <p:cNvCxnSpPr>
            <a:cxnSpLocks/>
          </p:cNvCxnSpPr>
          <p:nvPr/>
        </p:nvCxnSpPr>
        <p:spPr>
          <a:xfrm>
            <a:off x="1354838" y="7641085"/>
            <a:ext cx="1756265" cy="0"/>
          </a:xfrm>
          <a:prstGeom prst="straightConnector1">
            <a:avLst/>
          </a:prstGeom>
          <a:ln w="127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4" name="テキスト ボックス 283">
            <a:extLst>
              <a:ext uri="{FF2B5EF4-FFF2-40B4-BE49-F238E27FC236}">
                <a16:creationId xmlns:a16="http://schemas.microsoft.com/office/drawing/2014/main" id="{926552AE-7828-EA26-A4A4-7A5D3229A1EF}"/>
              </a:ext>
            </a:extLst>
          </p:cNvPr>
          <p:cNvSpPr txBox="1"/>
          <p:nvPr/>
        </p:nvSpPr>
        <p:spPr>
          <a:xfrm>
            <a:off x="2460766" y="6528291"/>
            <a:ext cx="295274" cy="184666"/>
          </a:xfrm>
          <a:prstGeom prst="rect">
            <a:avLst/>
          </a:prstGeom>
          <a:noFill/>
        </p:spPr>
        <p:txBody>
          <a:bodyPr wrap="none" rtlCol="0">
            <a:spAutoFit/>
          </a:bodyPr>
          <a:lstStyle/>
          <a:p>
            <a:r>
              <a:rPr kumimoji="1" lang="en-US" altLang="ja-JP" sz="600" dirty="0">
                <a:solidFill>
                  <a:schemeClr val="accent2"/>
                </a:solidFill>
                <a:latin typeface="Arial" panose="020B0604020202020204" pitchFamily="34" charset="0"/>
                <a:cs typeface="Arial" panose="020B0604020202020204" pitchFamily="34" charset="0"/>
              </a:rPr>
              <a:t>IFL</a:t>
            </a:r>
            <a:endParaRPr kumimoji="1" lang="ja-JP" altLang="en-US" sz="600" dirty="0">
              <a:solidFill>
                <a:schemeClr val="accent2"/>
              </a:solidFill>
              <a:latin typeface="Arial" panose="020B0604020202020204" pitchFamily="34" charset="0"/>
              <a:cs typeface="Arial" panose="020B0604020202020204" pitchFamily="34" charset="0"/>
            </a:endParaRPr>
          </a:p>
        </p:txBody>
      </p:sp>
      <p:sp>
        <p:nvSpPr>
          <p:cNvPr id="285" name="テキスト ボックス 284">
            <a:extLst>
              <a:ext uri="{FF2B5EF4-FFF2-40B4-BE49-F238E27FC236}">
                <a16:creationId xmlns:a16="http://schemas.microsoft.com/office/drawing/2014/main" id="{7A1FE7DA-DF56-4E3B-8D36-4677BDC575A2}"/>
              </a:ext>
            </a:extLst>
          </p:cNvPr>
          <p:cNvSpPr txBox="1"/>
          <p:nvPr/>
        </p:nvSpPr>
        <p:spPr>
          <a:xfrm>
            <a:off x="4937429" y="6524481"/>
            <a:ext cx="340158" cy="184666"/>
          </a:xfrm>
          <a:prstGeom prst="rect">
            <a:avLst/>
          </a:prstGeom>
          <a:noFill/>
        </p:spPr>
        <p:txBody>
          <a:bodyPr wrap="none" rtlCol="0">
            <a:spAutoFit/>
          </a:bodyPr>
          <a:lstStyle/>
          <a:p>
            <a:r>
              <a:rPr kumimoji="1" lang="en-US" altLang="ja-JP" sz="600" dirty="0">
                <a:solidFill>
                  <a:schemeClr val="accent1">
                    <a:lumMod val="60000"/>
                    <a:lumOff val="40000"/>
                  </a:schemeClr>
                </a:solidFill>
                <a:latin typeface="Arial" panose="020B0604020202020204" pitchFamily="34" charset="0"/>
                <a:cs typeface="Arial" panose="020B0604020202020204" pitchFamily="34" charset="0"/>
              </a:rPr>
              <a:t>HR1</a:t>
            </a:r>
            <a:endParaRPr kumimoji="1" lang="ja-JP" altLang="en-US" sz="6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86" name="テキスト ボックス 285">
            <a:extLst>
              <a:ext uri="{FF2B5EF4-FFF2-40B4-BE49-F238E27FC236}">
                <a16:creationId xmlns:a16="http://schemas.microsoft.com/office/drawing/2014/main" id="{554D386C-3F80-8DBC-8189-AA5B402B0E85}"/>
              </a:ext>
            </a:extLst>
          </p:cNvPr>
          <p:cNvSpPr txBox="1"/>
          <p:nvPr/>
        </p:nvSpPr>
        <p:spPr>
          <a:xfrm>
            <a:off x="1931731" y="7599706"/>
            <a:ext cx="340158" cy="184666"/>
          </a:xfrm>
          <a:prstGeom prst="rect">
            <a:avLst/>
          </a:prstGeom>
          <a:noFill/>
        </p:spPr>
        <p:txBody>
          <a:bodyPr wrap="none" rtlCol="0">
            <a:spAutoFit/>
          </a:bodyPr>
          <a:lstStyle/>
          <a:p>
            <a:r>
              <a:rPr kumimoji="1" lang="en-US" altLang="ja-JP" sz="600" dirty="0">
                <a:solidFill>
                  <a:schemeClr val="accent3"/>
                </a:solidFill>
                <a:latin typeface="Arial" panose="020B0604020202020204" pitchFamily="34" charset="0"/>
                <a:cs typeface="Arial" panose="020B0604020202020204" pitchFamily="34" charset="0"/>
              </a:rPr>
              <a:t>HR2</a:t>
            </a:r>
            <a:endParaRPr kumimoji="1" lang="ja-JP" altLang="en-US" sz="600" dirty="0">
              <a:solidFill>
                <a:schemeClr val="accent3"/>
              </a:solidFill>
              <a:latin typeface="Arial" panose="020B0604020202020204" pitchFamily="34" charset="0"/>
              <a:cs typeface="Arial" panose="020B0604020202020204" pitchFamily="34" charset="0"/>
            </a:endParaRPr>
          </a:p>
        </p:txBody>
      </p:sp>
      <p:cxnSp>
        <p:nvCxnSpPr>
          <p:cNvPr id="297" name="直線矢印コネクタ 296">
            <a:extLst>
              <a:ext uri="{FF2B5EF4-FFF2-40B4-BE49-F238E27FC236}">
                <a16:creationId xmlns:a16="http://schemas.microsoft.com/office/drawing/2014/main" id="{7A01F90E-BD6A-075E-BE4A-6227958F6C5B}"/>
              </a:ext>
            </a:extLst>
          </p:cNvPr>
          <p:cNvCxnSpPr>
            <a:cxnSpLocks/>
          </p:cNvCxnSpPr>
          <p:nvPr/>
        </p:nvCxnSpPr>
        <p:spPr>
          <a:xfrm>
            <a:off x="1314441" y="5459232"/>
            <a:ext cx="5063499" cy="0"/>
          </a:xfrm>
          <a:prstGeom prst="straightConnector1">
            <a:avLst/>
          </a:prstGeom>
          <a:ln w="12700">
            <a:solidFill>
              <a:srgbClr val="00206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8" name="テキスト ボックス 297">
            <a:extLst>
              <a:ext uri="{FF2B5EF4-FFF2-40B4-BE49-F238E27FC236}">
                <a16:creationId xmlns:a16="http://schemas.microsoft.com/office/drawing/2014/main" id="{E1BD1D5B-AD4E-BC51-D348-525CF0AAF5C0}"/>
              </a:ext>
            </a:extLst>
          </p:cNvPr>
          <p:cNvSpPr txBox="1"/>
          <p:nvPr/>
        </p:nvSpPr>
        <p:spPr>
          <a:xfrm>
            <a:off x="3560206" y="5436328"/>
            <a:ext cx="348172" cy="184666"/>
          </a:xfrm>
          <a:prstGeom prst="rect">
            <a:avLst/>
          </a:prstGeom>
          <a:noFill/>
        </p:spPr>
        <p:txBody>
          <a:bodyPr wrap="none" rtlCol="0">
            <a:spAutoFit/>
          </a:bodyPr>
          <a:lstStyle/>
          <a:p>
            <a:r>
              <a:rPr kumimoji="1" lang="en-US" altLang="ja-JP" sz="600" dirty="0">
                <a:latin typeface="Arial" panose="020B0604020202020204" pitchFamily="34" charset="0"/>
                <a:cs typeface="Arial" panose="020B0604020202020204" pitchFamily="34" charset="0"/>
              </a:rPr>
              <a:t>MLD</a:t>
            </a:r>
            <a:endParaRPr kumimoji="1" lang="ja-JP" altLang="en-US" sz="600" dirty="0">
              <a:latin typeface="Arial" panose="020B0604020202020204" pitchFamily="34" charset="0"/>
              <a:cs typeface="Arial" panose="020B0604020202020204" pitchFamily="34" charset="0"/>
            </a:endParaRPr>
          </a:p>
        </p:txBody>
      </p:sp>
      <p:cxnSp>
        <p:nvCxnSpPr>
          <p:cNvPr id="279" name="直線矢印コネクタ 278">
            <a:extLst>
              <a:ext uri="{FF2B5EF4-FFF2-40B4-BE49-F238E27FC236}">
                <a16:creationId xmlns:a16="http://schemas.microsoft.com/office/drawing/2014/main" id="{4D906EB4-E8F6-D0B7-0293-1793C4784876}"/>
              </a:ext>
            </a:extLst>
          </p:cNvPr>
          <p:cNvCxnSpPr>
            <a:cxnSpLocks/>
          </p:cNvCxnSpPr>
          <p:nvPr/>
        </p:nvCxnSpPr>
        <p:spPr>
          <a:xfrm>
            <a:off x="1355716" y="6564116"/>
            <a:ext cx="68272" cy="0"/>
          </a:xfrm>
          <a:prstGeom prst="straightConnector1">
            <a:avLst/>
          </a:prstGeom>
          <a:ln w="12700">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7" name="TextBox 3">
            <a:extLst>
              <a:ext uri="{FF2B5EF4-FFF2-40B4-BE49-F238E27FC236}">
                <a16:creationId xmlns:a16="http://schemas.microsoft.com/office/drawing/2014/main" id="{0B450390-2B18-A427-E187-BADA9A1EDEDE}"/>
              </a:ext>
            </a:extLst>
          </p:cNvPr>
          <p:cNvSpPr txBox="1"/>
          <p:nvPr/>
        </p:nvSpPr>
        <p:spPr>
          <a:xfrm>
            <a:off x="142876" y="7731994"/>
            <a:ext cx="6572248" cy="1061829"/>
          </a:xfrm>
          <a:prstGeom prst="rect">
            <a:avLst/>
          </a:prstGeom>
          <a:noFill/>
        </p:spPr>
        <p:txBody>
          <a:bodyPr wrap="square" rtlCol="0">
            <a:spAutoFit/>
          </a:bodyPr>
          <a:lstStyle/>
          <a:p>
            <a:pPr algn="just"/>
            <a:r>
              <a:rPr lang="en-US" sz="900" b="1" dirty="0">
                <a:latin typeface="Arial" panose="020B0604020202020204" pitchFamily="34" charset="0"/>
                <a:cs typeface="Arial" panose="020B0604020202020204" pitchFamily="34" charset="0"/>
              </a:rPr>
              <a:t>Extended Data Fig. 4. Multiple sequence alignment of MARV and RAVV GP amino acid sequences</a:t>
            </a:r>
          </a:p>
          <a:p>
            <a:pPr algn="just"/>
            <a:r>
              <a:rPr lang="en-US" sz="900" dirty="0">
                <a:latin typeface="Arial" panose="020B0604020202020204" pitchFamily="34" charset="0"/>
                <a:cs typeface="Arial" panose="020B0604020202020204" pitchFamily="34" charset="0"/>
              </a:rPr>
              <a:t>The GP amino acid sequences from MARV strains Angola-20051379, Ghana/2022, Equatorial Guinea 2023, Musoke, Ci67, 07DRC99, Uganda 01Uga07, 05DRC99, Uganda 200703648, Uganda 02Uga07, and RAVV were subjected to multiple sequence alignments using MUSCLE in MEGA11. Amino acid residues conserved with the MARV Angola-20051379 reference are indicated by dots. </a:t>
            </a:r>
          </a:p>
          <a:p>
            <a:pPr algn="just"/>
            <a:r>
              <a:rPr lang="en-US" sz="900" dirty="0">
                <a:latin typeface="Arial" panose="020B0604020202020204" pitchFamily="34" charset="0"/>
                <a:cs typeface="Arial" panose="020B0604020202020204" pitchFamily="34" charset="0"/>
              </a:rPr>
              <a:t>Abbreviations: RBD, receptor-binding domain; MLD, mucin-like domain; IFL, internal fusion loop; HR1/HR2; heptad-repeat regions 1 and 2. </a:t>
            </a:r>
          </a:p>
        </p:txBody>
      </p:sp>
      <p:sp>
        <p:nvSpPr>
          <p:cNvPr id="2" name="TextBox 26">
            <a:extLst>
              <a:ext uri="{FF2B5EF4-FFF2-40B4-BE49-F238E27FC236}">
                <a16:creationId xmlns:a16="http://schemas.microsoft.com/office/drawing/2014/main" id="{44DEDA55-E0A7-2E46-A623-138038B953CF}"/>
              </a:ext>
            </a:extLst>
          </p:cNvPr>
          <p:cNvSpPr txBox="1"/>
          <p:nvPr/>
        </p:nvSpPr>
        <p:spPr>
          <a:xfrm>
            <a:off x="2253039" y="8677552"/>
            <a:ext cx="2351926"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Extended Data Fig. </a:t>
            </a:r>
            <a:r>
              <a:rPr lang="en-US" altLang="ja-JP"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9323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bef256d-85db-4526-a72d-31aea2546852}" enabled="0" method="" siteId="{7bef256d-85db-4526-a72d-31aea2546852}" removed="1"/>
</clbl:labelList>
</file>

<file path=docProps/app.xml><?xml version="1.0" encoding="utf-8"?>
<Properties xmlns="http://schemas.openxmlformats.org/officeDocument/2006/extended-properties" xmlns:vt="http://schemas.openxmlformats.org/officeDocument/2006/docPropsVTypes">
  <Template>Office Theme</Template>
  <TotalTime>15782</TotalTime>
  <Words>978</Words>
  <Application>Microsoft Office PowerPoint</Application>
  <PresentationFormat>レター サイズ 8.5x11 インチ</PresentationFormat>
  <Paragraphs>428</Paragraphs>
  <Slides>4</Slides>
  <Notes>0</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9" baseType="lpstr">
      <vt:lpstr>Aptos</vt:lpstr>
      <vt:lpstr>Aptos Display</vt:lpstr>
      <vt:lpstr>Arial</vt:lpstr>
      <vt:lpstr>Office Theme</vt:lpstr>
      <vt:lpstr>Prism 10</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Saito, Takeshi</dc:creator>
  <cp:lastModifiedBy>髙田 礼人</cp:lastModifiedBy>
  <cp:revision>95</cp:revision>
  <dcterms:created xsi:type="dcterms:W3CDTF">2025-05-16T16:22:27Z</dcterms:created>
  <dcterms:modified xsi:type="dcterms:W3CDTF">2025-07-10T07:13:23Z</dcterms:modified>
</cp:coreProperties>
</file>