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</p:sldIdLst>
  <p:sldSz cx="6858000" cy="9906000" type="A4"/>
  <p:notesSz cx="674211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FF"/>
    <a:srgbClr val="DF53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227" autoAdjust="0"/>
  </p:normalViewPr>
  <p:slideViewPr>
    <p:cSldViewPr snapToGrid="0">
      <p:cViewPr>
        <p:scale>
          <a:sx n="200" d="100"/>
          <a:sy n="200" d="100"/>
        </p:scale>
        <p:origin x="318" y="-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9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72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018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170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878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47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12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56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89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69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92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27E42-2C55-47AA-817B-C020719D7DB9}" type="datetimeFigureOut">
              <a:rPr kumimoji="1" lang="ja-JP" altLang="en-US" smtClean="0"/>
              <a:t>2025/6/17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A45CA-DF4D-498D-8FB5-3D29454F66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92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>
            <a:extLst>
              <a:ext uri="{FF2B5EF4-FFF2-40B4-BE49-F238E27FC236}">
                <a16:creationId xmlns:a16="http://schemas.microsoft.com/office/drawing/2014/main" id="{801130A7-1768-F5B0-0E61-494080857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843" y="1160036"/>
            <a:ext cx="2025514" cy="2093565"/>
          </a:xfrm>
          <a:prstGeom prst="rect">
            <a:avLst/>
          </a:prstGeom>
        </p:spPr>
      </p:pic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8C1CBD90-BC39-2865-DC1F-6379CA172B63}"/>
              </a:ext>
            </a:extLst>
          </p:cNvPr>
          <p:cNvSpPr/>
          <p:nvPr/>
        </p:nvSpPr>
        <p:spPr>
          <a:xfrm>
            <a:off x="1242446" y="1402248"/>
            <a:ext cx="250757" cy="1364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935AD2ED-AB9E-B214-8F9A-98BE34B7F322}"/>
              </a:ext>
            </a:extLst>
          </p:cNvPr>
          <p:cNvSpPr/>
          <p:nvPr/>
        </p:nvSpPr>
        <p:spPr>
          <a:xfrm>
            <a:off x="1171843" y="2810886"/>
            <a:ext cx="1915786" cy="4496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Rectangle 74">
            <a:extLst>
              <a:ext uri="{FF2B5EF4-FFF2-40B4-BE49-F238E27FC236}">
                <a16:creationId xmlns:a16="http://schemas.microsoft.com/office/drawing/2014/main" id="{4329A244-58F1-8DB2-6E2F-F9CBA7C32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132" y="1402369"/>
            <a:ext cx="144270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1.0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74">
            <a:extLst>
              <a:ext uri="{FF2B5EF4-FFF2-40B4-BE49-F238E27FC236}">
                <a16:creationId xmlns:a16="http://schemas.microsoft.com/office/drawing/2014/main" id="{914EDEE9-3129-E378-6743-BC8825E16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132" y="1897237"/>
            <a:ext cx="144270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0.6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74">
            <a:extLst>
              <a:ext uri="{FF2B5EF4-FFF2-40B4-BE49-F238E27FC236}">
                <a16:creationId xmlns:a16="http://schemas.microsoft.com/office/drawing/2014/main" id="{CB1D2009-3C47-B63A-4D0E-78F2FCF4B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132" y="2144671"/>
            <a:ext cx="144270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0.4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74">
            <a:extLst>
              <a:ext uri="{FF2B5EF4-FFF2-40B4-BE49-F238E27FC236}">
                <a16:creationId xmlns:a16="http://schemas.microsoft.com/office/drawing/2014/main" id="{C5138D9E-2AFF-4AA3-FE66-733554C49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825" y="2629562"/>
            <a:ext cx="48577" cy="9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74">
            <a:extLst>
              <a:ext uri="{FF2B5EF4-FFF2-40B4-BE49-F238E27FC236}">
                <a16:creationId xmlns:a16="http://schemas.microsoft.com/office/drawing/2014/main" id="{28342226-E4F5-205F-57C1-A07CBA572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132" y="1656453"/>
            <a:ext cx="144270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0.8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74">
            <a:extLst>
              <a:ext uri="{FF2B5EF4-FFF2-40B4-BE49-F238E27FC236}">
                <a16:creationId xmlns:a16="http://schemas.microsoft.com/office/drawing/2014/main" id="{E4A7919F-0DB2-2D6E-044F-AE80645DD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132" y="2382130"/>
            <a:ext cx="144270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0.2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74">
            <a:extLst>
              <a:ext uri="{FF2B5EF4-FFF2-40B4-BE49-F238E27FC236}">
                <a16:creationId xmlns:a16="http://schemas.microsoft.com/office/drawing/2014/main" id="{0D93C564-F5A3-666C-4730-31C8F5BEF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247" y="2767156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20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74">
            <a:extLst>
              <a:ext uri="{FF2B5EF4-FFF2-40B4-BE49-F238E27FC236}">
                <a16:creationId xmlns:a16="http://schemas.microsoft.com/office/drawing/2014/main" id="{4B6B4161-B59C-8215-3941-547ED8B7A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6672" y="2767156"/>
            <a:ext cx="48577" cy="9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74">
            <a:extLst>
              <a:ext uri="{FF2B5EF4-FFF2-40B4-BE49-F238E27FC236}">
                <a16:creationId xmlns:a16="http://schemas.microsoft.com/office/drawing/2014/main" id="{C0B20AE4-3A03-0CBE-1D9C-6EEFF8BCD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2027" y="2767156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dirty="0">
                <a:solidFill>
                  <a:srgbClr val="000000"/>
                </a:solidFill>
              </a:rPr>
              <a:t>40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74">
            <a:extLst>
              <a:ext uri="{FF2B5EF4-FFF2-40B4-BE49-F238E27FC236}">
                <a16:creationId xmlns:a16="http://schemas.microsoft.com/office/drawing/2014/main" id="{1FAA0C79-5AF5-0A74-F6F4-FE8D0C353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476" y="2767156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5</a:t>
            </a:r>
            <a:r>
              <a:rPr kumimoji="0" lang="en-US" altLang="ja-JP" sz="800" dirty="0">
                <a:solidFill>
                  <a:srgbClr val="000000"/>
                </a:solidFill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B6C0AE97-D69D-1BE3-4325-4DA4ED09BBDA}"/>
              </a:ext>
            </a:extLst>
          </p:cNvPr>
          <p:cNvSpPr/>
          <p:nvPr/>
        </p:nvSpPr>
        <p:spPr>
          <a:xfrm>
            <a:off x="1959746" y="1270608"/>
            <a:ext cx="1469254" cy="255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DADB2B83-D046-4390-52DE-A83544DCF653}"/>
              </a:ext>
            </a:extLst>
          </p:cNvPr>
          <p:cNvSpPr txBox="1"/>
          <p:nvPr/>
        </p:nvSpPr>
        <p:spPr>
          <a:xfrm>
            <a:off x="1784756" y="2847491"/>
            <a:ext cx="9530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 Time (months)</a:t>
            </a: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A1C622A1-AE34-E040-C144-072A171CD69D}"/>
              </a:ext>
            </a:extLst>
          </p:cNvPr>
          <p:cNvSpPr txBox="1"/>
          <p:nvPr/>
        </p:nvSpPr>
        <p:spPr>
          <a:xfrm rot="16200000">
            <a:off x="870618" y="1923867"/>
            <a:ext cx="7013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Survival</a:t>
            </a:r>
            <a:endParaRPr kumimoji="1" lang="en-US" altLang="ja-JP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9" name="Rectangle 74">
            <a:extLst>
              <a:ext uri="{FF2B5EF4-FFF2-40B4-BE49-F238E27FC236}">
                <a16:creationId xmlns:a16="http://schemas.microsoft.com/office/drawing/2014/main" id="{633D243F-74F8-A156-A9DE-256D50EC1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6465" y="325977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7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74">
            <a:extLst>
              <a:ext uri="{FF2B5EF4-FFF2-40B4-BE49-F238E27FC236}">
                <a16:creationId xmlns:a16="http://schemas.microsoft.com/office/drawing/2014/main" id="{4DC6E1FF-424E-3EF7-AD35-9D49B67FC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523" y="3259774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13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74">
            <a:extLst>
              <a:ext uri="{FF2B5EF4-FFF2-40B4-BE49-F238E27FC236}">
                <a16:creationId xmlns:a16="http://schemas.microsoft.com/office/drawing/2014/main" id="{D833F019-B68C-FA08-E314-CABDCCB7D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799" y="325977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74">
            <a:extLst>
              <a:ext uri="{FF2B5EF4-FFF2-40B4-BE49-F238E27FC236}">
                <a16:creationId xmlns:a16="http://schemas.microsoft.com/office/drawing/2014/main" id="{E7F28238-BB27-92DF-3E15-3571C10D0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506" y="325977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74">
            <a:extLst>
              <a:ext uri="{FF2B5EF4-FFF2-40B4-BE49-F238E27FC236}">
                <a16:creationId xmlns:a16="http://schemas.microsoft.com/office/drawing/2014/main" id="{35283E08-DB34-F672-C543-4F4CAD01B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6465" y="3395079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74">
            <a:extLst>
              <a:ext uri="{FF2B5EF4-FFF2-40B4-BE49-F238E27FC236}">
                <a16:creationId xmlns:a16="http://schemas.microsoft.com/office/drawing/2014/main" id="{1764EAFE-2C44-3BB0-1FC8-C49CFC642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523" y="3395079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74">
            <a:extLst>
              <a:ext uri="{FF2B5EF4-FFF2-40B4-BE49-F238E27FC236}">
                <a16:creationId xmlns:a16="http://schemas.microsoft.com/office/drawing/2014/main" id="{D107B249-ED79-AD40-131B-F78C24DF3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799" y="3395079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74">
            <a:extLst>
              <a:ext uri="{FF2B5EF4-FFF2-40B4-BE49-F238E27FC236}">
                <a16:creationId xmlns:a16="http://schemas.microsoft.com/office/drawing/2014/main" id="{7757567A-FDAF-914F-CE36-DD63473A8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506" y="3395079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FB754439-7BFA-8522-7C64-9FC7C73A521E}"/>
              </a:ext>
            </a:extLst>
          </p:cNvPr>
          <p:cNvSpPr txBox="1"/>
          <p:nvPr/>
        </p:nvSpPr>
        <p:spPr>
          <a:xfrm>
            <a:off x="638607" y="2906353"/>
            <a:ext cx="10328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Number at risk</a:t>
            </a:r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3A43665F-8724-2CF7-BA84-F13400E87EB9}"/>
              </a:ext>
            </a:extLst>
          </p:cNvPr>
          <p:cNvSpPr txBox="1"/>
          <p:nvPr/>
        </p:nvSpPr>
        <p:spPr>
          <a:xfrm>
            <a:off x="1111768" y="635076"/>
            <a:ext cx="1535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IO-TKI RDI ≥50~&lt;80% group</a:t>
            </a:r>
          </a:p>
          <a:p>
            <a:r>
              <a:rPr lang="en-US" altLang="ja-JP" sz="800" dirty="0" err="1">
                <a:latin typeface="Arial" charset="0"/>
                <a:ea typeface="Arial" charset="0"/>
                <a:cs typeface="Arial" charset="0"/>
              </a:rPr>
              <a:t>mOS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; Not reached</a:t>
            </a: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C9B2584A-EC68-CD46-30EE-AD426D2B00FA}"/>
              </a:ext>
            </a:extLst>
          </p:cNvPr>
          <p:cNvSpPr txBox="1"/>
          <p:nvPr/>
        </p:nvSpPr>
        <p:spPr>
          <a:xfrm>
            <a:off x="1111768" y="350216"/>
            <a:ext cx="1470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IO-TKI RDI &lt;50% group</a:t>
            </a:r>
          </a:p>
          <a:p>
            <a:r>
              <a:rPr lang="en-US" altLang="ja-JP" sz="800" dirty="0" err="1">
                <a:latin typeface="Arial" charset="0"/>
                <a:ea typeface="Arial" charset="0"/>
                <a:cs typeface="Arial" charset="0"/>
              </a:rPr>
              <a:t>mOS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; Not reached</a:t>
            </a:r>
          </a:p>
        </p:txBody>
      </p:sp>
      <p:cxnSp>
        <p:nvCxnSpPr>
          <p:cNvPr id="121" name="直線コネクタ 120">
            <a:extLst>
              <a:ext uri="{FF2B5EF4-FFF2-40B4-BE49-F238E27FC236}">
                <a16:creationId xmlns:a16="http://schemas.microsoft.com/office/drawing/2014/main" id="{B47A1944-5753-C18E-7A27-37C616CB7E4B}"/>
              </a:ext>
            </a:extLst>
          </p:cNvPr>
          <p:cNvCxnSpPr/>
          <p:nvPr/>
        </p:nvCxnSpPr>
        <p:spPr>
          <a:xfrm>
            <a:off x="996606" y="460055"/>
            <a:ext cx="15249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コネクタ 121">
            <a:extLst>
              <a:ext uri="{FF2B5EF4-FFF2-40B4-BE49-F238E27FC236}">
                <a16:creationId xmlns:a16="http://schemas.microsoft.com/office/drawing/2014/main" id="{DA65B130-B735-AA2F-B49F-53AF83A559B5}"/>
              </a:ext>
            </a:extLst>
          </p:cNvPr>
          <p:cNvCxnSpPr/>
          <p:nvPr/>
        </p:nvCxnSpPr>
        <p:spPr>
          <a:xfrm>
            <a:off x="996606" y="745750"/>
            <a:ext cx="15249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336B4ED9-E933-FD79-DF7D-0943D86B5908}"/>
              </a:ext>
            </a:extLst>
          </p:cNvPr>
          <p:cNvSpPr txBox="1"/>
          <p:nvPr/>
        </p:nvSpPr>
        <p:spPr>
          <a:xfrm>
            <a:off x="1813654" y="1352296"/>
            <a:ext cx="1002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charset="0"/>
                <a:ea typeface="Arial" charset="0"/>
                <a:cs typeface="Arial" charset="0"/>
              </a:rPr>
              <a:t>Overall survival</a:t>
            </a:r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B427A8E7-4F30-574D-7167-97C2A4195D28}"/>
              </a:ext>
            </a:extLst>
          </p:cNvPr>
          <p:cNvSpPr txBox="1"/>
          <p:nvPr/>
        </p:nvSpPr>
        <p:spPr>
          <a:xfrm>
            <a:off x="25756" y="3188370"/>
            <a:ext cx="15445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IO-TKI RDI ≥50~&lt;80% group</a:t>
            </a:r>
          </a:p>
        </p:txBody>
      </p:sp>
      <p:sp>
        <p:nvSpPr>
          <p:cNvPr id="162" name="Rectangle 74">
            <a:extLst>
              <a:ext uri="{FF2B5EF4-FFF2-40B4-BE49-F238E27FC236}">
                <a16:creationId xmlns:a16="http://schemas.microsoft.com/office/drawing/2014/main" id="{EA3B43DA-391A-8AD7-611F-E9EB64C82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952" y="3100714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3" name="Rectangle 74">
            <a:extLst>
              <a:ext uri="{FF2B5EF4-FFF2-40B4-BE49-F238E27FC236}">
                <a16:creationId xmlns:a16="http://schemas.microsoft.com/office/drawing/2014/main" id="{58AA742A-0685-2112-7FD4-28000DAA9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523" y="3100714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16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" name="Rectangle 74">
            <a:extLst>
              <a:ext uri="{FF2B5EF4-FFF2-40B4-BE49-F238E27FC236}">
                <a16:creationId xmlns:a16="http://schemas.microsoft.com/office/drawing/2014/main" id="{03466756-AD67-A17F-3489-A961A454A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799" y="310071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/>
              <a:t>2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5" name="Rectangle 74">
            <a:extLst>
              <a:ext uri="{FF2B5EF4-FFF2-40B4-BE49-F238E27FC236}">
                <a16:creationId xmlns:a16="http://schemas.microsoft.com/office/drawing/2014/main" id="{086493B7-825F-814F-871D-26C3C4F6D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0067" y="310071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F4D2144F-F56C-AB6D-AAF4-C839ADFABF56}"/>
              </a:ext>
            </a:extLst>
          </p:cNvPr>
          <p:cNvSpPr txBox="1"/>
          <p:nvPr/>
        </p:nvSpPr>
        <p:spPr>
          <a:xfrm>
            <a:off x="183232" y="3046486"/>
            <a:ext cx="1338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IO-TKI RDI &lt;50% group</a:t>
            </a:r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B221274A-7E14-EB57-19ED-844C4ACFA893}"/>
              </a:ext>
            </a:extLst>
          </p:cNvPr>
          <p:cNvSpPr txBox="1"/>
          <p:nvPr/>
        </p:nvSpPr>
        <p:spPr>
          <a:xfrm>
            <a:off x="1109910" y="913164"/>
            <a:ext cx="1395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IO-TKI RDI ≥80% group</a:t>
            </a:r>
          </a:p>
          <a:p>
            <a:r>
              <a:rPr lang="en-US" altLang="ja-JP" sz="800" dirty="0" err="1">
                <a:latin typeface="Arial" charset="0"/>
                <a:ea typeface="Arial" charset="0"/>
                <a:cs typeface="Arial" charset="0"/>
              </a:rPr>
              <a:t>mOS</a:t>
            </a:r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; 20.0 months </a:t>
            </a:r>
          </a:p>
        </p:txBody>
      </p:sp>
      <p:cxnSp>
        <p:nvCxnSpPr>
          <p:cNvPr id="173" name="直線コネクタ 172">
            <a:extLst>
              <a:ext uri="{FF2B5EF4-FFF2-40B4-BE49-F238E27FC236}">
                <a16:creationId xmlns:a16="http://schemas.microsoft.com/office/drawing/2014/main" id="{7AFD0E58-386A-A8A6-38F8-B82EBE4194BF}"/>
              </a:ext>
            </a:extLst>
          </p:cNvPr>
          <p:cNvCxnSpPr/>
          <p:nvPr/>
        </p:nvCxnSpPr>
        <p:spPr>
          <a:xfrm>
            <a:off x="994748" y="1023838"/>
            <a:ext cx="152498" cy="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AEBD2A-AB9D-0E39-A862-A5BFB0D87BA7}"/>
              </a:ext>
            </a:extLst>
          </p:cNvPr>
          <p:cNvSpPr txBox="1"/>
          <p:nvPr/>
        </p:nvSpPr>
        <p:spPr>
          <a:xfrm>
            <a:off x="2505329" y="2437893"/>
            <a:ext cx="6577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i="1" dirty="0"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ja-JP" sz="8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.05</a:t>
            </a:r>
            <a:endParaRPr kumimoji="1" lang="en-US" altLang="ja-JP" sz="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D6DAE9-C42E-1767-12D7-9C7DDAF1ED71}"/>
              </a:ext>
            </a:extLst>
          </p:cNvPr>
          <p:cNvSpPr/>
          <p:nvPr/>
        </p:nvSpPr>
        <p:spPr>
          <a:xfrm>
            <a:off x="43729" y="112510"/>
            <a:ext cx="191601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b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Supplementary Figure 1.</a:t>
            </a:r>
            <a:endParaRPr lang="ja-JP" altLang="en-US" sz="800" dirty="0"/>
          </a:p>
        </p:txBody>
      </p:sp>
      <p:sp>
        <p:nvSpPr>
          <p:cNvPr id="32" name="Rectangle 74">
            <a:extLst>
              <a:ext uri="{FF2B5EF4-FFF2-40B4-BE49-F238E27FC236}">
                <a16:creationId xmlns:a16="http://schemas.microsoft.com/office/drawing/2014/main" id="{61C76745-03F8-59B7-8B58-54C900AD7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698" y="2767156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3</a:t>
            </a:r>
            <a:r>
              <a:rPr kumimoji="0" lang="en-US" altLang="ja-JP" sz="800" dirty="0">
                <a:solidFill>
                  <a:srgbClr val="000000"/>
                </a:solidFill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35DEEC6-969E-B986-258C-7041BAA54520}"/>
              </a:ext>
            </a:extLst>
          </p:cNvPr>
          <p:cNvSpPr txBox="1"/>
          <p:nvPr/>
        </p:nvSpPr>
        <p:spPr>
          <a:xfrm>
            <a:off x="251832" y="3331736"/>
            <a:ext cx="12686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latin typeface="Arial" charset="0"/>
                <a:ea typeface="Arial" charset="0"/>
                <a:cs typeface="Arial" charset="0"/>
              </a:rPr>
              <a:t>IO-TKI RDI ≥80% group</a:t>
            </a:r>
          </a:p>
        </p:txBody>
      </p:sp>
      <p:sp>
        <p:nvSpPr>
          <p:cNvPr id="39" name="Rectangle 74">
            <a:extLst>
              <a:ext uri="{FF2B5EF4-FFF2-40B4-BE49-F238E27FC236}">
                <a16:creationId xmlns:a16="http://schemas.microsoft.com/office/drawing/2014/main" id="{2E20A975-FCA8-C0A0-6940-7640C983A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918" y="2765010"/>
            <a:ext cx="115416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1</a:t>
            </a:r>
            <a:r>
              <a:rPr kumimoji="0" lang="en-US" altLang="ja-JP" sz="800" dirty="0">
                <a:solidFill>
                  <a:srgbClr val="000000"/>
                </a:solidFill>
              </a:rPr>
              <a:t>0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26BECC37-231A-59E4-4468-ABB026090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9210" y="325977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1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74">
            <a:extLst>
              <a:ext uri="{FF2B5EF4-FFF2-40B4-BE49-F238E27FC236}">
                <a16:creationId xmlns:a16="http://schemas.microsoft.com/office/drawing/2014/main" id="{BCA52933-727B-1DE0-FCEC-F33EE71D2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9210" y="3395079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/>
              <a:t>5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74">
            <a:extLst>
              <a:ext uri="{FF2B5EF4-FFF2-40B4-BE49-F238E27FC236}">
                <a16:creationId xmlns:a16="http://schemas.microsoft.com/office/drawing/2014/main" id="{083E0B49-F397-D2B1-7087-C3C0CA15E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9210" y="310071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74">
            <a:extLst>
              <a:ext uri="{FF2B5EF4-FFF2-40B4-BE49-F238E27FC236}">
                <a16:creationId xmlns:a16="http://schemas.microsoft.com/office/drawing/2014/main" id="{1AE5FE5A-A683-18F3-9696-68F457BFB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12" y="325977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800" dirty="0">
                <a:solidFill>
                  <a:srgbClr val="000000"/>
                </a:solidFill>
              </a:rPr>
              <a:t>1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74">
            <a:extLst>
              <a:ext uri="{FF2B5EF4-FFF2-40B4-BE49-F238E27FC236}">
                <a16:creationId xmlns:a16="http://schemas.microsoft.com/office/drawing/2014/main" id="{8E7EA30A-ECD7-E693-5D0B-DBB4D4EBC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12" y="3395079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74">
            <a:extLst>
              <a:ext uri="{FF2B5EF4-FFF2-40B4-BE49-F238E27FC236}">
                <a16:creationId xmlns:a16="http://schemas.microsoft.com/office/drawing/2014/main" id="{7FFC227B-95E9-63E0-057F-44B7A1405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12" y="3100714"/>
            <a:ext cx="57708" cy="123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ja-JP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6D324A0A-3468-596C-6E46-AFB84016C2CF}"/>
              </a:ext>
            </a:extLst>
          </p:cNvPr>
          <p:cNvSpPr/>
          <p:nvPr/>
        </p:nvSpPr>
        <p:spPr>
          <a:xfrm>
            <a:off x="2716714" y="1507697"/>
            <a:ext cx="370915" cy="255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26D1D50E-8592-2749-C04B-ACCE1389121F}"/>
              </a:ext>
            </a:extLst>
          </p:cNvPr>
          <p:cNvSpPr/>
          <p:nvPr/>
        </p:nvSpPr>
        <p:spPr>
          <a:xfrm>
            <a:off x="2537252" y="1584836"/>
            <a:ext cx="370915" cy="1514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17F2CF-29F3-C93F-592C-F54E150D7F2D}"/>
              </a:ext>
            </a:extLst>
          </p:cNvPr>
          <p:cNvSpPr/>
          <p:nvPr/>
        </p:nvSpPr>
        <p:spPr>
          <a:xfrm>
            <a:off x="102410" y="3574500"/>
            <a:ext cx="6536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800" b="1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Supplementary Figure 1. </a:t>
            </a:r>
            <a:r>
              <a:rPr lang="en-US" altLang="ja-JP" sz="8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Kaplan–Meier survival curves for overall survival (IO-TKI RDI &lt;50% group: n=16; IO-TKI RDI ≥50~&lt;80% group: n=13; IO-TKI RDI ≥80% group: n=26) in patients with renal cell carcinoma. Log-rank test by Bonferroni test. IO: immuno-oncology, TKI: tyrosine kinase inhibitors, RDI: relative dose intensity.</a:t>
            </a:r>
            <a:endParaRPr lang="en-US" altLang="ja-JP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81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3028</TotalTime>
  <Words>177</Words>
  <Application>Microsoft Office PowerPoint</Application>
  <PresentationFormat>A4 210 x 297 mm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州広 小田切</dc:creator>
  <cp:lastModifiedBy>薬剤部共用PC20 名古屋市立大学病院</cp:lastModifiedBy>
  <cp:revision>41</cp:revision>
  <cp:lastPrinted>2024-12-13T07:03:54Z</cp:lastPrinted>
  <dcterms:created xsi:type="dcterms:W3CDTF">2024-11-30T06:30:13Z</dcterms:created>
  <dcterms:modified xsi:type="dcterms:W3CDTF">2025-06-17T07:11:05Z</dcterms:modified>
</cp:coreProperties>
</file>