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0" r:id="rId2"/>
    <p:sldId id="286" r:id="rId3"/>
    <p:sldId id="287" r:id="rId4"/>
    <p:sldId id="34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E4DF2A-6FE1-04B8-7359-1C59780442E4}" name="Rubi Jain" initials="" userId="S::rubi156063@st.jmi.ac.in::0012cbdb-0066-4659-91f0-ba1e134c3e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5" autoAdjust="0"/>
    <p:restoredTop sz="94656"/>
  </p:normalViewPr>
  <p:slideViewPr>
    <p:cSldViewPr snapToGrid="0">
      <p:cViewPr varScale="1">
        <p:scale>
          <a:sx n="107" d="100"/>
          <a:sy n="107" d="100"/>
        </p:scale>
        <p:origin x="200" y="168"/>
      </p:cViewPr>
      <p:guideLst>
        <p:guide orient="horz" pos="2795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0B184-4413-44B4-BDC1-2F7681FF2D52}" type="datetimeFigureOut">
              <a:rPr lang="en-IN" smtClean="0"/>
              <a:t>26/05/25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1768B-92A8-4DB6-BDDC-4AE6448CD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40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1768B-92A8-4DB6-BDDC-4AE6448CD2F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556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1768B-92A8-4DB6-BDDC-4AE6448CD2F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25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7701C-F3F7-4983-A438-8C4A7BB4D92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582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BBF8-6B43-AC4F-80AD-8B2BE73BB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BA3A5-7106-9FB8-746E-812293E30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C710F-FBD6-7577-2E1C-8CC8D6DE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13CE-8EA6-44F2-93F6-7B91D9513A4C}" type="datetime1">
              <a:rPr lang="en-IN" smtClean="0"/>
              <a:t>26/05/25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D366D-5FAE-9EB8-181C-6EB3E03C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8B943-E27F-1CEB-0741-CFD3AE0F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21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9F7B-47C5-7498-46BA-DE644967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8FF51-5344-0C3F-26FA-3E70C94D8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252E7-3C11-6630-C223-7FDEC316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EE17-340B-4340-A762-EC430BD9B1B1}" type="datetime1">
              <a:rPr lang="en-IN" smtClean="0"/>
              <a:t>26/05/25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C65DC-95C3-9BFC-8689-7FEEB53F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D406C-34A6-A813-791B-373558EE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492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93E5B6-6287-79D6-F655-F90B2E15D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AFC2F-19F8-890D-AE7F-89ADBD214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63ABA-4C01-2DDD-0979-8007ADDC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8F44-3938-4C0B-8173-99011E74382E}" type="datetime1">
              <a:rPr lang="en-IN" smtClean="0"/>
              <a:t>26/05/25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748B6-2F1E-C163-2249-6CC4D22B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0D939-81F1-1D1C-62B3-62A5619B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7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5C6C-A423-1090-D150-ED1A164C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16092-B83E-F9D5-67C0-8EBB5CB40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846C-AE0B-995C-E003-E2E967B7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305-1069-43D5-8766-1DA9622C1BBF}" type="datetime1">
              <a:rPr lang="en-IN" smtClean="0"/>
              <a:t>26/05/25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81E97-95ED-EA8B-B742-082CBE19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6A86-FE3C-B9B6-4CC1-5C0B6C97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76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343F-8B9C-A4F9-D170-4D0A21C9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7FE11-955C-CEB0-4D91-C84A12FA1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7EF7E-5B8E-A8AD-4841-5EC6277A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E36C-D4A2-4D6D-9B79-C030FE38A289}" type="datetime1">
              <a:rPr lang="en-IN" smtClean="0"/>
              <a:t>26/05/25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1FD1C-B7CF-E556-0DBE-FC2C4D43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E47BA-D230-1B20-FDCE-FA8F864D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053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7BA7-FFAF-165F-D70D-D2C45985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F4F8-C47E-4745-D05C-A1EEF8E1E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7B851-C777-9D65-085B-EC3AF6AB6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391FE-0AFB-067C-D7F1-E15FCEC0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56E-5047-4371-956F-EE040AD5DC1B}" type="datetime1">
              <a:rPr lang="en-IN" smtClean="0"/>
              <a:t>26/05/25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95255-93CC-AE2F-4037-A28BF0A9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63835-DF83-E783-968B-24B39AD8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360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DB90-CF31-4501-6B2A-2801EA81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48213-E785-0F31-DB0B-08FBCC5F4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C7310-B2C6-E5F7-FABE-BFFA4C307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30D0F-97DA-4D75-DD94-742D98EF0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1E610-62C4-79B5-C7A2-9379E98DF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6B3BB-2183-E97D-8621-5E84B77B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887-99E1-4345-AB52-7B473517F34D}" type="datetime1">
              <a:rPr lang="en-IN" smtClean="0"/>
              <a:t>26/05/25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A6CD9-552C-E17E-B60E-C0C091F4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28044-5311-D486-A8C6-E9266222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476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6354-209E-805B-C41F-696355E2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EAA78-D18E-18E7-1056-F0DF16BE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3E3F-9920-402E-B10E-9012651010FF}" type="datetime1">
              <a:rPr lang="en-IN" smtClean="0"/>
              <a:t>26/05/25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7520E-7089-0DED-6C4B-EB1E95C6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F5282-BE26-E83C-7A5A-434D7C38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38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F9D5B-04B8-C65A-CEC8-2A930AF6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DC6-6A85-42BE-B5F2-9EF51311D4AF}" type="datetime1">
              <a:rPr lang="en-IN" smtClean="0"/>
              <a:t>26/05/25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6C584-F6D9-6C82-20E0-FB986525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E0605-80F1-6BBC-5AA6-99C15FFC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328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B7C3-D2E4-9747-6921-BA9D8D46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F4634-454B-4E17-E247-1C5E60C9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BDE3E-E3DD-919B-CEAD-580D66011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11337-924D-3733-ADA3-292B8D97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FF1-FFC2-486A-B87B-26C8132155AF}" type="datetime1">
              <a:rPr lang="en-IN" smtClean="0"/>
              <a:t>26/05/25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185A6-F168-4D81-8948-E2AAE964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05050-D63B-0C21-7803-B83AECC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754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90BB-32D8-4FFE-AE97-BBC3A3A9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A470E-C74D-C3FC-DD77-DA6D090D9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C339F-F086-FAB7-79EC-C0FB50A31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F9ED3-CE98-FBA4-4A22-5A32C083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E6A0-09AC-4011-A49F-5F3B7BBCE5D2}" type="datetime1">
              <a:rPr lang="en-IN" smtClean="0"/>
              <a:t>26/05/25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C80C9-6142-0585-FDC9-501979CD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6221F-3968-16CB-FC1E-F3DB3E69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48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B7862-4295-CC1D-EBBE-4AECAFE4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413B5-2C09-EDC2-5745-2B5ACB0CF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FCC38-6CCB-B3BB-74C4-210139BAF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5D97-4F78-49CF-B651-2DC7A304BEFC}" type="datetime1">
              <a:rPr lang="en-IN" smtClean="0"/>
              <a:t>26/05/25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EBA4-9F15-5C57-F7BD-DA1991007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2B2A1-B757-3570-DD9C-4C97C673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6A68-52A3-45DE-BFB4-0F32569FE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9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44A2D-5E3A-CB48-F71D-FB11EF504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BD8C942-63D7-C87F-F819-AFABEF8F92C4}"/>
              </a:ext>
            </a:extLst>
          </p:cNvPr>
          <p:cNvSpPr txBox="1"/>
          <p:nvPr/>
        </p:nvSpPr>
        <p:spPr>
          <a:xfrm>
            <a:off x="293260" y="494151"/>
            <a:ext cx="373820" cy="27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5612"/>
            <a:r>
              <a:rPr lang="en-US" sz="121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C679D3-13BD-3C17-5E4B-023DB4186162}"/>
              </a:ext>
            </a:extLst>
          </p:cNvPr>
          <p:cNvSpPr txBox="1"/>
          <p:nvPr/>
        </p:nvSpPr>
        <p:spPr>
          <a:xfrm>
            <a:off x="6481487" y="494151"/>
            <a:ext cx="399468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5612"/>
            <a:r>
              <a:rPr lang="en-US" sz="121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40B915B5-06CB-E6FD-B74F-F117DCC09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4" y="690930"/>
            <a:ext cx="5069850" cy="4495433"/>
          </a:xfrm>
          <a:prstGeom prst="rect">
            <a:avLst/>
          </a:prstGeom>
        </p:spPr>
      </p:pic>
      <p:pic>
        <p:nvPicPr>
          <p:cNvPr id="8" name="Picture 7" descr="A graph of seed development stages&#10;&#10;AI-generated content may be incorrect.">
            <a:extLst>
              <a:ext uri="{FF2B5EF4-FFF2-40B4-BE49-F238E27FC236}">
                <a16:creationId xmlns:a16="http://schemas.microsoft.com/office/drawing/2014/main" id="{823FE89B-E177-761F-F3CA-AE0CFECA7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7" y="1107520"/>
            <a:ext cx="5538883" cy="40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4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928D41D2-0C81-782D-9C61-34A4B9A2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57" y="67805"/>
            <a:ext cx="6858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I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937329E-102E-EA0F-B7BB-F476B447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181" y="6780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I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946ACBD1-2DC3-EDCA-5D22-3455D678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57" y="3106892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en-I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BCE2F9A7-AF26-468E-F181-4C5A64D7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181" y="310848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en-IN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99316B-9925-1705-0983-C6836C6C9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5" y="172392"/>
            <a:ext cx="4522811" cy="26916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6198DE-9E50-340F-382B-5F723E57E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28" y="181546"/>
            <a:ext cx="4141520" cy="24834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4536AF-0F0C-E40B-174F-061C1FE09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54" y="3064721"/>
            <a:ext cx="4743558" cy="25411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62217F-5F4E-E666-F0DF-D1A1C3CCB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3" y="2920395"/>
            <a:ext cx="4206742" cy="28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4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70BA-23A5-EDB4-F6B6-F417A35DC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42" y="-179447"/>
            <a:ext cx="6136516" cy="70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8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81D72-69E6-F307-B218-223C5215D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52" y="-86497"/>
            <a:ext cx="3726273" cy="69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0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17</Words>
  <Application>Microsoft Macintosh PowerPoint</Application>
  <PresentationFormat>Widescreen</PresentationFormat>
  <Paragraphs>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GARIMA YADAV</dc:creator>
  <cp:lastModifiedBy>Rubi Jain</cp:lastModifiedBy>
  <cp:revision>23</cp:revision>
  <dcterms:created xsi:type="dcterms:W3CDTF">2025-01-29T09:48:20Z</dcterms:created>
  <dcterms:modified xsi:type="dcterms:W3CDTF">2025-05-26T07:23:53Z</dcterms:modified>
</cp:coreProperties>
</file>