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1" r:id="rId5"/>
    <p:sldId id="257" r:id="rId6"/>
    <p:sldId id="260" r:id="rId7"/>
    <p:sldId id="261" r:id="rId8"/>
    <p:sldId id="266" r:id="rId9"/>
    <p:sldId id="264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4" autoAdjust="0"/>
    <p:restoredTop sz="95047" autoAdjust="0"/>
  </p:normalViewPr>
  <p:slideViewPr>
    <p:cSldViewPr snapToGrid="0">
      <p:cViewPr varScale="1">
        <p:scale>
          <a:sx n="70" d="100"/>
          <a:sy n="70" d="100"/>
        </p:scale>
        <p:origin x="54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tice Esenkaya" userId="81d580e4-9e7f-4e38-adf3-96ca8ec14299" providerId="ADAL" clId="{AE3699FE-DD0A-4952-BCEB-D02A7DDFCFE0}"/>
    <pc:docChg chg="modSld">
      <pc:chgData name="Hatice Esenkaya" userId="81d580e4-9e7f-4e38-adf3-96ca8ec14299" providerId="ADAL" clId="{AE3699FE-DD0A-4952-BCEB-D02A7DDFCFE0}" dt="2025-07-08T20:05:05.177" v="0"/>
      <pc:docMkLst>
        <pc:docMk/>
      </pc:docMkLst>
      <pc:sldChg chg="modSp mod">
        <pc:chgData name="Hatice Esenkaya" userId="81d580e4-9e7f-4e38-adf3-96ca8ec14299" providerId="ADAL" clId="{AE3699FE-DD0A-4952-BCEB-D02A7DDFCFE0}" dt="2025-07-08T20:05:05.177" v="0"/>
        <pc:sldMkLst>
          <pc:docMk/>
          <pc:sldMk cId="4017672125" sldId="271"/>
        </pc:sldMkLst>
        <pc:spChg chg="mod">
          <ac:chgData name="Hatice Esenkaya" userId="81d580e4-9e7f-4e38-adf3-96ca8ec14299" providerId="ADAL" clId="{AE3699FE-DD0A-4952-BCEB-D02A7DDFCFE0}" dt="2025-07-08T20:05:05.177" v="0"/>
          <ac:spMkLst>
            <pc:docMk/>
            <pc:sldMk cId="4017672125" sldId="271"/>
            <ac:spMk id="2" creationId="{6122E04D-16BA-1C9D-7A27-DD2D9E6BAEE0}"/>
          </ac:spMkLst>
        </pc:spChg>
      </pc:sldChg>
    </pc:docChg>
  </pc:docChgLst>
  <pc:docChgLst>
    <pc:chgData name="Bryant, Joe C (PG/R - Sch of Biosciences)" userId="77b85e6d-f950-431f-9661-1d6bae5c56df" providerId="ADAL" clId="{40338C81-915C-4274-85E4-7C835A4CC916}"/>
    <pc:docChg chg="undo custSel addSld delSld modSld sldOrd">
      <pc:chgData name="Bryant, Joe C (PG/R - Sch of Biosciences)" userId="77b85e6d-f950-431f-9661-1d6bae5c56df" providerId="ADAL" clId="{40338C81-915C-4274-85E4-7C835A4CC916}" dt="2025-07-03T13:09:04.661" v="1730"/>
      <pc:docMkLst>
        <pc:docMk/>
      </pc:docMkLst>
      <pc:sldChg chg="modSp mod">
        <pc:chgData name="Bryant, Joe C (PG/R - Sch of Biosciences)" userId="77b85e6d-f950-431f-9661-1d6bae5c56df" providerId="ADAL" clId="{40338C81-915C-4274-85E4-7C835A4CC916}" dt="2025-07-03T10:38:10.483" v="193" actId="20577"/>
        <pc:sldMkLst>
          <pc:docMk/>
          <pc:sldMk cId="1948908632" sldId="257"/>
        </pc:sldMkLst>
        <pc:spChg chg="mod">
          <ac:chgData name="Bryant, Joe C (PG/R - Sch of Biosciences)" userId="77b85e6d-f950-431f-9661-1d6bae5c56df" providerId="ADAL" clId="{40338C81-915C-4274-85E4-7C835A4CC916}" dt="2025-07-03T10:38:10.483" v="193" actId="20577"/>
          <ac:spMkLst>
            <pc:docMk/>
            <pc:sldMk cId="1948908632" sldId="257"/>
            <ac:spMk id="54" creationId="{E2C01D98-3F64-DA61-72DB-955ABD41ECFF}"/>
          </ac:spMkLst>
        </pc:spChg>
      </pc:sldChg>
      <pc:sldChg chg="addSp delSp modSp mod">
        <pc:chgData name="Bryant, Joe C (PG/R - Sch of Biosciences)" userId="77b85e6d-f950-431f-9661-1d6bae5c56df" providerId="ADAL" clId="{40338C81-915C-4274-85E4-7C835A4CC916}" dt="2025-07-03T10:39:28.617" v="253" actId="20577"/>
        <pc:sldMkLst>
          <pc:docMk/>
          <pc:sldMk cId="3786141022" sldId="260"/>
        </pc:sldMkLst>
        <pc:spChg chg="add mod">
          <ac:chgData name="Bryant, Joe C (PG/R - Sch of Biosciences)" userId="77b85e6d-f950-431f-9661-1d6bae5c56df" providerId="ADAL" clId="{40338C81-915C-4274-85E4-7C835A4CC916}" dt="2025-07-03T10:39:28.617" v="253" actId="20577"/>
          <ac:spMkLst>
            <pc:docMk/>
            <pc:sldMk cId="3786141022" sldId="260"/>
            <ac:spMk id="3" creationId="{C04D0CB7-8D38-A0BA-659B-FB670FF696DD}"/>
          </ac:spMkLst>
        </pc:spChg>
      </pc:sldChg>
      <pc:sldChg chg="addSp delSp modSp mod">
        <pc:chgData name="Bryant, Joe C (PG/R - Sch of Biosciences)" userId="77b85e6d-f950-431f-9661-1d6bae5c56df" providerId="ADAL" clId="{40338C81-915C-4274-85E4-7C835A4CC916}" dt="2025-07-03T10:39:37.778" v="255" actId="478"/>
        <pc:sldMkLst>
          <pc:docMk/>
          <pc:sldMk cId="1053495147" sldId="261"/>
        </pc:sldMkLst>
        <pc:spChg chg="add mod">
          <ac:chgData name="Bryant, Joe C (PG/R - Sch of Biosciences)" userId="77b85e6d-f950-431f-9661-1d6bae5c56df" providerId="ADAL" clId="{40338C81-915C-4274-85E4-7C835A4CC916}" dt="2025-07-03T10:39:00.659" v="236" actId="20577"/>
          <ac:spMkLst>
            <pc:docMk/>
            <pc:sldMk cId="1053495147" sldId="261"/>
            <ac:spMk id="2" creationId="{76C5E6A1-890F-EFA7-E56D-C46540BCA42A}"/>
          </ac:spMkLst>
        </pc:spChg>
      </pc:sldChg>
      <pc:sldChg chg="modSp mod">
        <pc:chgData name="Bryant, Joe C (PG/R - Sch of Biosciences)" userId="77b85e6d-f950-431f-9661-1d6bae5c56df" providerId="ADAL" clId="{40338C81-915C-4274-85E4-7C835A4CC916}" dt="2025-07-03T12:01:00.484" v="1639" actId="20577"/>
        <pc:sldMkLst>
          <pc:docMk/>
          <pc:sldMk cId="1029471067" sldId="264"/>
        </pc:sldMkLst>
        <pc:spChg chg="mod">
          <ac:chgData name="Bryant, Joe C (PG/R - Sch of Biosciences)" userId="77b85e6d-f950-431f-9661-1d6bae5c56df" providerId="ADAL" clId="{40338C81-915C-4274-85E4-7C835A4CC916}" dt="2025-07-03T10:40:51.797" v="295" actId="1035"/>
          <ac:spMkLst>
            <pc:docMk/>
            <pc:sldMk cId="1029471067" sldId="264"/>
            <ac:spMk id="53" creationId="{07F25CB7-84F0-35A4-1A2D-74F1042D72B3}"/>
          </ac:spMkLst>
        </pc:spChg>
        <pc:spChg chg="mod">
          <ac:chgData name="Bryant, Joe C (PG/R - Sch of Biosciences)" userId="77b85e6d-f950-431f-9661-1d6bae5c56df" providerId="ADAL" clId="{40338C81-915C-4274-85E4-7C835A4CC916}" dt="2025-07-03T12:01:00.484" v="1639" actId="20577"/>
          <ac:spMkLst>
            <pc:docMk/>
            <pc:sldMk cId="1029471067" sldId="264"/>
            <ac:spMk id="95" creationId="{E894F8D8-F69D-1F66-D3E3-D2AC8798555B}"/>
          </ac:spMkLst>
        </pc:spChg>
      </pc:sldChg>
      <pc:sldChg chg="modSp mod">
        <pc:chgData name="Bryant, Joe C (PG/R - Sch of Biosciences)" userId="77b85e6d-f950-431f-9661-1d6bae5c56df" providerId="ADAL" clId="{40338C81-915C-4274-85E4-7C835A4CC916}" dt="2025-07-03T10:40:05.070" v="268" actId="1076"/>
        <pc:sldMkLst>
          <pc:docMk/>
          <pc:sldMk cId="659154014" sldId="266"/>
        </pc:sldMkLst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2" creationId="{0A172429-7613-685C-ADC9-0FFB8DE89104}"/>
          </ac:spMkLst>
        </pc:spChg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6" creationId="{65C867BB-BE65-D91B-2BE6-6B18BF93E72F}"/>
          </ac:spMkLst>
        </pc:spChg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32" creationId="{1BA05F53-B973-9696-D3E1-0C0E3A005B97}"/>
          </ac:spMkLst>
        </pc:spChg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34" creationId="{2AA5EF00-EB91-0F0A-2208-38F2194B19FA}"/>
          </ac:spMkLst>
        </pc:spChg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41" creationId="{CA8BABA3-DAD3-A588-C9B1-464A0B3858A6}"/>
          </ac:spMkLst>
        </pc:spChg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44" creationId="{189FB889-0D0B-E45F-E987-E656E6BD854C}"/>
          </ac:spMkLst>
        </pc:spChg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45" creationId="{E176D5F7-4F65-A65B-00EC-46978B8748C7}"/>
          </ac:spMkLst>
        </pc:spChg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48" creationId="{BF7532BC-8E4F-1961-7DC9-FED6FB752E40}"/>
          </ac:spMkLst>
        </pc:spChg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51" creationId="{0DE66378-779D-B27B-B912-CE7B55E63C38}"/>
          </ac:spMkLst>
        </pc:spChg>
        <pc:spChg chg="mod">
          <ac:chgData name="Bryant, Joe C (PG/R - Sch of Biosciences)" userId="77b85e6d-f950-431f-9661-1d6bae5c56df" providerId="ADAL" clId="{40338C81-915C-4274-85E4-7C835A4CC916}" dt="2025-07-03T10:39:52.777" v="257" actId="1076"/>
          <ac:spMkLst>
            <pc:docMk/>
            <pc:sldMk cId="659154014" sldId="266"/>
            <ac:spMk id="52" creationId="{5FC7794A-F4F4-990E-D54C-F01503212A4E}"/>
          </ac:spMkLst>
        </pc:spChg>
        <pc:spChg chg="mod">
          <ac:chgData name="Bryant, Joe C (PG/R - Sch of Biosciences)" userId="77b85e6d-f950-431f-9661-1d6bae5c56df" providerId="ADAL" clId="{40338C81-915C-4274-85E4-7C835A4CC916}" dt="2025-07-03T10:40:05.070" v="268" actId="1076"/>
          <ac:spMkLst>
            <pc:docMk/>
            <pc:sldMk cId="659154014" sldId="266"/>
            <ac:spMk id="53" creationId="{38ED369B-9142-694F-7510-4F3B2D91F9ED}"/>
          </ac:spMkLst>
        </pc:spChg>
      </pc:sldChg>
      <pc:sldChg chg="addSp delSp modSp mod">
        <pc:chgData name="Bryant, Joe C (PG/R - Sch of Biosciences)" userId="77b85e6d-f950-431f-9661-1d6bae5c56df" providerId="ADAL" clId="{40338C81-915C-4274-85E4-7C835A4CC916}" dt="2025-07-03T12:01:30.609" v="1649" actId="20577"/>
        <pc:sldMkLst>
          <pc:docMk/>
          <pc:sldMk cId="4213886276" sldId="267"/>
        </pc:sldMkLst>
        <pc:spChg chg="mod">
          <ac:chgData name="Bryant, Joe C (PG/R - Sch of Biosciences)" userId="77b85e6d-f950-431f-9661-1d6bae5c56df" providerId="ADAL" clId="{40338C81-915C-4274-85E4-7C835A4CC916}" dt="2025-07-03T10:41:53.775" v="341" actId="20577"/>
          <ac:spMkLst>
            <pc:docMk/>
            <pc:sldMk cId="4213886276" sldId="267"/>
            <ac:spMk id="2" creationId="{048FC059-8DB6-5480-308E-B957FD236AB7}"/>
          </ac:spMkLst>
        </pc:spChg>
        <pc:spChg chg="add mod">
          <ac:chgData name="Bryant, Joe C (PG/R - Sch of Biosciences)" userId="77b85e6d-f950-431f-9661-1d6bae5c56df" providerId="ADAL" clId="{40338C81-915C-4274-85E4-7C835A4CC916}" dt="2025-07-03T12:01:30.609" v="1649" actId="20577"/>
          <ac:spMkLst>
            <pc:docMk/>
            <pc:sldMk cId="4213886276" sldId="267"/>
            <ac:spMk id="3" creationId="{D91CC50F-DB3C-4560-F04B-EC92E5C83010}"/>
          </ac:spMkLst>
        </pc:spChg>
        <pc:spChg chg="mod">
          <ac:chgData name="Bryant, Joe C (PG/R - Sch of Biosciences)" userId="77b85e6d-f950-431f-9661-1d6bae5c56df" providerId="ADAL" clId="{40338C81-915C-4274-85E4-7C835A4CC916}" dt="2025-07-03T10:41:30.248" v="316" actId="1076"/>
          <ac:spMkLst>
            <pc:docMk/>
            <pc:sldMk cId="4213886276" sldId="267"/>
            <ac:spMk id="5" creationId="{A4A0FFDB-4706-2A1D-96E4-09DA78B55A0A}"/>
          </ac:spMkLst>
        </pc:spChg>
        <pc:spChg chg="mod">
          <ac:chgData name="Bryant, Joe C (PG/R - Sch of Biosciences)" userId="77b85e6d-f950-431f-9661-1d6bae5c56df" providerId="ADAL" clId="{40338C81-915C-4274-85E4-7C835A4CC916}" dt="2025-07-03T10:41:30.248" v="316" actId="1076"/>
          <ac:spMkLst>
            <pc:docMk/>
            <pc:sldMk cId="4213886276" sldId="267"/>
            <ac:spMk id="7" creationId="{3A1427D8-B301-67F2-E98C-F5FD204114B6}"/>
          </ac:spMkLst>
        </pc:spChg>
        <pc:spChg chg="mod">
          <ac:chgData name="Bryant, Joe C (PG/R - Sch of Biosciences)" userId="77b85e6d-f950-431f-9661-1d6bae5c56df" providerId="ADAL" clId="{40338C81-915C-4274-85E4-7C835A4CC916}" dt="2025-07-03T10:41:30.248" v="316" actId="1076"/>
          <ac:spMkLst>
            <pc:docMk/>
            <pc:sldMk cId="4213886276" sldId="267"/>
            <ac:spMk id="8" creationId="{EF3F0533-E670-A1C6-8C13-C7636A269204}"/>
          </ac:spMkLst>
        </pc:spChg>
        <pc:spChg chg="mod">
          <ac:chgData name="Bryant, Joe C (PG/R - Sch of Biosciences)" userId="77b85e6d-f950-431f-9661-1d6bae5c56df" providerId="ADAL" clId="{40338C81-915C-4274-85E4-7C835A4CC916}" dt="2025-07-03T10:41:30.248" v="316" actId="1076"/>
          <ac:spMkLst>
            <pc:docMk/>
            <pc:sldMk cId="4213886276" sldId="267"/>
            <ac:spMk id="14" creationId="{3BE1F08A-6FD7-0F8A-83A5-34F75A9B836D}"/>
          </ac:spMkLst>
        </pc:spChg>
        <pc:spChg chg="mod">
          <ac:chgData name="Bryant, Joe C (PG/R - Sch of Biosciences)" userId="77b85e6d-f950-431f-9661-1d6bae5c56df" providerId="ADAL" clId="{40338C81-915C-4274-85E4-7C835A4CC916}" dt="2025-07-03T10:41:30.248" v="316" actId="1076"/>
          <ac:spMkLst>
            <pc:docMk/>
            <pc:sldMk cId="4213886276" sldId="267"/>
            <ac:spMk id="15" creationId="{D2F1929E-AFF9-FC80-DD85-5D22B9F32BC3}"/>
          </ac:spMkLst>
        </pc:spChg>
        <pc:grpChg chg="mod">
          <ac:chgData name="Bryant, Joe C (PG/R - Sch of Biosciences)" userId="77b85e6d-f950-431f-9661-1d6bae5c56df" providerId="ADAL" clId="{40338C81-915C-4274-85E4-7C835A4CC916}" dt="2025-07-03T10:41:30.248" v="316" actId="1076"/>
          <ac:grpSpMkLst>
            <pc:docMk/>
            <pc:sldMk cId="4213886276" sldId="267"/>
            <ac:grpSpMk id="96" creationId="{2B2C3293-94B0-E160-FF83-FF5100D0EBDA}"/>
          </ac:grpSpMkLst>
        </pc:grpChg>
        <pc:graphicFrameChg chg="mod">
          <ac:chgData name="Bryant, Joe C (PG/R - Sch of Biosciences)" userId="77b85e6d-f950-431f-9661-1d6bae5c56df" providerId="ADAL" clId="{40338C81-915C-4274-85E4-7C835A4CC916}" dt="2025-07-03T10:41:30.248" v="316" actId="1076"/>
          <ac:graphicFrameMkLst>
            <pc:docMk/>
            <pc:sldMk cId="4213886276" sldId="267"/>
            <ac:graphicFrameMk id="9" creationId="{69F338A7-8E01-4D4C-1A74-7ADCA3F9C5BC}"/>
          </ac:graphicFrameMkLst>
        </pc:graphicFrameChg>
        <pc:graphicFrameChg chg="mod">
          <ac:chgData name="Bryant, Joe C (PG/R - Sch of Biosciences)" userId="77b85e6d-f950-431f-9661-1d6bae5c56df" providerId="ADAL" clId="{40338C81-915C-4274-85E4-7C835A4CC916}" dt="2025-07-03T10:41:30.248" v="316" actId="1076"/>
          <ac:graphicFrameMkLst>
            <pc:docMk/>
            <pc:sldMk cId="4213886276" sldId="267"/>
            <ac:graphicFrameMk id="10" creationId="{A36FD99C-E1A1-421A-8C50-C5535691C385}"/>
          </ac:graphicFrameMkLst>
        </pc:graphicFrameChg>
        <pc:graphicFrameChg chg="mod">
          <ac:chgData name="Bryant, Joe C (PG/R - Sch of Biosciences)" userId="77b85e6d-f950-431f-9661-1d6bae5c56df" providerId="ADAL" clId="{40338C81-915C-4274-85E4-7C835A4CC916}" dt="2025-07-03T10:41:30.248" v="316" actId="1076"/>
          <ac:graphicFrameMkLst>
            <pc:docMk/>
            <pc:sldMk cId="4213886276" sldId="267"/>
            <ac:graphicFrameMk id="11" creationId="{53703AF0-1E04-446D-BF28-CA3A3840C7B7}"/>
          </ac:graphicFrameMkLst>
        </pc:graphicFrameChg>
        <pc:graphicFrameChg chg="mod">
          <ac:chgData name="Bryant, Joe C (PG/R - Sch of Biosciences)" userId="77b85e6d-f950-431f-9661-1d6bae5c56df" providerId="ADAL" clId="{40338C81-915C-4274-85E4-7C835A4CC916}" dt="2025-07-03T10:41:22.990" v="315" actId="1076"/>
          <ac:graphicFrameMkLst>
            <pc:docMk/>
            <pc:sldMk cId="4213886276" sldId="267"/>
            <ac:graphicFrameMk id="97" creationId="{30BF918B-01DB-978F-A5D2-002A3AC887C6}"/>
          </ac:graphicFrameMkLst>
        </pc:graphicFrameChg>
        <pc:cxnChg chg="mod">
          <ac:chgData name="Bryant, Joe C (PG/R - Sch of Biosciences)" userId="77b85e6d-f950-431f-9661-1d6bae5c56df" providerId="ADAL" clId="{40338C81-915C-4274-85E4-7C835A4CC916}" dt="2025-07-03T10:41:30.248" v="316" actId="1076"/>
          <ac:cxnSpMkLst>
            <pc:docMk/>
            <pc:sldMk cId="4213886276" sldId="267"/>
            <ac:cxnSpMk id="13" creationId="{2783A13D-335E-FB7C-A312-EB5E0CDA8606}"/>
          </ac:cxnSpMkLst>
        </pc:cxnChg>
      </pc:sldChg>
      <pc:sldChg chg="addSp delSp modSp mod">
        <pc:chgData name="Bryant, Joe C (PG/R - Sch of Biosciences)" userId="77b85e6d-f950-431f-9661-1d6bae5c56df" providerId="ADAL" clId="{40338C81-915C-4274-85E4-7C835A4CC916}" dt="2025-07-03T12:01:22.919" v="1647" actId="20577"/>
        <pc:sldMkLst>
          <pc:docMk/>
          <pc:sldMk cId="3044979174" sldId="269"/>
        </pc:sldMkLst>
        <pc:spChg chg="mod">
          <ac:chgData name="Bryant, Joe C (PG/R - Sch of Biosciences)" userId="77b85e6d-f950-431f-9661-1d6bae5c56df" providerId="ADAL" clId="{40338C81-915C-4274-85E4-7C835A4CC916}" dt="2025-07-03T10:56:07.556" v="1341" actId="1036"/>
          <ac:spMkLst>
            <pc:docMk/>
            <pc:sldMk cId="3044979174" sldId="269"/>
            <ac:spMk id="2" creationId="{A531C5D0-FF6A-2CD3-E392-867C5BAF867A}"/>
          </ac:spMkLst>
        </pc:spChg>
        <pc:spChg chg="mod">
          <ac:chgData name="Bryant, Joe C (PG/R - Sch of Biosciences)" userId="77b85e6d-f950-431f-9661-1d6bae5c56df" providerId="ADAL" clId="{40338C81-915C-4274-85E4-7C835A4CC916}" dt="2025-07-03T10:44:54.986" v="597" actId="1038"/>
          <ac:spMkLst>
            <pc:docMk/>
            <pc:sldMk cId="3044979174" sldId="269"/>
            <ac:spMk id="13" creationId="{272E75E6-2EFF-6E2A-24A5-01322E818092}"/>
          </ac:spMkLst>
        </pc:spChg>
        <pc:spChg chg="mod">
          <ac:chgData name="Bryant, Joe C (PG/R - Sch of Biosciences)" userId="77b85e6d-f950-431f-9661-1d6bae5c56df" providerId="ADAL" clId="{40338C81-915C-4274-85E4-7C835A4CC916}" dt="2025-07-03T10:44:48.308" v="593" actId="1037"/>
          <ac:spMkLst>
            <pc:docMk/>
            <pc:sldMk cId="3044979174" sldId="269"/>
            <ac:spMk id="26" creationId="{1A4A7D5C-D9FE-C70F-6BF2-06E89C367C0E}"/>
          </ac:spMkLst>
        </pc:spChg>
        <pc:spChg chg="mod">
          <ac:chgData name="Bryant, Joe C (PG/R - Sch of Biosciences)" userId="77b85e6d-f950-431f-9661-1d6bae5c56df" providerId="ADAL" clId="{40338C81-915C-4274-85E4-7C835A4CC916}" dt="2025-07-03T10:56:07.556" v="1341" actId="1036"/>
          <ac:spMkLst>
            <pc:docMk/>
            <pc:sldMk cId="3044979174" sldId="269"/>
            <ac:spMk id="42" creationId="{36480841-1EBD-67A9-4E24-442BB9A07249}"/>
          </ac:spMkLst>
        </pc:spChg>
        <pc:spChg chg="mod">
          <ac:chgData name="Bryant, Joe C (PG/R - Sch of Biosciences)" userId="77b85e6d-f950-431f-9661-1d6bae5c56df" providerId="ADAL" clId="{40338C81-915C-4274-85E4-7C835A4CC916}" dt="2025-07-03T10:56:07.556" v="1341" actId="1036"/>
          <ac:spMkLst>
            <pc:docMk/>
            <pc:sldMk cId="3044979174" sldId="269"/>
            <ac:spMk id="43" creationId="{63330E9C-DDB8-0C2C-CD6E-D386028E3203}"/>
          </ac:spMkLst>
        </pc:spChg>
        <pc:spChg chg="mod topLvl">
          <ac:chgData name="Bryant, Joe C (PG/R - Sch of Biosciences)" userId="77b85e6d-f950-431f-9661-1d6bae5c56df" providerId="ADAL" clId="{40338C81-915C-4274-85E4-7C835A4CC916}" dt="2025-07-03T10:57:06.200" v="1346" actId="165"/>
          <ac:spMkLst>
            <pc:docMk/>
            <pc:sldMk cId="3044979174" sldId="269"/>
            <ac:spMk id="48" creationId="{7C3FA624-DEB8-2B26-441C-1DA211DA5487}"/>
          </ac:spMkLst>
        </pc:spChg>
        <pc:spChg chg="mod topLvl">
          <ac:chgData name="Bryant, Joe C (PG/R - Sch of Biosciences)" userId="77b85e6d-f950-431f-9661-1d6bae5c56df" providerId="ADAL" clId="{40338C81-915C-4274-85E4-7C835A4CC916}" dt="2025-07-03T10:57:06.200" v="1346" actId="165"/>
          <ac:spMkLst>
            <pc:docMk/>
            <pc:sldMk cId="3044979174" sldId="269"/>
            <ac:spMk id="49" creationId="{DB50B575-68D7-5091-2970-F4825AE565FD}"/>
          </ac:spMkLst>
        </pc:spChg>
        <pc:spChg chg="mod topLvl">
          <ac:chgData name="Bryant, Joe C (PG/R - Sch of Biosciences)" userId="77b85e6d-f950-431f-9661-1d6bae5c56df" providerId="ADAL" clId="{40338C81-915C-4274-85E4-7C835A4CC916}" dt="2025-07-03T10:56:56.226" v="1344" actId="165"/>
          <ac:spMkLst>
            <pc:docMk/>
            <pc:sldMk cId="3044979174" sldId="269"/>
            <ac:spMk id="54" creationId="{BBA9F4AC-06C5-03F8-2412-B21A47B0C7BF}"/>
          </ac:spMkLst>
        </pc:spChg>
        <pc:spChg chg="mod topLvl">
          <ac:chgData name="Bryant, Joe C (PG/R - Sch of Biosciences)" userId="77b85e6d-f950-431f-9661-1d6bae5c56df" providerId="ADAL" clId="{40338C81-915C-4274-85E4-7C835A4CC916}" dt="2025-07-03T10:56:56.226" v="1344" actId="165"/>
          <ac:spMkLst>
            <pc:docMk/>
            <pc:sldMk cId="3044979174" sldId="269"/>
            <ac:spMk id="55" creationId="{72007F00-4F7F-AF3A-4A47-22128CD853AA}"/>
          </ac:spMkLst>
        </pc:spChg>
        <pc:spChg chg="mod topLvl">
          <ac:chgData name="Bryant, Joe C (PG/R - Sch of Biosciences)" userId="77b85e6d-f950-431f-9661-1d6bae5c56df" providerId="ADAL" clId="{40338C81-915C-4274-85E4-7C835A4CC916}" dt="2025-07-03T10:56:56.226" v="1344" actId="165"/>
          <ac:spMkLst>
            <pc:docMk/>
            <pc:sldMk cId="3044979174" sldId="269"/>
            <ac:spMk id="57" creationId="{E7C83065-7DC4-5CB6-E002-82A4D6A43C55}"/>
          </ac:spMkLst>
        </pc:spChg>
        <pc:spChg chg="mod topLvl">
          <ac:chgData name="Bryant, Joe C (PG/R - Sch of Biosciences)" userId="77b85e6d-f950-431f-9661-1d6bae5c56df" providerId="ADAL" clId="{40338C81-915C-4274-85E4-7C835A4CC916}" dt="2025-07-03T10:57:00.104" v="1345" actId="165"/>
          <ac:spMkLst>
            <pc:docMk/>
            <pc:sldMk cId="3044979174" sldId="269"/>
            <ac:spMk id="62" creationId="{012CCAD5-29C6-B05F-8E73-58CDBD4D00B7}"/>
          </ac:spMkLst>
        </pc:spChg>
        <pc:spChg chg="mod topLvl">
          <ac:chgData name="Bryant, Joe C (PG/R - Sch of Biosciences)" userId="77b85e6d-f950-431f-9661-1d6bae5c56df" providerId="ADAL" clId="{40338C81-915C-4274-85E4-7C835A4CC916}" dt="2025-07-03T10:57:00.104" v="1345" actId="165"/>
          <ac:spMkLst>
            <pc:docMk/>
            <pc:sldMk cId="3044979174" sldId="269"/>
            <ac:spMk id="63" creationId="{C090BFE6-FB3F-C11F-5666-C672CEF69176}"/>
          </ac:spMkLst>
        </pc:spChg>
        <pc:spChg chg="add mod">
          <ac:chgData name="Bryant, Joe C (PG/R - Sch of Biosciences)" userId="77b85e6d-f950-431f-9661-1d6bae5c56df" providerId="ADAL" clId="{40338C81-915C-4274-85E4-7C835A4CC916}" dt="2025-07-03T12:01:22.919" v="1647" actId="20577"/>
          <ac:spMkLst>
            <pc:docMk/>
            <pc:sldMk cId="3044979174" sldId="269"/>
            <ac:spMk id="67" creationId="{2571C0BB-DF28-48E4-C77D-A58FE33E1BF2}"/>
          </ac:spMkLst>
        </pc:spChg>
        <pc:grpChg chg="mod">
          <ac:chgData name="Bryant, Joe C (PG/R - Sch of Biosciences)" userId="77b85e6d-f950-431f-9661-1d6bae5c56df" providerId="ADAL" clId="{40338C81-915C-4274-85E4-7C835A4CC916}" dt="2025-07-03T10:56:07.556" v="1341" actId="1036"/>
          <ac:grpSpMkLst>
            <pc:docMk/>
            <pc:sldMk cId="3044979174" sldId="269"/>
            <ac:grpSpMk id="3" creationId="{B86B422E-0DC0-BD0E-BE9C-302FE1EA7FCC}"/>
          </ac:grpSpMkLst>
        </pc:grpChg>
        <pc:grpChg chg="mod">
          <ac:chgData name="Bryant, Joe C (PG/R - Sch of Biosciences)" userId="77b85e6d-f950-431f-9661-1d6bae5c56df" providerId="ADAL" clId="{40338C81-915C-4274-85E4-7C835A4CC916}" dt="2025-07-03T10:56:07.556" v="1341" actId="1036"/>
          <ac:grpSpMkLst>
            <pc:docMk/>
            <pc:sldMk cId="3044979174" sldId="269"/>
            <ac:grpSpMk id="18" creationId="{4B654627-BDB2-CF70-679B-FB2C4181E9E6}"/>
          </ac:grpSpMkLst>
        </pc:grpChg>
        <pc:grpChg chg="mod">
          <ac:chgData name="Bryant, Joe C (PG/R - Sch of Biosciences)" userId="77b85e6d-f950-431f-9661-1d6bae5c56df" providerId="ADAL" clId="{40338C81-915C-4274-85E4-7C835A4CC916}" dt="2025-07-03T10:56:07.556" v="1341" actId="1036"/>
          <ac:grpSpMkLst>
            <pc:docMk/>
            <pc:sldMk cId="3044979174" sldId="269"/>
            <ac:grpSpMk id="29" creationId="{97ADEE2E-351A-11D4-9FCB-03E50C447E7E}"/>
          </ac:grpSpMkLst>
        </pc:grpChg>
        <pc:grpChg chg="mod">
          <ac:chgData name="Bryant, Joe C (PG/R - Sch of Biosciences)" userId="77b85e6d-f950-431f-9661-1d6bae5c56df" providerId="ADAL" clId="{40338C81-915C-4274-85E4-7C835A4CC916}" dt="2025-07-03T10:56:07.556" v="1341" actId="1036"/>
          <ac:grpSpMkLst>
            <pc:docMk/>
            <pc:sldMk cId="3044979174" sldId="269"/>
            <ac:grpSpMk id="64" creationId="{2C45EAAC-C456-701A-9044-F2B7FF86656F}"/>
          </ac:grpSpMkLst>
        </pc:grpChg>
        <pc:graphicFrameChg chg="mod topLvl">
          <ac:chgData name="Bryant, Joe C (PG/R - Sch of Biosciences)" userId="77b85e6d-f950-431f-9661-1d6bae5c56df" providerId="ADAL" clId="{40338C81-915C-4274-85E4-7C835A4CC916}" dt="2025-07-03T10:58:04.193" v="1366"/>
          <ac:graphicFrameMkLst>
            <pc:docMk/>
            <pc:sldMk cId="3044979174" sldId="269"/>
            <ac:graphicFrameMk id="45" creationId="{18DF60AA-7E81-6BCE-9587-0BBF1E8EDCB3}"/>
          </ac:graphicFrameMkLst>
        </pc:graphicFrameChg>
        <pc:graphicFrameChg chg="mod topLvl">
          <ac:chgData name="Bryant, Joe C (PG/R - Sch of Biosciences)" userId="77b85e6d-f950-431f-9661-1d6bae5c56df" providerId="ADAL" clId="{40338C81-915C-4274-85E4-7C835A4CC916}" dt="2025-07-03T10:58:07.932" v="1368"/>
          <ac:graphicFrameMkLst>
            <pc:docMk/>
            <pc:sldMk cId="3044979174" sldId="269"/>
            <ac:graphicFrameMk id="51" creationId="{8C26DF45-759E-771E-C75C-9A9C35055AFE}"/>
          </ac:graphicFrameMkLst>
        </pc:graphicFrameChg>
        <pc:graphicFrameChg chg="mod topLvl">
          <ac:chgData name="Bryant, Joe C (PG/R - Sch of Biosciences)" userId="77b85e6d-f950-431f-9661-1d6bae5c56df" providerId="ADAL" clId="{40338C81-915C-4274-85E4-7C835A4CC916}" dt="2025-07-03T10:58:10.153" v="1369" actId="108"/>
          <ac:graphicFrameMkLst>
            <pc:docMk/>
            <pc:sldMk cId="3044979174" sldId="269"/>
            <ac:graphicFrameMk id="59" creationId="{F8562CC9-8F4B-866C-EF27-3486EB154287}"/>
          </ac:graphicFrameMkLst>
        </pc:graphicFrameChg>
        <pc:cxnChg chg="mod topLvl">
          <ac:chgData name="Bryant, Joe C (PG/R - Sch of Biosciences)" userId="77b85e6d-f950-431f-9661-1d6bae5c56df" providerId="ADAL" clId="{40338C81-915C-4274-85E4-7C835A4CC916}" dt="2025-07-03T10:57:06.200" v="1346" actId="165"/>
          <ac:cxnSpMkLst>
            <pc:docMk/>
            <pc:sldMk cId="3044979174" sldId="269"/>
            <ac:cxnSpMk id="46" creationId="{6C64E372-0D76-DFB4-65B7-257845A4A0A0}"/>
          </ac:cxnSpMkLst>
        </pc:cxnChg>
        <pc:cxnChg chg="mod topLvl">
          <ac:chgData name="Bryant, Joe C (PG/R - Sch of Biosciences)" userId="77b85e6d-f950-431f-9661-1d6bae5c56df" providerId="ADAL" clId="{40338C81-915C-4274-85E4-7C835A4CC916}" dt="2025-07-03T10:57:06.200" v="1346" actId="165"/>
          <ac:cxnSpMkLst>
            <pc:docMk/>
            <pc:sldMk cId="3044979174" sldId="269"/>
            <ac:cxnSpMk id="47" creationId="{811D1CA5-E1FD-2F48-D68A-639DF1F06F89}"/>
          </ac:cxnSpMkLst>
        </pc:cxnChg>
        <pc:cxnChg chg="mod topLvl">
          <ac:chgData name="Bryant, Joe C (PG/R - Sch of Biosciences)" userId="77b85e6d-f950-431f-9661-1d6bae5c56df" providerId="ADAL" clId="{40338C81-915C-4274-85E4-7C835A4CC916}" dt="2025-07-03T10:56:56.226" v="1344" actId="165"/>
          <ac:cxnSpMkLst>
            <pc:docMk/>
            <pc:sldMk cId="3044979174" sldId="269"/>
            <ac:cxnSpMk id="52" creationId="{2E82BA25-1958-8226-179E-E4103A49E428}"/>
          </ac:cxnSpMkLst>
        </pc:cxnChg>
        <pc:cxnChg chg="mod topLvl">
          <ac:chgData name="Bryant, Joe C (PG/R - Sch of Biosciences)" userId="77b85e6d-f950-431f-9661-1d6bae5c56df" providerId="ADAL" clId="{40338C81-915C-4274-85E4-7C835A4CC916}" dt="2025-07-03T10:56:56.226" v="1344" actId="165"/>
          <ac:cxnSpMkLst>
            <pc:docMk/>
            <pc:sldMk cId="3044979174" sldId="269"/>
            <ac:cxnSpMk id="53" creationId="{D931AEC9-719E-036F-DE1A-15DBB75336C6}"/>
          </ac:cxnSpMkLst>
        </pc:cxnChg>
        <pc:cxnChg chg="mod topLvl">
          <ac:chgData name="Bryant, Joe C (PG/R - Sch of Biosciences)" userId="77b85e6d-f950-431f-9661-1d6bae5c56df" providerId="ADAL" clId="{40338C81-915C-4274-85E4-7C835A4CC916}" dt="2025-07-03T10:56:56.226" v="1344" actId="165"/>
          <ac:cxnSpMkLst>
            <pc:docMk/>
            <pc:sldMk cId="3044979174" sldId="269"/>
            <ac:cxnSpMk id="56" creationId="{E8F663B0-62D0-B698-9EB0-FC5A1BE7DC27}"/>
          </ac:cxnSpMkLst>
        </pc:cxnChg>
        <pc:cxnChg chg="mod topLvl">
          <ac:chgData name="Bryant, Joe C (PG/R - Sch of Biosciences)" userId="77b85e6d-f950-431f-9661-1d6bae5c56df" providerId="ADAL" clId="{40338C81-915C-4274-85E4-7C835A4CC916}" dt="2025-07-03T10:57:00.104" v="1345" actId="165"/>
          <ac:cxnSpMkLst>
            <pc:docMk/>
            <pc:sldMk cId="3044979174" sldId="269"/>
            <ac:cxnSpMk id="60" creationId="{6FD70DF1-B3A1-10E9-A738-BDD07D6F7A06}"/>
          </ac:cxnSpMkLst>
        </pc:cxnChg>
        <pc:cxnChg chg="mod topLvl">
          <ac:chgData name="Bryant, Joe C (PG/R - Sch of Biosciences)" userId="77b85e6d-f950-431f-9661-1d6bae5c56df" providerId="ADAL" clId="{40338C81-915C-4274-85E4-7C835A4CC916}" dt="2025-07-03T10:57:00.104" v="1345" actId="165"/>
          <ac:cxnSpMkLst>
            <pc:docMk/>
            <pc:sldMk cId="3044979174" sldId="269"/>
            <ac:cxnSpMk id="61" creationId="{41346850-B989-6B0B-7710-5C8E6968CF48}"/>
          </ac:cxnSpMkLst>
        </pc:cxnChg>
      </pc:sldChg>
      <pc:sldChg chg="addSp modSp new mod">
        <pc:chgData name="Bryant, Joe C (PG/R - Sch of Biosciences)" userId="77b85e6d-f950-431f-9661-1d6bae5c56df" providerId="ADAL" clId="{40338C81-915C-4274-85E4-7C835A4CC916}" dt="2025-07-03T10:55:43.359" v="1230" actId="1076"/>
        <pc:sldMkLst>
          <pc:docMk/>
          <pc:sldMk cId="3505509992" sldId="270"/>
        </pc:sldMkLst>
        <pc:spChg chg="add mod">
          <ac:chgData name="Bryant, Joe C (PG/R - Sch of Biosciences)" userId="77b85e6d-f950-431f-9661-1d6bae5c56df" providerId="ADAL" clId="{40338C81-915C-4274-85E4-7C835A4CC916}" dt="2025-07-03T10:55:43.359" v="1230" actId="1076"/>
          <ac:spMkLst>
            <pc:docMk/>
            <pc:sldMk cId="3505509992" sldId="270"/>
            <ac:spMk id="2" creationId="{DA6941F1-05A8-EE6F-20FB-655485C84A75}"/>
          </ac:spMkLst>
        </pc:spChg>
      </pc:sldChg>
      <pc:sldChg chg="modSp add del mod">
        <pc:chgData name="Bryant, Joe C (PG/R - Sch of Biosciences)" userId="77b85e6d-f950-431f-9661-1d6bae5c56df" providerId="ADAL" clId="{40338C81-915C-4274-85E4-7C835A4CC916}" dt="2025-07-03T10:09:07.969" v="176" actId="47"/>
        <pc:sldMkLst>
          <pc:docMk/>
          <pc:sldMk cId="3567341013" sldId="270"/>
        </pc:sldMkLst>
      </pc:sldChg>
      <pc:sldChg chg="modSp add del mod">
        <pc:chgData name="Bryant, Joe C (PG/R - Sch of Biosciences)" userId="77b85e6d-f950-431f-9661-1d6bae5c56df" providerId="ADAL" clId="{40338C81-915C-4274-85E4-7C835A4CC916}" dt="2025-07-03T10:09:06.303" v="175" actId="47"/>
        <pc:sldMkLst>
          <pc:docMk/>
          <pc:sldMk cId="2148131370" sldId="271"/>
        </pc:sldMkLst>
      </pc:sldChg>
      <pc:sldChg chg="addSp modSp new mod ord">
        <pc:chgData name="Bryant, Joe C (PG/R - Sch of Biosciences)" userId="77b85e6d-f950-431f-9661-1d6bae5c56df" providerId="ADAL" clId="{40338C81-915C-4274-85E4-7C835A4CC916}" dt="2025-07-03T13:09:04.661" v="1730"/>
        <pc:sldMkLst>
          <pc:docMk/>
          <pc:sldMk cId="4017672125" sldId="271"/>
        </pc:sldMkLst>
        <pc:spChg chg="add mod">
          <ac:chgData name="Bryant, Joe C (PG/R - Sch of Biosciences)" userId="77b85e6d-f950-431f-9661-1d6bae5c56df" providerId="ADAL" clId="{40338C81-915C-4274-85E4-7C835A4CC916}" dt="2025-07-03T12:55:31.371" v="1700" actId="113"/>
          <ac:spMkLst>
            <pc:docMk/>
            <pc:sldMk cId="4017672125" sldId="271"/>
            <ac:spMk id="2" creationId="{6122E04D-16BA-1C9D-7A27-DD2D9E6BAEE0}"/>
          </ac:spMkLst>
        </pc:spChg>
        <pc:spChg chg="add mod">
          <ac:chgData name="Bryant, Joe C (PG/R - Sch of Biosciences)" userId="77b85e6d-f950-431f-9661-1d6bae5c56df" providerId="ADAL" clId="{40338C81-915C-4274-85E4-7C835A4CC916}" dt="2025-07-03T11:01:10.669" v="1406" actId="20577"/>
          <ac:spMkLst>
            <pc:docMk/>
            <pc:sldMk cId="4017672125" sldId="271"/>
            <ac:spMk id="3" creationId="{7398F7B6-BCE6-6C6D-0AA5-CA91DAEF99EB}"/>
          </ac:spMkLst>
        </pc:spChg>
        <pc:spChg chg="add mod">
          <ac:chgData name="Bryant, Joe C (PG/R - Sch of Biosciences)" userId="77b85e6d-f950-431f-9661-1d6bae5c56df" providerId="ADAL" clId="{40338C81-915C-4274-85E4-7C835A4CC916}" dt="2025-07-03T12:55:41.177" v="1709" actId="20577"/>
          <ac:spMkLst>
            <pc:docMk/>
            <pc:sldMk cId="4017672125" sldId="271"/>
            <ac:spMk id="4" creationId="{3B937A63-7E87-95F1-85D4-5D60C1728AD0}"/>
          </ac:spMkLst>
        </pc:spChg>
        <pc:spChg chg="add mod">
          <ac:chgData name="Bryant, Joe C (PG/R - Sch of Biosciences)" userId="77b85e6d-f950-431f-9661-1d6bae5c56df" providerId="ADAL" clId="{40338C81-915C-4274-85E4-7C835A4CC916}" dt="2025-07-03T13:09:04.661" v="1730"/>
          <ac:spMkLst>
            <pc:docMk/>
            <pc:sldMk cId="4017672125" sldId="271"/>
            <ac:spMk id="6" creationId="{CCF461F3-6111-DFD1-A416-8CBB91E76E61}"/>
          </ac:spMkLst>
        </pc:spChg>
        <pc:spChg chg="add mod">
          <ac:chgData name="Bryant, Joe C (PG/R - Sch of Biosciences)" userId="77b85e6d-f950-431f-9661-1d6bae5c56df" providerId="ADAL" clId="{40338C81-915C-4274-85E4-7C835A4CC916}" dt="2025-07-03T12:02:17.542" v="1698" actId="20577"/>
          <ac:spMkLst>
            <pc:docMk/>
            <pc:sldMk cId="4017672125" sldId="271"/>
            <ac:spMk id="7" creationId="{E9E23832-316F-F214-EC8F-54E6CD38713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surreyac-my.sharepoint.com/personal/jb01596_surrey_ac_uk/Documents/Hatice/Beclin%201/Beclin%201%20quantifications_SEM_averaged_blots_T.Tests_qPCR%201.7.25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https://surreyac-my.sharepoint.com/personal/jb01596_surrey_ac_uk/Documents/Hatice/Beclin%201/Beclin%201%20quantifications_SEM_averaged_blots_T.Tests_qPCR%201.7.25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surreyac-my.sharepoint.com/personal/jb01596_surrey_ac_uk/Documents/Hatice/Beclin%201/Beclin%201%20quantifications_SEM_averaged_blots_T.Tests_qPCR%201.7.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surreyac-my.sharepoint.com/personal/jb01596_surrey_ac_uk/Documents/Hatice/Beclin%201/Beclin%201%20quantifications_SEM_averaged_blots_T.Tests_qPCR%201.7.2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surreyac-my.sharepoint.com/personal/jb01596_surrey_ac_uk/Documents/Hatice/Beclin%201/Beclin%201%20quantifications_SEM_averaged_blots_T.Tests_qPCR%201.7.25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urreyac-my.sharepoint.com/personal/jb01596_surrey_ac_uk/Documents/Hatice/Beclin%201/Beclin%201%20qPCR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urreyac-my.sharepoint.com/personal/jb01596_surrey_ac_uk/Documents/Hatice/Beclin%201/Beclin%201%20qPCR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surreyac-my.sharepoint.com/personal/jb01596_surrey_ac_uk/Documents/Hatice/Beclin%201/Beclin%201%20qPCR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surreyac-my.sharepoint.com/personal/jb01596_surrey_ac_uk/Documents/Hatice/Beclin%201/Beclin%201%20quantifications_SEM_averaged_blots_T.Tests_qPCR%201.7.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surreyac-my.sharepoint.com/personal/jb01596_surrey_ac_uk/Documents/Hatice/Beclin%201/Beclin%201%20quantifications_SEM_averaged_blots_T.Tests_qPCR%201.7.25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surreyac-my.sharepoint.com/personal/jb01596_surrey_ac_uk/Documents/Hatice/Beclin%201/Beclin%201%20quantifications_SEM_averaged_blots_T.Tests_qPCR%201.7.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'Averaged repeats 1.7.25'!$K$4</c:f>
              <c:strCache>
                <c:ptCount val="1"/>
                <c:pt idx="0">
                  <c:v>Beclin1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'Averaged repeats 1.7.25'!$K$8:$L$8</c:f>
                <c:numCache>
                  <c:formatCode>General</c:formatCode>
                  <c:ptCount val="2"/>
                  <c:pt idx="0">
                    <c:v>5.1018087010648451E-2</c:v>
                  </c:pt>
                  <c:pt idx="1">
                    <c:v>3.3449426289330189E-2</c:v>
                  </c:pt>
                </c:numCache>
              </c:numRef>
            </c:plus>
            <c:minus>
              <c:numRef>
                <c:f>'Averaged repeats 1.7.25'!$K$8:$L$8</c:f>
                <c:numCache>
                  <c:formatCode>General</c:formatCode>
                  <c:ptCount val="2"/>
                  <c:pt idx="0">
                    <c:v>5.1018087010648451E-2</c:v>
                  </c:pt>
                  <c:pt idx="1">
                    <c:v>3.3449426289330189E-2</c:v>
                  </c:pt>
                </c:numCache>
              </c:numRef>
            </c:minus>
          </c:errBars>
          <c:cat>
            <c:strRef>
              <c:f>'Averaged repeats 1.7.25'!$J$5:$J$6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'Averaged repeats 1.7.25'!$K$5:$K$6</c:f>
              <c:numCache>
                <c:formatCode>General</c:formatCode>
                <c:ptCount val="2"/>
                <c:pt idx="0">
                  <c:v>0.98063913645547374</c:v>
                </c:pt>
                <c:pt idx="1">
                  <c:v>0.28338593043103416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B8-4CEF-9AC1-383F70FBD972}"/>
            </c:ext>
          </c:extLst>
        </c:ser>
        <c:ser>
          <c:idx val="1"/>
          <c:order val="1"/>
          <c:tx>
            <c:strRef>
              <c:f>'Averaged repeats 1.7.25'!$L$4</c:f>
              <c:strCache>
                <c:ptCount val="1"/>
                <c:pt idx="0">
                  <c:v>pRIPK1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'Averaged repeats 1.7.25'!$K$7:$L$7</c:f>
                <c:numCache>
                  <c:formatCode>General</c:formatCode>
                  <c:ptCount val="2"/>
                  <c:pt idx="0">
                    <c:v>0.12051550487396899</c:v>
                  </c:pt>
                  <c:pt idx="1">
                    <c:v>0.23767365815176905</c:v>
                  </c:pt>
                </c:numCache>
              </c:numRef>
            </c:plus>
            <c:minus>
              <c:numRef>
                <c:f>'Averaged repeats 1.7.25'!$K$7:$L$7</c:f>
                <c:numCache>
                  <c:formatCode>General</c:formatCode>
                  <c:ptCount val="2"/>
                  <c:pt idx="0">
                    <c:v>0.12051550487396899</c:v>
                  </c:pt>
                  <c:pt idx="1">
                    <c:v>0.23767365815176905</c:v>
                  </c:pt>
                </c:numCache>
              </c:numRef>
            </c:minus>
          </c:errBars>
          <c:val>
            <c:numRef>
              <c:f>'Averaged repeats 1.7.25'!$L$5:$L$6</c:f>
              <c:numCache>
                <c:formatCode>General</c:formatCode>
                <c:ptCount val="2"/>
                <c:pt idx="0">
                  <c:v>1.2631739218003255</c:v>
                </c:pt>
                <c:pt idx="1">
                  <c:v>2.0609102549084426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B8-4CEF-9AC1-383F70FBD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4329136"/>
        <c:axId val="2104330576"/>
      </c:barChart>
      <c:catAx>
        <c:axId val="210432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4330576"/>
        <c:crosses val="autoZero"/>
        <c:auto val="1"/>
        <c:lblAlgn val="ctr"/>
        <c:lblOffset val="100"/>
        <c:noMultiLvlLbl val="0"/>
      </c:catAx>
      <c:valAx>
        <c:axId val="2104330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algn="ctr">
                  <a:defRPr lang="en-GB"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Expression relative to actin (fold change)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43291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'Beclin1 westerns analysis '!$K$28</c:f>
              <c:strCache>
                <c:ptCount val="1"/>
                <c:pt idx="0">
                  <c:v>Beclin1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'Beclin1 westerns analysis '!$K$31:$K$32</c:f>
                <c:numCache>
                  <c:formatCode>General</c:formatCode>
                  <c:ptCount val="2"/>
                  <c:pt idx="0">
                    <c:v>4.6294248508243117E-2</c:v>
                  </c:pt>
                  <c:pt idx="1">
                    <c:v>1.3134637706782703E-2</c:v>
                  </c:pt>
                </c:numCache>
              </c:numRef>
            </c:plus>
            <c:minus>
              <c:numRef>
                <c:f>'Beclin1 westerns analysis '!$K$31:$K$32</c:f>
                <c:numCache>
                  <c:formatCode>General</c:formatCode>
                  <c:ptCount val="2"/>
                  <c:pt idx="0">
                    <c:v>4.6294248508243117E-2</c:v>
                  </c:pt>
                  <c:pt idx="1">
                    <c:v>1.3134637706782703E-2</c:v>
                  </c:pt>
                </c:numCache>
              </c:numRef>
            </c:minus>
          </c:errBars>
          <c:cat>
            <c:strRef>
              <c:f>'Beclin1 westerns analysis '!$J$29:$J$30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'Beclin1 westerns analysis '!$K$29:$K$30</c:f>
              <c:numCache>
                <c:formatCode>General</c:formatCode>
                <c:ptCount val="2"/>
                <c:pt idx="0">
                  <c:v>0.32658372681666198</c:v>
                </c:pt>
                <c:pt idx="1">
                  <c:v>4.9719761095042163E-2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F-4955-BDF0-A8EF0DFEF34E}"/>
            </c:ext>
          </c:extLst>
        </c:ser>
        <c:ser>
          <c:idx val="1"/>
          <c:order val="1"/>
          <c:tx>
            <c:strRef>
              <c:f>'Beclin1 westerns analysis '!$L$28</c:f>
              <c:strCache>
                <c:ptCount val="1"/>
                <c:pt idx="0">
                  <c:v>pMLKL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'Beclin1 westerns analysis '!$L$31:$L$32</c:f>
                <c:numCache>
                  <c:formatCode>General</c:formatCode>
                  <c:ptCount val="2"/>
                  <c:pt idx="0">
                    <c:v>0.1040522814476625</c:v>
                  </c:pt>
                  <c:pt idx="1">
                    <c:v>0.16628219097002142</c:v>
                  </c:pt>
                </c:numCache>
              </c:numRef>
            </c:plus>
            <c:minus>
              <c:numRef>
                <c:f>'Beclin1 westerns analysis '!$L$31:$L$32</c:f>
                <c:numCache>
                  <c:formatCode>General</c:formatCode>
                  <c:ptCount val="2"/>
                  <c:pt idx="0">
                    <c:v>0.1040522814476625</c:v>
                  </c:pt>
                  <c:pt idx="1">
                    <c:v>0.16628219097002142</c:v>
                  </c:pt>
                </c:numCache>
              </c:numRef>
            </c:minus>
          </c:errBars>
          <c:cat>
            <c:strRef>
              <c:f>'Beclin1 westerns analysis '!$J$29:$J$30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'Beclin1 westerns analysis '!$L$29:$L$30</c:f>
              <c:numCache>
                <c:formatCode>General</c:formatCode>
                <c:ptCount val="2"/>
                <c:pt idx="0">
                  <c:v>0.515300092381071</c:v>
                </c:pt>
                <c:pt idx="1">
                  <c:v>0.56968082777880147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AF-4955-BDF0-A8EF0DFEF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4329136"/>
        <c:axId val="2104330576"/>
      </c:barChart>
      <c:catAx>
        <c:axId val="210432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4330576"/>
        <c:crosses val="autoZero"/>
        <c:auto val="1"/>
        <c:lblAlgn val="ctr"/>
        <c:lblOffset val="100"/>
        <c:noMultiLvlLbl val="0"/>
      </c:catAx>
      <c:valAx>
        <c:axId val="2104330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algn="ctr" rtl="0">
                  <a:defRPr lang="en-GB"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Expression relative to actin (fold change)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43291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US"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'Beclin1 qPCR analysis'!$F$94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6E-47B5-8D31-565F3E414C9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6E-47B5-8D31-565F3E414C9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6E-47B5-8D31-565F3E414C9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6E-47B5-8D31-565F3E414C9C}"/>
              </c:ext>
            </c:extLst>
          </c:dPt>
          <c:errBars>
            <c:errBarType val="both"/>
            <c:errValType val="cust"/>
            <c:noEndCap val="0"/>
            <c:plus>
              <c:numRef>
                <c:f>'Beclin1 qPCR analysis'!$H$95:$H$98</c:f>
                <c:numCache>
                  <c:formatCode>General</c:formatCode>
                  <c:ptCount val="4"/>
                  <c:pt idx="0">
                    <c:v>2.4421916386721171E-2</c:v>
                  </c:pt>
                  <c:pt idx="1">
                    <c:v>0.37175583833120007</c:v>
                  </c:pt>
                  <c:pt idx="2">
                    <c:v>0.35414665512091642</c:v>
                  </c:pt>
                  <c:pt idx="3">
                    <c:v>6.6857161172158661E-2</c:v>
                  </c:pt>
                </c:numCache>
              </c:numRef>
            </c:plus>
            <c:minus>
              <c:numRef>
                <c:f>'Beclin1 qPCR analysis'!$H$95:$H$98</c:f>
                <c:numCache>
                  <c:formatCode>General</c:formatCode>
                  <c:ptCount val="4"/>
                  <c:pt idx="0">
                    <c:v>2.4421916386721171E-2</c:v>
                  </c:pt>
                  <c:pt idx="1">
                    <c:v>0.37175583833120007</c:v>
                  </c:pt>
                  <c:pt idx="2">
                    <c:v>0.35414665512091642</c:v>
                  </c:pt>
                  <c:pt idx="3">
                    <c:v>6.6857161172158661E-2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'Beclin1 qPCR analysis'!$B$95:$B$98</c:f>
              <c:strCache>
                <c:ptCount val="4"/>
                <c:pt idx="0">
                  <c:v>Beclin-1</c:v>
                </c:pt>
                <c:pt idx="1">
                  <c:v>RIPK1</c:v>
                </c:pt>
                <c:pt idx="2">
                  <c:v>RIPK3</c:v>
                </c:pt>
                <c:pt idx="3">
                  <c:v>MLKL</c:v>
                </c:pt>
              </c:strCache>
            </c:strRef>
          </c:cat>
          <c:val>
            <c:numRef>
              <c:f>'Beclin1 qPCR analysis'!$F$95:$F$98</c:f>
              <c:numCache>
                <c:formatCode>General</c:formatCode>
                <c:ptCount val="4"/>
                <c:pt idx="0">
                  <c:v>0.16900000000000001</c:v>
                </c:pt>
                <c:pt idx="1">
                  <c:v>2.3616000000000001</c:v>
                </c:pt>
                <c:pt idx="2">
                  <c:v>2.9201999999999999</c:v>
                </c:pt>
                <c:pt idx="3">
                  <c:v>2.4274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6E-47B5-8D31-565F3E414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2726408"/>
        <c:axId val="812744408"/>
      </c:barChart>
      <c:scatterChart>
        <c:scatterStyle val="lineMarker"/>
        <c:varyColors val="0"/>
        <c:ser>
          <c:idx val="1"/>
          <c:order val="1"/>
          <c:tx>
            <c:v>1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accent2"/>
                </a:solidFill>
              </a:ln>
              <a:effectLst/>
            </c:spPr>
          </c:marker>
          <c:xVal>
            <c:numRef>
              <c:f>'Beclin1 qPCR analysis'!$B$102:$B$104</c:f>
              <c:numCache>
                <c:formatCode>General</c:formatCode>
                <c:ptCount val="3"/>
                <c:pt idx="0">
                  <c:v>0.9</c:v>
                </c:pt>
                <c:pt idx="1">
                  <c:v>1</c:v>
                </c:pt>
                <c:pt idx="2">
                  <c:v>1.1000000000000001</c:v>
                </c:pt>
              </c:numCache>
            </c:numRef>
          </c:xVal>
          <c:yVal>
            <c:numRef>
              <c:f>'Beclin1 qPCR analysis'!$C$102:$C$104</c:f>
              <c:numCache>
                <c:formatCode>General</c:formatCode>
                <c:ptCount val="3"/>
                <c:pt idx="0">
                  <c:v>0.16489999999999999</c:v>
                </c:pt>
                <c:pt idx="1">
                  <c:v>0.22270000000000001</c:v>
                </c:pt>
                <c:pt idx="2">
                  <c:v>0.11940000000000001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16E-47B5-8D31-565F3E414C9C}"/>
            </c:ext>
          </c:extLst>
        </c:ser>
        <c:ser>
          <c:idx val="2"/>
          <c:order val="2"/>
          <c:tx>
            <c:v>2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rgbClr val="00B050"/>
                </a:solidFill>
              </a:ln>
              <a:effectLst/>
            </c:spPr>
          </c:marker>
          <c:xVal>
            <c:numRef>
              <c:f>'Beclin1 qPCR analysis'!$D$102:$D$104</c:f>
              <c:numCache>
                <c:formatCode>General</c:formatCode>
                <c:ptCount val="3"/>
                <c:pt idx="0">
                  <c:v>1.9</c:v>
                </c:pt>
                <c:pt idx="1">
                  <c:v>2</c:v>
                </c:pt>
                <c:pt idx="2">
                  <c:v>2.1</c:v>
                </c:pt>
              </c:numCache>
            </c:numRef>
          </c:xVal>
          <c:yVal>
            <c:numRef>
              <c:f>'Beclin1 qPCR analysis'!$E$102:$E$104</c:f>
              <c:numCache>
                <c:formatCode>General</c:formatCode>
                <c:ptCount val="3"/>
                <c:pt idx="0">
                  <c:v>2.0945999999999998</c:v>
                </c:pt>
                <c:pt idx="1">
                  <c:v>1.7411000000000001</c:v>
                </c:pt>
                <c:pt idx="2">
                  <c:v>3.2490000000000001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016E-47B5-8D31-565F3E414C9C}"/>
            </c:ext>
          </c:extLst>
        </c:ser>
        <c:ser>
          <c:idx val="3"/>
          <c:order val="3"/>
          <c:tx>
            <c:v>3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accent4"/>
                </a:solidFill>
              </a:ln>
              <a:effectLst/>
            </c:spPr>
          </c:marker>
          <c:xVal>
            <c:numRef>
              <c:f>'Beclin1 qPCR analysis'!$F$102:$F$104</c:f>
              <c:numCache>
                <c:formatCode>General</c:formatCode>
                <c:ptCount val="3"/>
                <c:pt idx="0">
                  <c:v>2.9</c:v>
                </c:pt>
                <c:pt idx="1">
                  <c:v>3</c:v>
                </c:pt>
                <c:pt idx="2">
                  <c:v>3.1</c:v>
                </c:pt>
              </c:numCache>
            </c:numRef>
          </c:xVal>
          <c:yVal>
            <c:numRef>
              <c:f>'Beclin1 qPCR analysis'!$G$102:$G$104</c:f>
              <c:numCache>
                <c:formatCode>General</c:formatCode>
                <c:ptCount val="3"/>
                <c:pt idx="0">
                  <c:v>3.1023000000000001</c:v>
                </c:pt>
                <c:pt idx="1">
                  <c:v>3.5636000000000001</c:v>
                </c:pt>
                <c:pt idx="2">
                  <c:v>2.2974000000000001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016E-47B5-8D31-565F3E414C9C}"/>
            </c:ext>
          </c:extLst>
        </c:ser>
        <c:ser>
          <c:idx val="4"/>
          <c:order val="4"/>
          <c:tx>
            <c:v>4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accent5"/>
                </a:solidFill>
              </a:ln>
              <a:effectLst/>
            </c:spPr>
          </c:marker>
          <c:xVal>
            <c:numRef>
              <c:f>'Beclin1 qPCR analysis'!$H$102:$H$104</c:f>
              <c:numCache>
                <c:formatCode>General</c:formatCode>
                <c:ptCount val="3"/>
                <c:pt idx="0">
                  <c:v>3.9</c:v>
                </c:pt>
                <c:pt idx="1">
                  <c:v>4</c:v>
                </c:pt>
                <c:pt idx="2">
                  <c:v>4.0999999999999996</c:v>
                </c:pt>
              </c:numCache>
            </c:numRef>
          </c:xVal>
          <c:yVal>
            <c:numRef>
              <c:f>'Beclin1 qPCR analysis'!$I$102:$I$104</c:f>
              <c:numCache>
                <c:formatCode>General</c:formatCode>
                <c:ptCount val="3"/>
                <c:pt idx="0">
                  <c:v>2.4060999999999999</c:v>
                </c:pt>
                <c:pt idx="1">
                  <c:v>2.2974000000000001</c:v>
                </c:pt>
                <c:pt idx="2">
                  <c:v>2.5787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016E-47B5-8D31-565F3E414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726408"/>
        <c:axId val="812744408"/>
      </c:scatterChart>
      <c:catAx>
        <c:axId val="812726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2744408"/>
        <c:crosses val="autoZero"/>
        <c:auto val="1"/>
        <c:lblAlgn val="ctr"/>
        <c:lblOffset val="100"/>
        <c:noMultiLvlLbl val="0"/>
      </c:catAx>
      <c:valAx>
        <c:axId val="812744408"/>
        <c:scaling>
          <c:orientation val="minMax"/>
          <c:max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Fold change (2^</a:t>
                </a:r>
                <a:r>
                  <a:rPr lang="el-GR" sz="1200" b="0" i="0" u="none" strike="noStrike" baseline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ΔΔ</a:t>
                </a:r>
                <a:r>
                  <a:rPr lang="en-GB" sz="1200" b="0" i="0" u="none" strike="noStrike" baseline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Cq</a:t>
                </a:r>
                <a:r>
                  <a:rPr lang="en-GB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dk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2726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'Averaged repeats 1.7.25'!$K$15</c:f>
              <c:strCache>
                <c:ptCount val="1"/>
                <c:pt idx="0">
                  <c:v>Beclin1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'Averaged repeats 1.7.25'!$K$18:$K$19</c:f>
                <c:numCache>
                  <c:formatCode>General</c:formatCode>
                  <c:ptCount val="2"/>
                  <c:pt idx="0">
                    <c:v>4.3679905665089086E-2</c:v>
                  </c:pt>
                  <c:pt idx="1">
                    <c:v>3.6126674943510538E-2</c:v>
                  </c:pt>
                </c:numCache>
              </c:numRef>
            </c:plus>
            <c:minus>
              <c:numRef>
                <c:f>'Averaged repeats 1.7.25'!$K$18:$K$19</c:f>
                <c:numCache>
                  <c:formatCode>General</c:formatCode>
                  <c:ptCount val="2"/>
                  <c:pt idx="0">
                    <c:v>4.3679905665089086E-2</c:v>
                  </c:pt>
                  <c:pt idx="1">
                    <c:v>3.6126674943510538E-2</c:v>
                  </c:pt>
                </c:numCache>
              </c:numRef>
            </c:minus>
          </c:errBars>
          <c:cat>
            <c:strRef>
              <c:f>'Averaged repeats 1.7.25'!$J$16:$J$17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'Averaged repeats 1.7.25'!$K$16:$K$17</c:f>
              <c:numCache>
                <c:formatCode>General</c:formatCode>
                <c:ptCount val="2"/>
                <c:pt idx="0">
                  <c:v>1.3136134868822378</c:v>
                </c:pt>
                <c:pt idx="1">
                  <c:v>0.36784064889398216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EF-4607-8960-37B7A32B229F}"/>
            </c:ext>
          </c:extLst>
        </c:ser>
        <c:ser>
          <c:idx val="1"/>
          <c:order val="1"/>
          <c:tx>
            <c:strRef>
              <c:f>'Averaged repeats 1.7.25'!$L$15</c:f>
              <c:strCache>
                <c:ptCount val="1"/>
                <c:pt idx="0">
                  <c:v>pRIPK1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'Averaged repeats 1.7.25'!$L$18:$L$19</c:f>
                <c:numCache>
                  <c:formatCode>General</c:formatCode>
                  <c:ptCount val="2"/>
                  <c:pt idx="0">
                    <c:v>5.4281770605598391E-2</c:v>
                  </c:pt>
                  <c:pt idx="1">
                    <c:v>6.8697642517154128E-2</c:v>
                  </c:pt>
                </c:numCache>
              </c:numRef>
            </c:plus>
            <c:minus>
              <c:numRef>
                <c:f>'Averaged repeats 1.7.25'!$L$18:$L$19</c:f>
                <c:numCache>
                  <c:formatCode>General</c:formatCode>
                  <c:ptCount val="2"/>
                  <c:pt idx="0">
                    <c:v>5.4281770605598391E-2</c:v>
                  </c:pt>
                  <c:pt idx="1">
                    <c:v>6.8697642517154128E-2</c:v>
                  </c:pt>
                </c:numCache>
              </c:numRef>
            </c:minus>
          </c:errBars>
          <c:cat>
            <c:strRef>
              <c:f>'Averaged repeats 1.7.25'!$J$16:$J$17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'Averaged repeats 1.7.25'!$L$16:$L$17</c:f>
              <c:numCache>
                <c:formatCode>General</c:formatCode>
                <c:ptCount val="2"/>
                <c:pt idx="0">
                  <c:v>0.13399726568652739</c:v>
                </c:pt>
                <c:pt idx="1">
                  <c:v>0.25760675933248839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EF-4607-8960-37B7A32B229F}"/>
            </c:ext>
          </c:extLst>
        </c:ser>
        <c:ser>
          <c:idx val="2"/>
          <c:order val="2"/>
          <c:tx>
            <c:strRef>
              <c:f>'Averaged repeats 1.7.25'!$M$15</c:f>
              <c:strCache>
                <c:ptCount val="1"/>
                <c:pt idx="0">
                  <c:v>pRIPK3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'Averaged repeats 1.7.25'!$M$18:$M$19</c:f>
                <c:numCache>
                  <c:formatCode>General</c:formatCode>
                  <c:ptCount val="2"/>
                  <c:pt idx="0">
                    <c:v>0.22796600825172111</c:v>
                  </c:pt>
                  <c:pt idx="1">
                    <c:v>0.51450625001766337</c:v>
                  </c:pt>
                </c:numCache>
              </c:numRef>
            </c:plus>
            <c:minus>
              <c:numRef>
                <c:f>'Averaged repeats 1.7.25'!$M$18:$M$19</c:f>
                <c:numCache>
                  <c:formatCode>General</c:formatCode>
                  <c:ptCount val="2"/>
                  <c:pt idx="0">
                    <c:v>0.22796600825172111</c:v>
                  </c:pt>
                  <c:pt idx="1">
                    <c:v>0.51450625001766337</c:v>
                  </c:pt>
                </c:numCache>
              </c:numRef>
            </c:minus>
          </c:errBars>
          <c:val>
            <c:numRef>
              <c:f>'Averaged repeats 1.7.25'!$M$16:$M$17</c:f>
              <c:numCache>
                <c:formatCode>General</c:formatCode>
                <c:ptCount val="2"/>
                <c:pt idx="0">
                  <c:v>1.7790969334544069</c:v>
                </c:pt>
                <c:pt idx="1">
                  <c:v>1.7679667903207319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EF-4607-8960-37B7A32B2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4329136"/>
        <c:axId val="2104330576"/>
      </c:barChart>
      <c:catAx>
        <c:axId val="210432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4330576"/>
        <c:crosses val="autoZero"/>
        <c:auto val="1"/>
        <c:lblAlgn val="ctr"/>
        <c:lblOffset val="100"/>
        <c:noMultiLvlLbl val="0"/>
      </c:catAx>
      <c:valAx>
        <c:axId val="2104330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algn="ctr">
                  <a:defRPr lang="en-GB"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Expression relative to actin (fold change)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43291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'Averaged repeats 1.7.25'!$K$28</c:f>
              <c:strCache>
                <c:ptCount val="1"/>
                <c:pt idx="0">
                  <c:v>Beclin1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'Averaged repeats 1.7.25'!$K$31:$K$32</c:f>
                <c:numCache>
                  <c:formatCode>General</c:formatCode>
                  <c:ptCount val="2"/>
                  <c:pt idx="0">
                    <c:v>4.6294248508243117E-2</c:v>
                  </c:pt>
                  <c:pt idx="1">
                    <c:v>1.3134637706782703E-2</c:v>
                  </c:pt>
                </c:numCache>
              </c:numRef>
            </c:plus>
            <c:minus>
              <c:numRef>
                <c:f>'Averaged repeats 1.7.25'!$K$31:$K$32</c:f>
                <c:numCache>
                  <c:formatCode>General</c:formatCode>
                  <c:ptCount val="2"/>
                  <c:pt idx="0">
                    <c:v>4.6294248508243117E-2</c:v>
                  </c:pt>
                  <c:pt idx="1">
                    <c:v>1.3134637706782703E-2</c:v>
                  </c:pt>
                </c:numCache>
              </c:numRef>
            </c:minus>
          </c:errBars>
          <c:cat>
            <c:strRef>
              <c:f>'Averaged repeats 1.7.25'!$J$29:$J$30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'Averaged repeats 1.7.25'!$K$29:$K$30</c:f>
              <c:numCache>
                <c:formatCode>General</c:formatCode>
                <c:ptCount val="2"/>
                <c:pt idx="0">
                  <c:v>0.32658372681666198</c:v>
                </c:pt>
                <c:pt idx="1">
                  <c:v>4.9719761095042163E-2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3D-4649-8CF3-E275FEA91320}"/>
            </c:ext>
          </c:extLst>
        </c:ser>
        <c:ser>
          <c:idx val="1"/>
          <c:order val="1"/>
          <c:tx>
            <c:strRef>
              <c:f>'Averaged repeats 1.7.25'!$L$28</c:f>
              <c:strCache>
                <c:ptCount val="1"/>
                <c:pt idx="0">
                  <c:v>pMLKL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'Averaged repeats 1.7.25'!$L$31:$L$32</c:f>
                <c:numCache>
                  <c:formatCode>General</c:formatCode>
                  <c:ptCount val="2"/>
                  <c:pt idx="0">
                    <c:v>0.1040522814476625</c:v>
                  </c:pt>
                  <c:pt idx="1">
                    <c:v>0.16628219097002142</c:v>
                  </c:pt>
                </c:numCache>
              </c:numRef>
            </c:plus>
            <c:minus>
              <c:numRef>
                <c:f>'Averaged repeats 1.7.25'!$L$31:$L$32</c:f>
                <c:numCache>
                  <c:formatCode>General</c:formatCode>
                  <c:ptCount val="2"/>
                  <c:pt idx="0">
                    <c:v>0.1040522814476625</c:v>
                  </c:pt>
                  <c:pt idx="1">
                    <c:v>0.16628219097002142</c:v>
                  </c:pt>
                </c:numCache>
              </c:numRef>
            </c:minus>
          </c:errBars>
          <c:cat>
            <c:strRef>
              <c:f>'Averaged repeats 1.7.25'!$J$29:$J$30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'Averaged repeats 1.7.25'!$L$29:$L$30</c:f>
              <c:numCache>
                <c:formatCode>General</c:formatCode>
                <c:ptCount val="2"/>
                <c:pt idx="0">
                  <c:v>0.515300092381071</c:v>
                </c:pt>
                <c:pt idx="1">
                  <c:v>0.56968082777880147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3D-4649-8CF3-E275FEA91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4329136"/>
        <c:axId val="2104330576"/>
      </c:barChart>
      <c:catAx>
        <c:axId val="210432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4330576"/>
        <c:crosses val="autoZero"/>
        <c:auto val="1"/>
        <c:lblAlgn val="ctr"/>
        <c:lblOffset val="100"/>
        <c:noMultiLvlLbl val="0"/>
      </c:catAx>
      <c:valAx>
        <c:axId val="2104330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algn="ctr">
                  <a:defRPr lang="en-GB"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Expression relative to actin (fold change)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43291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qPCR!$C$21</c:f>
              <c:strCache>
                <c:ptCount val="1"/>
                <c:pt idx="0">
                  <c:v>Average fold-change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E7-4E7C-B606-A674EF735C0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E7-4E7C-B606-A674EF735C0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E7-4E7C-B606-A674EF735C0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E7-4E7C-B606-A674EF735C0C}"/>
              </c:ext>
            </c:extLst>
          </c:dPt>
          <c:cat>
            <c:strRef>
              <c:f>qPCR!$B$22:$B$25</c:f>
              <c:strCache>
                <c:ptCount val="4"/>
                <c:pt idx="0">
                  <c:v>Beclin-1</c:v>
                </c:pt>
                <c:pt idx="1">
                  <c:v>RIPK1</c:v>
                </c:pt>
                <c:pt idx="2">
                  <c:v>RIPK3</c:v>
                </c:pt>
                <c:pt idx="3">
                  <c:v>MLKL</c:v>
                </c:pt>
              </c:strCache>
            </c:strRef>
          </c:cat>
          <c:val>
            <c:numRef>
              <c:f>qPCR!$C$22:$C$25</c:f>
              <c:numCache>
                <c:formatCode>General</c:formatCode>
                <c:ptCount val="4"/>
                <c:pt idx="0">
                  <c:v>0.16493848884661244</c:v>
                </c:pt>
                <c:pt idx="1">
                  <c:v>2.0945882456412632</c:v>
                </c:pt>
                <c:pt idx="2">
                  <c:v>3.1022895236674755</c:v>
                </c:pt>
                <c:pt idx="3">
                  <c:v>2.4060500721642373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E7-4E7C-B606-A674EF735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937856"/>
        <c:axId val="767948296"/>
      </c:barChart>
      <c:catAx>
        <c:axId val="76793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67948296"/>
        <c:crosses val="autoZero"/>
        <c:auto val="1"/>
        <c:lblAlgn val="ctr"/>
        <c:lblOffset val="100"/>
        <c:noMultiLvlLbl val="0"/>
      </c:catAx>
      <c:valAx>
        <c:axId val="767948296"/>
        <c:scaling>
          <c:orientation val="minMax"/>
          <c:max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000" b="0" i="0" u="none" strike="noStrike" kern="1200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mRNA expression relative to actin (fold change)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6793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qPCR!$C$54</c:f>
              <c:strCache>
                <c:ptCount val="1"/>
                <c:pt idx="0">
                  <c:v>Average fold-change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19-4392-A193-D2F20AD445D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19-4392-A193-D2F20AD445D0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19-4392-A193-D2F20AD445D0}"/>
              </c:ext>
            </c:extLst>
          </c:dPt>
          <c:cat>
            <c:strRef>
              <c:f>qPCR!$B$55:$B$58</c:f>
              <c:strCache>
                <c:ptCount val="4"/>
                <c:pt idx="0">
                  <c:v>Beclin-1</c:v>
                </c:pt>
                <c:pt idx="1">
                  <c:v>RIPK1</c:v>
                </c:pt>
                <c:pt idx="2">
                  <c:v>RIPK3</c:v>
                </c:pt>
                <c:pt idx="3">
                  <c:v>MLKL</c:v>
                </c:pt>
              </c:strCache>
            </c:strRef>
          </c:cat>
          <c:val>
            <c:numRef>
              <c:f>qPCR!$C$55:$C$58</c:f>
              <c:numCache>
                <c:formatCode>General</c:formatCode>
                <c:ptCount val="4"/>
                <c:pt idx="0">
                  <c:v>0.22272467953508521</c:v>
                </c:pt>
                <c:pt idx="1">
                  <c:v>1.7411011265922491</c:v>
                </c:pt>
                <c:pt idx="2">
                  <c:v>3.5635948725613456</c:v>
                </c:pt>
                <c:pt idx="3">
                  <c:v>2.2973967099940631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19-4392-A193-D2F20AD44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937856"/>
        <c:axId val="767948296"/>
      </c:barChart>
      <c:catAx>
        <c:axId val="76793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67948296"/>
        <c:crosses val="autoZero"/>
        <c:auto val="1"/>
        <c:lblAlgn val="ctr"/>
        <c:lblOffset val="100"/>
        <c:noMultiLvlLbl val="0"/>
      </c:catAx>
      <c:valAx>
        <c:axId val="767948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000" b="0" i="0" u="none" strike="noStrike" kern="1200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mRNA expression relative to actin (fold change)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6793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qPCR!$C$81</c:f>
              <c:strCache>
                <c:ptCount val="1"/>
                <c:pt idx="0">
                  <c:v>Average fold-change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DC-41A4-AC4F-5B76EABEF9F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DC-41A4-AC4F-5B76EABEF9F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DC-41A4-AC4F-5B76EABEF9F4}"/>
              </c:ext>
            </c:extLst>
          </c:dPt>
          <c:cat>
            <c:strRef>
              <c:f>qPCR!$B$82:$B$85</c:f>
              <c:strCache>
                <c:ptCount val="4"/>
                <c:pt idx="0">
                  <c:v>Beclin-1</c:v>
                </c:pt>
                <c:pt idx="1">
                  <c:v>RIPK1</c:v>
                </c:pt>
                <c:pt idx="2">
                  <c:v>RIPK3</c:v>
                </c:pt>
                <c:pt idx="3">
                  <c:v>MLKL</c:v>
                </c:pt>
              </c:strCache>
            </c:strRef>
          </c:cat>
          <c:val>
            <c:numRef>
              <c:f>qPCR!$C$82:$C$85</c:f>
              <c:numCache>
                <c:formatCode>General</c:formatCode>
                <c:ptCount val="4"/>
                <c:pt idx="0">
                  <c:v>0.11935520048880237</c:v>
                </c:pt>
                <c:pt idx="1">
                  <c:v>3.2490095854249561</c:v>
                </c:pt>
                <c:pt idx="2">
                  <c:v>2.0945882456412583</c:v>
                </c:pt>
                <c:pt idx="3">
                  <c:v>2.5787406168791653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1DC-41A4-AC4F-5B76EABEF9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937856"/>
        <c:axId val="767948296"/>
      </c:barChart>
      <c:catAx>
        <c:axId val="76793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67948296"/>
        <c:crosses val="autoZero"/>
        <c:auto val="1"/>
        <c:lblAlgn val="ctr"/>
        <c:lblOffset val="100"/>
        <c:noMultiLvlLbl val="0"/>
      </c:catAx>
      <c:valAx>
        <c:axId val="767948296"/>
        <c:scaling>
          <c:orientation val="minMax"/>
          <c:max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000" b="0" i="0" u="none" strike="noStrike" kern="1200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mRNA expression relative to actin (fold change)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6793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'Beclin1 qPCR analysis'!$F$94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28-4FFB-B2B4-4A1F010BA86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28-4FFB-B2B4-4A1F010BA86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28-4FFB-B2B4-4A1F010BA86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28-4FFB-B2B4-4A1F010BA86C}"/>
              </c:ext>
            </c:extLst>
          </c:dPt>
          <c:errBars>
            <c:errBarType val="both"/>
            <c:errValType val="cust"/>
            <c:noEndCap val="0"/>
            <c:plus>
              <c:numRef>
                <c:f>'Beclin1 qPCR analysis'!$H$95:$H$98</c:f>
                <c:numCache>
                  <c:formatCode>General</c:formatCode>
                  <c:ptCount val="4"/>
                  <c:pt idx="0">
                    <c:v>2.4421916386721171E-2</c:v>
                  </c:pt>
                  <c:pt idx="1">
                    <c:v>0.37175583833120007</c:v>
                  </c:pt>
                  <c:pt idx="2">
                    <c:v>0.35414665512091642</c:v>
                  </c:pt>
                  <c:pt idx="3">
                    <c:v>6.6857161172158661E-2</c:v>
                  </c:pt>
                </c:numCache>
              </c:numRef>
            </c:plus>
            <c:minus>
              <c:numRef>
                <c:f>'Beclin1 qPCR analysis'!$H$95:$H$98</c:f>
                <c:numCache>
                  <c:formatCode>General</c:formatCode>
                  <c:ptCount val="4"/>
                  <c:pt idx="0">
                    <c:v>2.4421916386721171E-2</c:v>
                  </c:pt>
                  <c:pt idx="1">
                    <c:v>0.37175583833120007</c:v>
                  </c:pt>
                  <c:pt idx="2">
                    <c:v>0.35414665512091642</c:v>
                  </c:pt>
                  <c:pt idx="3">
                    <c:v>6.6857161172158661E-2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'Beclin1 qPCR analysis'!$B$95:$B$98</c:f>
              <c:strCache>
                <c:ptCount val="4"/>
                <c:pt idx="0">
                  <c:v>Beclin-1</c:v>
                </c:pt>
                <c:pt idx="1">
                  <c:v>RIPK1</c:v>
                </c:pt>
                <c:pt idx="2">
                  <c:v>RIPK3</c:v>
                </c:pt>
                <c:pt idx="3">
                  <c:v>MLKL</c:v>
                </c:pt>
              </c:strCache>
            </c:strRef>
          </c:cat>
          <c:val>
            <c:numRef>
              <c:f>'Beclin1 qPCR analysis'!$F$95:$F$98</c:f>
              <c:numCache>
                <c:formatCode>General</c:formatCode>
                <c:ptCount val="4"/>
                <c:pt idx="0">
                  <c:v>0.16900000000000001</c:v>
                </c:pt>
                <c:pt idx="1">
                  <c:v>2.3616000000000001</c:v>
                </c:pt>
                <c:pt idx="2">
                  <c:v>2.9201999999999999</c:v>
                </c:pt>
                <c:pt idx="3">
                  <c:v>2.4274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28-4FFB-B2B4-4A1F010BA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2726408"/>
        <c:axId val="812744408"/>
      </c:barChart>
      <c:scatterChart>
        <c:scatterStyle val="lineMarker"/>
        <c:varyColors val="0"/>
        <c:ser>
          <c:idx val="1"/>
          <c:order val="1"/>
          <c:tx>
            <c:v>1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accent2"/>
                </a:solidFill>
              </a:ln>
              <a:effectLst/>
            </c:spPr>
          </c:marker>
          <c:xVal>
            <c:numRef>
              <c:f>'Beclin1 qPCR analysis'!$B$102:$B$104</c:f>
              <c:numCache>
                <c:formatCode>General</c:formatCode>
                <c:ptCount val="3"/>
                <c:pt idx="0">
                  <c:v>0.9</c:v>
                </c:pt>
                <c:pt idx="1">
                  <c:v>1</c:v>
                </c:pt>
                <c:pt idx="2">
                  <c:v>1.1000000000000001</c:v>
                </c:pt>
              </c:numCache>
            </c:numRef>
          </c:xVal>
          <c:yVal>
            <c:numRef>
              <c:f>'Beclin1 qPCR analysis'!$C$102:$C$104</c:f>
              <c:numCache>
                <c:formatCode>General</c:formatCode>
                <c:ptCount val="3"/>
                <c:pt idx="0">
                  <c:v>0.16489999999999999</c:v>
                </c:pt>
                <c:pt idx="1">
                  <c:v>0.22270000000000001</c:v>
                </c:pt>
                <c:pt idx="2">
                  <c:v>0.11940000000000001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E28-4FFB-B2B4-4A1F010BA86C}"/>
            </c:ext>
          </c:extLst>
        </c:ser>
        <c:ser>
          <c:idx val="2"/>
          <c:order val="2"/>
          <c:tx>
            <c:v>2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rgbClr val="00B050"/>
                </a:solidFill>
              </a:ln>
              <a:effectLst/>
            </c:spPr>
          </c:marker>
          <c:xVal>
            <c:numRef>
              <c:f>'Beclin1 qPCR analysis'!$D$102:$D$104</c:f>
              <c:numCache>
                <c:formatCode>General</c:formatCode>
                <c:ptCount val="3"/>
                <c:pt idx="0">
                  <c:v>1.9</c:v>
                </c:pt>
                <c:pt idx="1">
                  <c:v>2</c:v>
                </c:pt>
                <c:pt idx="2">
                  <c:v>2.1</c:v>
                </c:pt>
              </c:numCache>
            </c:numRef>
          </c:xVal>
          <c:yVal>
            <c:numRef>
              <c:f>'Beclin1 qPCR analysis'!$E$102:$E$104</c:f>
              <c:numCache>
                <c:formatCode>General</c:formatCode>
                <c:ptCount val="3"/>
                <c:pt idx="0">
                  <c:v>2.0945999999999998</c:v>
                </c:pt>
                <c:pt idx="1">
                  <c:v>1.7411000000000001</c:v>
                </c:pt>
                <c:pt idx="2">
                  <c:v>3.2490000000000001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E28-4FFB-B2B4-4A1F010BA86C}"/>
            </c:ext>
          </c:extLst>
        </c:ser>
        <c:ser>
          <c:idx val="3"/>
          <c:order val="3"/>
          <c:tx>
            <c:v>3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accent4"/>
                </a:solidFill>
              </a:ln>
              <a:effectLst/>
            </c:spPr>
          </c:marker>
          <c:xVal>
            <c:numRef>
              <c:f>'Beclin1 qPCR analysis'!$F$102:$F$104</c:f>
              <c:numCache>
                <c:formatCode>General</c:formatCode>
                <c:ptCount val="3"/>
                <c:pt idx="0">
                  <c:v>2.9</c:v>
                </c:pt>
                <c:pt idx="1">
                  <c:v>3</c:v>
                </c:pt>
                <c:pt idx="2">
                  <c:v>3.1</c:v>
                </c:pt>
              </c:numCache>
            </c:numRef>
          </c:xVal>
          <c:yVal>
            <c:numRef>
              <c:f>'Beclin1 qPCR analysis'!$G$102:$G$104</c:f>
              <c:numCache>
                <c:formatCode>General</c:formatCode>
                <c:ptCount val="3"/>
                <c:pt idx="0">
                  <c:v>3.1023000000000001</c:v>
                </c:pt>
                <c:pt idx="1">
                  <c:v>3.5636000000000001</c:v>
                </c:pt>
                <c:pt idx="2">
                  <c:v>2.2974000000000001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E28-4FFB-B2B4-4A1F010BA86C}"/>
            </c:ext>
          </c:extLst>
        </c:ser>
        <c:ser>
          <c:idx val="4"/>
          <c:order val="4"/>
          <c:tx>
            <c:v>4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accent5"/>
                </a:solidFill>
              </a:ln>
              <a:effectLst/>
            </c:spPr>
          </c:marker>
          <c:xVal>
            <c:numRef>
              <c:f>'Beclin1 qPCR analysis'!$H$102:$H$104</c:f>
              <c:numCache>
                <c:formatCode>General</c:formatCode>
                <c:ptCount val="3"/>
                <c:pt idx="0">
                  <c:v>3.9</c:v>
                </c:pt>
                <c:pt idx="1">
                  <c:v>4</c:v>
                </c:pt>
                <c:pt idx="2">
                  <c:v>4.0999999999999996</c:v>
                </c:pt>
              </c:numCache>
            </c:numRef>
          </c:xVal>
          <c:yVal>
            <c:numRef>
              <c:f>'Beclin1 qPCR analysis'!$I$102:$I$104</c:f>
              <c:numCache>
                <c:formatCode>General</c:formatCode>
                <c:ptCount val="3"/>
                <c:pt idx="0">
                  <c:v>2.4060999999999999</c:v>
                </c:pt>
                <c:pt idx="1">
                  <c:v>2.2974000000000001</c:v>
                </c:pt>
                <c:pt idx="2">
                  <c:v>2.5787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9E28-4FFB-B2B4-4A1F010BA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726408"/>
        <c:axId val="812744408"/>
      </c:scatterChart>
      <c:catAx>
        <c:axId val="812726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2744408"/>
        <c:crosses val="autoZero"/>
        <c:auto val="1"/>
        <c:lblAlgn val="ctr"/>
        <c:lblOffset val="100"/>
        <c:noMultiLvlLbl val="0"/>
      </c:catAx>
      <c:valAx>
        <c:axId val="812744408"/>
        <c:scaling>
          <c:orientation val="minMax"/>
          <c:max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Fold change (2^</a:t>
                </a:r>
                <a:r>
                  <a:rPr lang="el-GR" sz="1200" b="0" i="0" u="none" strike="noStrike" baseline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ΔΔ</a:t>
                </a:r>
                <a:r>
                  <a:rPr lang="en-GB" sz="1200" b="0" i="0" u="none" strike="noStrike" baseline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Cq</a:t>
                </a:r>
                <a:r>
                  <a:rPr lang="en-GB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dk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2726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'Beclin1 westerns analysis '!$K$4</c:f>
              <c:strCache>
                <c:ptCount val="1"/>
                <c:pt idx="0">
                  <c:v>Beclin1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'Beclin1 westerns analysis '!$K$8:$L$8</c:f>
                <c:numCache>
                  <c:formatCode>General</c:formatCode>
                  <c:ptCount val="2"/>
                  <c:pt idx="0">
                    <c:v>5.1018087010648451E-2</c:v>
                  </c:pt>
                  <c:pt idx="1">
                    <c:v>3.3449426289330189E-2</c:v>
                  </c:pt>
                </c:numCache>
              </c:numRef>
            </c:plus>
            <c:minus>
              <c:numRef>
                <c:f>'Beclin1 westerns analysis '!$K$8:$L$8</c:f>
                <c:numCache>
                  <c:formatCode>General</c:formatCode>
                  <c:ptCount val="2"/>
                  <c:pt idx="0">
                    <c:v>5.1018087010648451E-2</c:v>
                  </c:pt>
                  <c:pt idx="1">
                    <c:v>3.3449426289330189E-2</c:v>
                  </c:pt>
                </c:numCache>
              </c:numRef>
            </c:minus>
          </c:errBars>
          <c:cat>
            <c:strRef>
              <c:f>'Beclin1 westerns analysis '!$J$5:$J$6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'Beclin1 westerns analysis '!$K$5:$K$6</c:f>
              <c:numCache>
                <c:formatCode>General</c:formatCode>
                <c:ptCount val="2"/>
                <c:pt idx="0">
                  <c:v>0.98063913645547374</c:v>
                </c:pt>
                <c:pt idx="1">
                  <c:v>0.28338593043103416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6-4784-B627-92FEAE684D35}"/>
            </c:ext>
          </c:extLst>
        </c:ser>
        <c:ser>
          <c:idx val="1"/>
          <c:order val="1"/>
          <c:tx>
            <c:strRef>
              <c:f>'Beclin1 westerns analysis '!$L$4</c:f>
              <c:strCache>
                <c:ptCount val="1"/>
                <c:pt idx="0">
                  <c:v>pRIPK1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'Beclin1 westerns analysis '!$K$7:$L$7</c:f>
                <c:numCache>
                  <c:formatCode>General</c:formatCode>
                  <c:ptCount val="2"/>
                  <c:pt idx="0">
                    <c:v>0.12051550487396899</c:v>
                  </c:pt>
                  <c:pt idx="1">
                    <c:v>0.23767365815176905</c:v>
                  </c:pt>
                </c:numCache>
              </c:numRef>
            </c:plus>
            <c:minus>
              <c:numRef>
                <c:f>'Beclin1 westerns analysis '!$K$7:$L$7</c:f>
                <c:numCache>
                  <c:formatCode>General</c:formatCode>
                  <c:ptCount val="2"/>
                  <c:pt idx="0">
                    <c:v>0.12051550487396899</c:v>
                  </c:pt>
                  <c:pt idx="1">
                    <c:v>0.23767365815176905</c:v>
                  </c:pt>
                </c:numCache>
              </c:numRef>
            </c:minus>
          </c:errBars>
          <c:val>
            <c:numRef>
              <c:f>'Beclin1 westerns analysis '!$L$5:$L$6</c:f>
              <c:numCache>
                <c:formatCode>General</c:formatCode>
                <c:ptCount val="2"/>
                <c:pt idx="0">
                  <c:v>1.2631739218003255</c:v>
                </c:pt>
                <c:pt idx="1">
                  <c:v>2.0609102549084426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96-4784-B627-92FEAE684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4329136"/>
        <c:axId val="2104330576"/>
      </c:barChart>
      <c:catAx>
        <c:axId val="210432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4330576"/>
        <c:crosses val="autoZero"/>
        <c:auto val="1"/>
        <c:lblAlgn val="ctr"/>
        <c:lblOffset val="100"/>
        <c:noMultiLvlLbl val="0"/>
      </c:catAx>
      <c:valAx>
        <c:axId val="2104330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algn="ctr">
                  <a:defRPr lang="en-GB"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Expression relative to actin (fold change)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43291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'Beclin1 westerns analysis '!$K$15</c:f>
              <c:strCache>
                <c:ptCount val="1"/>
                <c:pt idx="0">
                  <c:v>Beclin1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'Beclin1 westerns analysis '!$K$18:$K$19</c:f>
                <c:numCache>
                  <c:formatCode>General</c:formatCode>
                  <c:ptCount val="2"/>
                  <c:pt idx="0">
                    <c:v>4.3679905665089086E-2</c:v>
                  </c:pt>
                  <c:pt idx="1">
                    <c:v>3.6126674943510538E-2</c:v>
                  </c:pt>
                </c:numCache>
              </c:numRef>
            </c:plus>
            <c:minus>
              <c:numRef>
                <c:f>'Beclin1 westerns analysis '!$K$18:$K$19</c:f>
                <c:numCache>
                  <c:formatCode>General</c:formatCode>
                  <c:ptCount val="2"/>
                  <c:pt idx="0">
                    <c:v>4.3679905665089086E-2</c:v>
                  </c:pt>
                  <c:pt idx="1">
                    <c:v>3.6126674943510538E-2</c:v>
                  </c:pt>
                </c:numCache>
              </c:numRef>
            </c:minus>
          </c:errBars>
          <c:cat>
            <c:strRef>
              <c:f>'Beclin1 westerns analysis '!$J$16:$J$17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'Beclin1 westerns analysis '!$K$16:$K$17</c:f>
              <c:numCache>
                <c:formatCode>General</c:formatCode>
                <c:ptCount val="2"/>
                <c:pt idx="0">
                  <c:v>1.3136134868822378</c:v>
                </c:pt>
                <c:pt idx="1">
                  <c:v>0.36784064889398216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F1-42AB-BE9F-8FFE7B79A8A8}"/>
            </c:ext>
          </c:extLst>
        </c:ser>
        <c:ser>
          <c:idx val="1"/>
          <c:order val="1"/>
          <c:tx>
            <c:strRef>
              <c:f>'Beclin1 westerns analysis '!$L$15</c:f>
              <c:strCache>
                <c:ptCount val="1"/>
                <c:pt idx="0">
                  <c:v>pRIPK1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'Beclin1 westerns analysis '!$L$18:$L$19</c:f>
                <c:numCache>
                  <c:formatCode>General</c:formatCode>
                  <c:ptCount val="2"/>
                  <c:pt idx="0">
                    <c:v>5.4281770605598391E-2</c:v>
                  </c:pt>
                  <c:pt idx="1">
                    <c:v>6.8697642517154128E-2</c:v>
                  </c:pt>
                </c:numCache>
              </c:numRef>
            </c:plus>
            <c:minus>
              <c:numRef>
                <c:f>'Beclin1 westerns analysis '!$L$18:$L$19</c:f>
                <c:numCache>
                  <c:formatCode>General</c:formatCode>
                  <c:ptCount val="2"/>
                  <c:pt idx="0">
                    <c:v>5.4281770605598391E-2</c:v>
                  </c:pt>
                  <c:pt idx="1">
                    <c:v>6.8697642517154128E-2</c:v>
                  </c:pt>
                </c:numCache>
              </c:numRef>
            </c:minus>
          </c:errBars>
          <c:cat>
            <c:strRef>
              <c:f>'Beclin1 westerns analysis '!$J$16:$J$17</c:f>
              <c:strCache>
                <c:ptCount val="2"/>
                <c:pt idx="0">
                  <c:v>Average control</c:v>
                </c:pt>
                <c:pt idx="1">
                  <c:v>Average Si-KD</c:v>
                </c:pt>
              </c:strCache>
            </c:strRef>
          </c:cat>
          <c:val>
            <c:numRef>
              <c:f>'Beclin1 westerns analysis '!$L$16:$L$17</c:f>
              <c:numCache>
                <c:formatCode>General</c:formatCode>
                <c:ptCount val="2"/>
                <c:pt idx="0">
                  <c:v>0.13399726568652739</c:v>
                </c:pt>
                <c:pt idx="1">
                  <c:v>0.25760675933248839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F1-42AB-BE9F-8FFE7B79A8A8}"/>
            </c:ext>
          </c:extLst>
        </c:ser>
        <c:ser>
          <c:idx val="2"/>
          <c:order val="2"/>
          <c:tx>
            <c:strRef>
              <c:f>'Beclin1 westerns analysis '!$M$15</c:f>
              <c:strCache>
                <c:ptCount val="1"/>
                <c:pt idx="0">
                  <c:v>pRIPK3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'Beclin1 westerns analysis '!$M$18:$M$19</c:f>
                <c:numCache>
                  <c:formatCode>General</c:formatCode>
                  <c:ptCount val="2"/>
                  <c:pt idx="0">
                    <c:v>0.22796600825172111</c:v>
                  </c:pt>
                  <c:pt idx="1">
                    <c:v>0.51450625001766337</c:v>
                  </c:pt>
                </c:numCache>
              </c:numRef>
            </c:plus>
            <c:minus>
              <c:numRef>
                <c:f>'Beclin1 westerns analysis '!$M$18:$M$19</c:f>
                <c:numCache>
                  <c:formatCode>General</c:formatCode>
                  <c:ptCount val="2"/>
                  <c:pt idx="0">
                    <c:v>0.22796600825172111</c:v>
                  </c:pt>
                  <c:pt idx="1">
                    <c:v>0.51450625001766337</c:v>
                  </c:pt>
                </c:numCache>
              </c:numRef>
            </c:minus>
          </c:errBars>
          <c:val>
            <c:numRef>
              <c:f>'Beclin1 westerns analysis '!$M$16:$M$17</c:f>
              <c:numCache>
                <c:formatCode>General</c:formatCode>
                <c:ptCount val="2"/>
                <c:pt idx="0">
                  <c:v>1.7790969334544069</c:v>
                </c:pt>
                <c:pt idx="1">
                  <c:v>1.7679667903207319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F1-42AB-BE9F-8FFE7B79A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4329136"/>
        <c:axId val="2104330576"/>
      </c:barChart>
      <c:catAx>
        <c:axId val="210432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4330576"/>
        <c:crosses val="autoZero"/>
        <c:auto val="1"/>
        <c:lblAlgn val="ctr"/>
        <c:lblOffset val="100"/>
        <c:noMultiLvlLbl val="0"/>
      </c:catAx>
      <c:valAx>
        <c:axId val="2104330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algn="ctr" rtl="0">
                  <a:defRPr lang="en-GB"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Expression relative to actin (fold change)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43291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US"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DC213-830D-43E2-983A-6A24BC54A48D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0DA92-1160-4A3C-8E5C-B419A7092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7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DA92-1160-4A3C-8E5C-B419A7092A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84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DA92-1160-4A3C-8E5C-B419A7092A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90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C2F72-759C-1DE8-0644-D104FA91B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B9DBF-21D9-DB2B-DFE3-65BBC0A82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95BFD-191F-6CCE-D5AA-604852D7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DEB4-EBBF-E432-0BD8-0BB8EAB7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EFEE-EB86-2D1F-855E-AF033139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03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7EB6-2B4F-9BAB-D4DC-328C6BEE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B7DA7-7E36-E19F-7F9A-AE74D348A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8C145-3766-F6B6-DC6A-5C4D65A5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33815-9654-8E2F-632D-19D69351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F9029-CD9C-7F93-6909-B6893D74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61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7FF32-3BE0-D458-9FF5-540240768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07E36-2E14-88F9-964F-F17BE1019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D40AF-A3F1-421A-519A-59237EE1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849B1-458D-71D5-165A-A89D5F658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DFDA3-EB52-B798-4284-A290E5F6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6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CD33E-2C4A-23EC-C7BE-8BFB1EC7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FA15-FC6F-C65D-4796-E178C262F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158BF-5FF4-B677-24F7-8D0E6863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4E04C-34D5-F48D-84A5-E2135B1A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1CBDD-5069-AF4C-E27E-FA563502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91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1BC1D-033F-A298-FCB4-022514489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56FF4-258D-9157-9059-72D34C7BC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FDB0-F2D0-7E69-F0FF-5ED9C285B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FFCCD-79EB-4146-E180-35480CCAA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1379B-9843-4EF2-AA5D-8410164A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31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BB1B6-410B-39E2-D6CE-3FAF541E8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5294E-744E-023A-6CE1-61C9BD527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4318-3993-9446-BFC4-764C8043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0D17D-2A87-B287-0400-18EF0F014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433BD-6F3F-B60D-5D14-540A9729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FEA2C-0B51-1646-D1CC-B1348FCD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8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7E1EE-6832-1E0C-BE11-4F436760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51078-73AC-CF33-959A-D30398433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BE1D9-E1C2-EA45-7830-6B612A724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28134-8150-73D1-FA69-14546E57A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C1B38F-4426-7DFC-AB20-586AD3013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22980-E08B-F3FB-2103-0C27A49FE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44C00F-824B-DFCD-B58B-AEBD88AB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22A38-C470-1FFF-F403-70F86C4D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27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0A9E2-BFD1-92BC-FF6A-D4366378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DE16F-2AA5-0F0E-F4A6-AF13FD3A6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8A355-25E5-6ED6-A119-8AC22BC0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38436-D712-F256-0FD1-390C61AD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53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214C1-3D89-2600-BD31-EC2AA23B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CD9FF-8C73-ED45-1763-AA917F8D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3238C-9282-7CED-2A30-B1F7578C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1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F12C-24A8-A744-EFAD-F6F85EC7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3288D-18B7-96AE-B82E-EF8F7309F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9CECC-DADE-6023-770F-3D3A4C7CA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422A9-110E-440C-55CF-6DD4C0EA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CDFAC-B3D6-E5D2-996F-33C56DC0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58317-3314-89EC-0DB5-0BDAD729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35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0AC1-7C7E-2B60-DFB1-B3D98650E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5A92A1-72D1-634E-DB34-F5FCB508F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C1346-ABC3-D55B-D9F2-050402860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89FEB-89E5-1DCA-6D55-82B6344B8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52104-04A2-F827-0313-53A74C34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0B094-A7AB-276A-9EF2-9CDA36FB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061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A664-27B9-664F-3D6E-B9185882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3066E-1595-E5FF-350C-50CABA87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F948C-DA44-9351-1B43-CCB6C7630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1E24C3-68FD-4DBC-861C-125AB64E3B7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02DD0-7B2C-B84D-B1E6-4B1212118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137C0-45B1-5864-4720-1235583ED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F15250-E504-4B32-8EB5-B0D48493F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45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8.tiff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10" Type="http://schemas.openxmlformats.org/officeDocument/2006/relationships/chart" Target="../charts/chart11.xml"/><Relationship Id="rId4" Type="http://schemas.openxmlformats.org/officeDocument/2006/relationships/image" Target="../media/image9.tiff"/><Relationship Id="rId9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2E04D-16BA-1C9D-7A27-DD2D9E6BAEE0}"/>
              </a:ext>
            </a:extLst>
          </p:cNvPr>
          <p:cNvSpPr txBox="1"/>
          <p:nvPr/>
        </p:nvSpPr>
        <p:spPr>
          <a:xfrm>
            <a:off x="616527" y="200891"/>
            <a:ext cx="10681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Loss of </a:t>
            </a:r>
            <a:r>
              <a:rPr lang="en-GB" b="1" dirty="0" err="1"/>
              <a:t>Beclin</a:t>
            </a:r>
            <a:r>
              <a:rPr lang="en-GB" b="1"/>
              <a:t> 1 Primes Colorectal Cancer Cells for Immunogenic Necroptosis via Transcriptional De-Repression of RIPK1/RIPK3/MLKL Axis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8F7B6-BCE6-6C6D-0AA5-CA91DAEF99EB}"/>
              </a:ext>
            </a:extLst>
          </p:cNvPr>
          <p:cNvSpPr txBox="1"/>
          <p:nvPr/>
        </p:nvSpPr>
        <p:spPr>
          <a:xfrm>
            <a:off x="616527" y="1052945"/>
            <a:ext cx="1068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Molecular Biology Reports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37A63-7E87-95F1-85D4-5D60C1728AD0}"/>
              </a:ext>
            </a:extLst>
          </p:cNvPr>
          <p:cNvSpPr txBox="1"/>
          <p:nvPr/>
        </p:nvSpPr>
        <p:spPr>
          <a:xfrm>
            <a:off x="616527" y="1863435"/>
            <a:ext cx="1068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 Hatice </a:t>
            </a:r>
            <a:r>
              <a:rPr lang="en-GB" dirty="0" err="1"/>
              <a:t>Esenkaya</a:t>
            </a:r>
            <a:r>
              <a:rPr lang="en-GB" dirty="0"/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461F3-6111-DFD1-A416-8CBB91E76E61}"/>
              </a:ext>
            </a:extLst>
          </p:cNvPr>
          <p:cNvSpPr txBox="1"/>
          <p:nvPr/>
        </p:nvSpPr>
        <p:spPr>
          <a:xfrm>
            <a:off x="616527" y="2544680"/>
            <a:ext cx="11208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*Corresponding author: *</a:t>
            </a:r>
            <a:r>
              <a:rPr lang="en-GB" b="1" dirty="0" err="1"/>
              <a:t>correspondance</a:t>
            </a:r>
            <a:r>
              <a:rPr lang="en-GB" b="1" dirty="0"/>
              <a:t> Address: </a:t>
            </a:r>
            <a:r>
              <a:rPr lang="en-GB" dirty="0"/>
              <a:t>Karolinska institute, </a:t>
            </a:r>
            <a:r>
              <a:rPr lang="en-GB" dirty="0">
                <a:solidFill>
                  <a:schemeClr val="dk1"/>
                </a:solidFill>
              </a:rPr>
              <a:t>H5 </a:t>
            </a:r>
            <a:r>
              <a:rPr lang="en-GB" dirty="0" err="1">
                <a:solidFill>
                  <a:schemeClr val="dk1"/>
                </a:solidFill>
              </a:rPr>
              <a:t>Laboratoriemedicin</a:t>
            </a:r>
            <a:r>
              <a:rPr lang="en-GB" dirty="0">
                <a:solidFill>
                  <a:schemeClr val="dk1"/>
                </a:solidFill>
              </a:rPr>
              <a:t>, H5 BCM El </a:t>
            </a:r>
            <a:r>
              <a:rPr lang="en-GB" dirty="0" err="1">
                <a:solidFill>
                  <a:schemeClr val="dk1"/>
                </a:solidFill>
              </a:rPr>
              <a:t>Andaloussi</a:t>
            </a:r>
            <a:r>
              <a:rPr lang="en-GB" dirty="0">
                <a:solidFill>
                  <a:schemeClr val="dk1"/>
                </a:solidFill>
              </a:rPr>
              <a:t>, 141 52 Huddinge,</a:t>
            </a:r>
            <a:r>
              <a:rPr lang="en-GB" b="1" dirty="0">
                <a:solidFill>
                  <a:schemeClr val="dk1"/>
                </a:solidFill>
              </a:rPr>
              <a:t> Email: </a:t>
            </a:r>
            <a:r>
              <a:rPr lang="en-GB" dirty="0"/>
              <a:t>hatice.esenkaya@ki.se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23832-316F-F214-EC8F-54E6CD387134}"/>
              </a:ext>
            </a:extLst>
          </p:cNvPr>
          <p:cNvSpPr txBox="1"/>
          <p:nvPr/>
        </p:nvSpPr>
        <p:spPr>
          <a:xfrm>
            <a:off x="616527" y="3793775"/>
            <a:ext cx="10494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Contents</a:t>
            </a:r>
          </a:p>
          <a:p>
            <a:r>
              <a:rPr lang="en-GB" dirty="0"/>
              <a:t>Western full images</a:t>
            </a:r>
          </a:p>
          <a:p>
            <a:r>
              <a:rPr lang="en-GB" dirty="0"/>
              <a:t>RGB greyscale conversion</a:t>
            </a:r>
          </a:p>
          <a:p>
            <a:r>
              <a:rPr lang="en-GB" dirty="0"/>
              <a:t>Inversion</a:t>
            </a:r>
          </a:p>
          <a:p>
            <a:r>
              <a:rPr lang="en-GB" dirty="0"/>
              <a:t>Western blot </a:t>
            </a:r>
          </a:p>
          <a:p>
            <a:r>
              <a:rPr lang="en-GB" dirty="0"/>
              <a:t>Western quantification</a:t>
            </a:r>
          </a:p>
          <a:p>
            <a:r>
              <a:rPr lang="en-GB" dirty="0"/>
              <a:t>qRT-PCR analysis</a:t>
            </a:r>
          </a:p>
          <a:p>
            <a:r>
              <a:rPr lang="en-GB" dirty="0"/>
              <a:t>Figure Online resource 2</a:t>
            </a:r>
          </a:p>
        </p:txBody>
      </p:sp>
    </p:spTree>
    <p:extLst>
      <p:ext uri="{BB962C8B-B14F-4D97-AF65-F5344CB8AC3E}">
        <p14:creationId xmlns:p14="http://schemas.microsoft.com/office/powerpoint/2010/main" val="401767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light&#10;&#10;AI-generated content may be incorrect.">
            <a:extLst>
              <a:ext uri="{FF2B5EF4-FFF2-40B4-BE49-F238E27FC236}">
                <a16:creationId xmlns:a16="http://schemas.microsoft.com/office/drawing/2014/main" id="{CCD27C5C-6623-84E5-7AA0-AFCAC4B7C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9" t="35250" r="10886" b="36529"/>
          <a:stretch>
            <a:fillRect/>
          </a:stretch>
        </p:blipFill>
        <p:spPr>
          <a:xfrm>
            <a:off x="8432295" y="1501838"/>
            <a:ext cx="2695575" cy="1876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33480-22AC-33F4-923A-425D6A609375}"/>
              </a:ext>
            </a:extLst>
          </p:cNvPr>
          <p:cNvSpPr txBox="1"/>
          <p:nvPr/>
        </p:nvSpPr>
        <p:spPr>
          <a:xfrm rot="5400000">
            <a:off x="7305893" y="2136983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Beta actin 42kDa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66DE15-7E56-1E4B-7EA6-47C43B71D1AD}"/>
              </a:ext>
            </a:extLst>
          </p:cNvPr>
          <p:cNvSpPr txBox="1"/>
          <p:nvPr/>
        </p:nvSpPr>
        <p:spPr>
          <a:xfrm rot="5400000">
            <a:off x="7327177" y="880822"/>
            <a:ext cx="430887" cy="189642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pRIPK1 75 kDa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62FC46-28C2-4E62-58D4-288475465770}"/>
              </a:ext>
            </a:extLst>
          </p:cNvPr>
          <p:cNvSpPr txBox="1"/>
          <p:nvPr/>
        </p:nvSpPr>
        <p:spPr>
          <a:xfrm rot="5400000">
            <a:off x="7327177" y="1572740"/>
            <a:ext cx="430887" cy="18964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 err="1">
                <a:latin typeface="Arial" panose="020B0604020202020204" pitchFamily="34" charset="0"/>
                <a:cs typeface="Arial" panose="020B0604020202020204" pitchFamily="34" charset="0"/>
              </a:rPr>
              <a:t>Beclin</a:t>
            </a:r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 1 60 kDa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6E3F78-AFD7-7ADE-7ED0-57387CCE0AAD}"/>
              </a:ext>
            </a:extLst>
          </p:cNvPr>
          <p:cNvCxnSpPr>
            <a:cxnSpLocks/>
          </p:cNvCxnSpPr>
          <p:nvPr/>
        </p:nvCxnSpPr>
        <p:spPr>
          <a:xfrm>
            <a:off x="8209360" y="1837695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F59D-7283-9787-B9CF-F4C7D7089F03}"/>
              </a:ext>
            </a:extLst>
          </p:cNvPr>
          <p:cNvCxnSpPr>
            <a:cxnSpLocks/>
          </p:cNvCxnSpPr>
          <p:nvPr/>
        </p:nvCxnSpPr>
        <p:spPr>
          <a:xfrm>
            <a:off x="8209360" y="2579778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46F069-B77D-999C-9B33-1D040B5D3C98}"/>
              </a:ext>
            </a:extLst>
          </p:cNvPr>
          <p:cNvCxnSpPr>
            <a:cxnSpLocks/>
          </p:cNvCxnSpPr>
          <p:nvPr/>
        </p:nvCxnSpPr>
        <p:spPr>
          <a:xfrm>
            <a:off x="8209360" y="3094128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A7DBC25-1600-B644-534F-1896BAEC5004}"/>
              </a:ext>
            </a:extLst>
          </p:cNvPr>
          <p:cNvSpPr txBox="1"/>
          <p:nvPr/>
        </p:nvSpPr>
        <p:spPr>
          <a:xfrm>
            <a:off x="8516674" y="628650"/>
            <a:ext cx="430887" cy="82779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AB1C8D-4117-D6EC-5DD6-1BB90FFB091E}"/>
              </a:ext>
            </a:extLst>
          </p:cNvPr>
          <p:cNvSpPr txBox="1"/>
          <p:nvPr/>
        </p:nvSpPr>
        <p:spPr>
          <a:xfrm>
            <a:off x="9484718" y="539568"/>
            <a:ext cx="430887" cy="9168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Si-KD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EF7981-64FB-0C89-0DB3-51241C434A01}"/>
              </a:ext>
            </a:extLst>
          </p:cNvPr>
          <p:cNvSpPr txBox="1"/>
          <p:nvPr/>
        </p:nvSpPr>
        <p:spPr>
          <a:xfrm>
            <a:off x="8983558" y="539568"/>
            <a:ext cx="430887" cy="9168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Si-KD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8C6AC3-B02D-9E60-5612-F46F1BAC7754}"/>
              </a:ext>
            </a:extLst>
          </p:cNvPr>
          <p:cNvSpPr txBox="1"/>
          <p:nvPr/>
        </p:nvSpPr>
        <p:spPr>
          <a:xfrm rot="5400000">
            <a:off x="7305893" y="1805806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pRIPK3 55 kDa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D3261F-0C3F-F413-73FC-4CB5CD388222}"/>
              </a:ext>
            </a:extLst>
          </p:cNvPr>
          <p:cNvCxnSpPr>
            <a:cxnSpLocks/>
          </p:cNvCxnSpPr>
          <p:nvPr/>
        </p:nvCxnSpPr>
        <p:spPr>
          <a:xfrm>
            <a:off x="8209360" y="2779803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Picture 23" descr="A green and red lights&#10;&#10;AI-generated content may be incorrect.">
            <a:extLst>
              <a:ext uri="{FF2B5EF4-FFF2-40B4-BE49-F238E27FC236}">
                <a16:creationId xmlns:a16="http://schemas.microsoft.com/office/drawing/2014/main" id="{7B5D1B59-22D1-21B0-AAE0-8F9BD8FDA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2" t="48269" r="6789" b="35124"/>
          <a:stretch>
            <a:fillRect/>
          </a:stretch>
        </p:blipFill>
        <p:spPr>
          <a:xfrm>
            <a:off x="8432295" y="4503605"/>
            <a:ext cx="3125525" cy="10525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6BBE207-3C7C-8BE6-6A5E-2DBCD7EC79F6}"/>
              </a:ext>
            </a:extLst>
          </p:cNvPr>
          <p:cNvSpPr txBox="1"/>
          <p:nvPr/>
        </p:nvSpPr>
        <p:spPr>
          <a:xfrm>
            <a:off x="11007076" y="3308538"/>
            <a:ext cx="430887" cy="11661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F3A6D4-9943-5743-2C1D-214A01E9F37E}"/>
              </a:ext>
            </a:extLst>
          </p:cNvPr>
          <p:cNvSpPr txBox="1"/>
          <p:nvPr/>
        </p:nvSpPr>
        <p:spPr>
          <a:xfrm>
            <a:off x="10423074" y="3223092"/>
            <a:ext cx="677108" cy="12515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Si-KD</a:t>
            </a:r>
          </a:p>
          <a:p>
            <a:endParaRPr lang="en-GB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7C0E51-8FA6-9574-A3B3-A4B06B3AE94D}"/>
              </a:ext>
            </a:extLst>
          </p:cNvPr>
          <p:cNvSpPr txBox="1"/>
          <p:nvPr/>
        </p:nvSpPr>
        <p:spPr>
          <a:xfrm>
            <a:off x="9934322" y="3223092"/>
            <a:ext cx="430887" cy="12515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Si-KD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68559E-4598-2A44-EC99-E8F457D98286}"/>
              </a:ext>
            </a:extLst>
          </p:cNvPr>
          <p:cNvSpPr txBox="1"/>
          <p:nvPr/>
        </p:nvSpPr>
        <p:spPr>
          <a:xfrm>
            <a:off x="9388420" y="3308538"/>
            <a:ext cx="430887" cy="11661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AD580D-CB5D-E43B-C250-1B9074FD8387}"/>
              </a:ext>
            </a:extLst>
          </p:cNvPr>
          <p:cNvSpPr txBox="1"/>
          <p:nvPr/>
        </p:nvSpPr>
        <p:spPr>
          <a:xfrm>
            <a:off x="8785383" y="3479738"/>
            <a:ext cx="430887" cy="9949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9ABEA-30EA-C3AB-FEB3-9F488E6C8170}"/>
              </a:ext>
            </a:extLst>
          </p:cNvPr>
          <p:cNvSpPr txBox="1"/>
          <p:nvPr/>
        </p:nvSpPr>
        <p:spPr>
          <a:xfrm rot="5400000">
            <a:off x="7309227" y="4369851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Beta actin 42kDa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CC35-99BD-9374-4B70-0B4EEE5AF2C3}"/>
              </a:ext>
            </a:extLst>
          </p:cNvPr>
          <p:cNvSpPr txBox="1"/>
          <p:nvPr/>
        </p:nvSpPr>
        <p:spPr>
          <a:xfrm rot="5400000">
            <a:off x="7330511" y="3757310"/>
            <a:ext cx="430887" cy="18964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Beclin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 1 60 kDa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511C0F-E99E-F568-B74D-C1C2A6895ECF}"/>
              </a:ext>
            </a:extLst>
          </p:cNvPr>
          <p:cNvCxnSpPr>
            <a:cxnSpLocks/>
          </p:cNvCxnSpPr>
          <p:nvPr/>
        </p:nvCxnSpPr>
        <p:spPr>
          <a:xfrm>
            <a:off x="8193527" y="4729441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183D8D-2549-FF84-D962-F589956CA838}"/>
              </a:ext>
            </a:extLst>
          </p:cNvPr>
          <p:cNvCxnSpPr>
            <a:cxnSpLocks/>
          </p:cNvCxnSpPr>
          <p:nvPr/>
        </p:nvCxnSpPr>
        <p:spPr>
          <a:xfrm>
            <a:off x="8193527" y="5319991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954849D-23BD-5BE5-D9BA-031ED15E82C9}"/>
              </a:ext>
            </a:extLst>
          </p:cNvPr>
          <p:cNvSpPr txBox="1"/>
          <p:nvPr/>
        </p:nvSpPr>
        <p:spPr>
          <a:xfrm rot="5400000">
            <a:off x="7309227" y="4018237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pMLKL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54 kDa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D5440B9-1EF7-3F0A-5E57-822A10C4DD36}"/>
              </a:ext>
            </a:extLst>
          </p:cNvPr>
          <p:cNvCxnSpPr>
            <a:cxnSpLocks/>
          </p:cNvCxnSpPr>
          <p:nvPr/>
        </p:nvCxnSpPr>
        <p:spPr>
          <a:xfrm>
            <a:off x="8193527" y="4977091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DE7A6EE-E780-A15A-7094-7189E6C7BAA2}"/>
              </a:ext>
            </a:extLst>
          </p:cNvPr>
          <p:cNvSpPr txBox="1"/>
          <p:nvPr/>
        </p:nvSpPr>
        <p:spPr>
          <a:xfrm>
            <a:off x="6460620" y="3679763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7" name="Picture 36" descr="A red and green lines on a black background&#10;&#10;AI-generated content may be incorrect.">
            <a:extLst>
              <a:ext uri="{FF2B5EF4-FFF2-40B4-BE49-F238E27FC236}">
                <a16:creationId xmlns:a16="http://schemas.microsoft.com/office/drawing/2014/main" id="{45D7545A-F427-EEEC-B7FD-7C6C65CB3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5" t="34365" r="15267" b="40017"/>
          <a:stretch>
            <a:fillRect/>
          </a:stretch>
        </p:blipFill>
        <p:spPr>
          <a:xfrm>
            <a:off x="2319900" y="2559051"/>
            <a:ext cx="3576076" cy="202431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DDC30DE-B5BA-3830-29F8-1D8CA3C582F0}"/>
              </a:ext>
            </a:extLst>
          </p:cNvPr>
          <p:cNvSpPr txBox="1"/>
          <p:nvPr/>
        </p:nvSpPr>
        <p:spPr>
          <a:xfrm rot="5400000">
            <a:off x="1237159" y="3383717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Beta actin 42kDa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BD64BD-9827-D41C-7DB4-2E1BAB3B9347}"/>
              </a:ext>
            </a:extLst>
          </p:cNvPr>
          <p:cNvSpPr txBox="1"/>
          <p:nvPr/>
        </p:nvSpPr>
        <p:spPr>
          <a:xfrm rot="5400000">
            <a:off x="1258443" y="1954375"/>
            <a:ext cx="430887" cy="189642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pRIPK1 75 kDa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05E9D7-67AD-683C-6C42-24EE82BB69CD}"/>
              </a:ext>
            </a:extLst>
          </p:cNvPr>
          <p:cNvSpPr txBox="1"/>
          <p:nvPr/>
        </p:nvSpPr>
        <p:spPr>
          <a:xfrm rot="5400000">
            <a:off x="1258443" y="2912988"/>
            <a:ext cx="430887" cy="18964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 err="1">
                <a:latin typeface="Arial" panose="020B0604020202020204" pitchFamily="34" charset="0"/>
                <a:cs typeface="Arial" panose="020B0604020202020204" pitchFamily="34" charset="0"/>
              </a:rPr>
              <a:t>Beclin</a:t>
            </a:r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 1 60 kDa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938997-959D-FB4A-BB0D-7D1F6C646969}"/>
              </a:ext>
            </a:extLst>
          </p:cNvPr>
          <p:cNvSpPr txBox="1"/>
          <p:nvPr/>
        </p:nvSpPr>
        <p:spPr>
          <a:xfrm>
            <a:off x="2478323" y="1685111"/>
            <a:ext cx="430887" cy="8371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5B565F-A01B-274B-FF1B-F05E791EE415}"/>
              </a:ext>
            </a:extLst>
          </p:cNvPr>
          <p:cNvSpPr txBox="1"/>
          <p:nvPr/>
        </p:nvSpPr>
        <p:spPr>
          <a:xfrm>
            <a:off x="3149873" y="1605404"/>
            <a:ext cx="430887" cy="9168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B60E05-F145-E71F-FBF1-D91A69372137}"/>
              </a:ext>
            </a:extLst>
          </p:cNvPr>
          <p:cNvSpPr txBox="1"/>
          <p:nvPr/>
        </p:nvSpPr>
        <p:spPr>
          <a:xfrm>
            <a:off x="3802298" y="1605404"/>
            <a:ext cx="430887" cy="9168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DA85004-D1A8-686C-1701-7D10C205FFC3}"/>
              </a:ext>
            </a:extLst>
          </p:cNvPr>
          <p:cNvSpPr txBox="1"/>
          <p:nvPr/>
        </p:nvSpPr>
        <p:spPr>
          <a:xfrm>
            <a:off x="4480466" y="1761380"/>
            <a:ext cx="430887" cy="7609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Si-KD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B922DF-829D-FCF7-AE2E-66A92B61A9A3}"/>
              </a:ext>
            </a:extLst>
          </p:cNvPr>
          <p:cNvSpPr txBox="1"/>
          <p:nvPr/>
        </p:nvSpPr>
        <p:spPr>
          <a:xfrm>
            <a:off x="5123366" y="1761380"/>
            <a:ext cx="430887" cy="7609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Si-KD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9B1913-A92E-6143-E924-7A3B4DA4CEF6}"/>
              </a:ext>
            </a:extLst>
          </p:cNvPr>
          <p:cNvCxnSpPr>
            <a:cxnSpLocks/>
          </p:cNvCxnSpPr>
          <p:nvPr/>
        </p:nvCxnSpPr>
        <p:spPr>
          <a:xfrm>
            <a:off x="2132604" y="2929521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30F8AEE-C96B-58BF-5D87-D28380EB3A23}"/>
              </a:ext>
            </a:extLst>
          </p:cNvPr>
          <p:cNvCxnSpPr>
            <a:cxnSpLocks/>
          </p:cNvCxnSpPr>
          <p:nvPr/>
        </p:nvCxnSpPr>
        <p:spPr>
          <a:xfrm>
            <a:off x="2132604" y="3870760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89450AF-3D4F-9B88-9429-9726F976099E}"/>
              </a:ext>
            </a:extLst>
          </p:cNvPr>
          <p:cNvCxnSpPr>
            <a:cxnSpLocks/>
          </p:cNvCxnSpPr>
          <p:nvPr/>
        </p:nvCxnSpPr>
        <p:spPr>
          <a:xfrm>
            <a:off x="2132604" y="4310646"/>
            <a:ext cx="1533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EDA6250-46F5-5381-5EB3-662527F8FB90}"/>
              </a:ext>
            </a:extLst>
          </p:cNvPr>
          <p:cNvSpPr txBox="1"/>
          <p:nvPr/>
        </p:nvSpPr>
        <p:spPr>
          <a:xfrm>
            <a:off x="6460620" y="62865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961E33-A0DC-BBE8-808C-A72C6CCA8B7C}"/>
              </a:ext>
            </a:extLst>
          </p:cNvPr>
          <p:cNvSpPr txBox="1"/>
          <p:nvPr/>
        </p:nvSpPr>
        <p:spPr>
          <a:xfrm>
            <a:off x="389495" y="1437461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DB11E2-CECE-1849-FC79-A57029BFC8B3}"/>
              </a:ext>
            </a:extLst>
          </p:cNvPr>
          <p:cNvSpPr txBox="1"/>
          <p:nvPr/>
        </p:nvSpPr>
        <p:spPr>
          <a:xfrm>
            <a:off x="9961590" y="539568"/>
            <a:ext cx="430887" cy="9168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A5E0EB-D02A-BA97-B598-113C0D4E0101}"/>
              </a:ext>
            </a:extLst>
          </p:cNvPr>
          <p:cNvSpPr txBox="1"/>
          <p:nvPr/>
        </p:nvSpPr>
        <p:spPr>
          <a:xfrm>
            <a:off x="10470395" y="539568"/>
            <a:ext cx="430887" cy="9168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C01D98-3F64-DA61-72DB-955ABD41ECFF}"/>
              </a:ext>
            </a:extLst>
          </p:cNvPr>
          <p:cNvSpPr txBox="1"/>
          <p:nvPr/>
        </p:nvSpPr>
        <p:spPr>
          <a:xfrm>
            <a:off x="214498" y="6142635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Fluorescence western blots</a:t>
            </a:r>
          </a:p>
        </p:txBody>
      </p:sp>
    </p:spTree>
    <p:extLst>
      <p:ext uri="{BB962C8B-B14F-4D97-AF65-F5344CB8AC3E}">
        <p14:creationId xmlns:p14="http://schemas.microsoft.com/office/powerpoint/2010/main" val="194890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ack background&#10;&#10;AI-generated content may be incorrect.">
            <a:extLst>
              <a:ext uri="{FF2B5EF4-FFF2-40B4-BE49-F238E27FC236}">
                <a16:creationId xmlns:a16="http://schemas.microsoft.com/office/drawing/2014/main" id="{9A20B2EB-79B8-E35F-302D-FF92CE470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86" y="852678"/>
            <a:ext cx="3576828" cy="2023872"/>
          </a:xfrm>
          <a:prstGeom prst="rect">
            <a:avLst/>
          </a:prstGeom>
        </p:spPr>
      </p:pic>
      <p:pic>
        <p:nvPicPr>
          <p:cNvPr id="6" name="Picture 5" descr="A close-up of a black and white image&#10;&#10;AI-generated content may be incorrect.">
            <a:extLst>
              <a:ext uri="{FF2B5EF4-FFF2-40B4-BE49-F238E27FC236}">
                <a16:creationId xmlns:a16="http://schemas.microsoft.com/office/drawing/2014/main" id="{2D0F29CE-641C-6989-481F-00C0979B5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36" y="852678"/>
            <a:ext cx="3576828" cy="2023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75F0D-DFD7-F852-C934-0B3D3FE0DA7A}"/>
              </a:ext>
            </a:extLst>
          </p:cNvPr>
          <p:cNvSpPr txBox="1"/>
          <p:nvPr/>
        </p:nvSpPr>
        <p:spPr>
          <a:xfrm>
            <a:off x="450114" y="1510773"/>
            <a:ext cx="59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83800-8064-AF0B-66D8-B5E1920D8E44}"/>
              </a:ext>
            </a:extLst>
          </p:cNvPr>
          <p:cNvSpPr txBox="1"/>
          <p:nvPr/>
        </p:nvSpPr>
        <p:spPr>
          <a:xfrm>
            <a:off x="450114" y="3629025"/>
            <a:ext cx="59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06764-DBBC-8D6C-DB69-34CDD7C9B473}"/>
              </a:ext>
            </a:extLst>
          </p:cNvPr>
          <p:cNvSpPr txBox="1"/>
          <p:nvPr/>
        </p:nvSpPr>
        <p:spPr>
          <a:xfrm>
            <a:off x="466725" y="5381625"/>
            <a:ext cx="59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891CBC-5029-ACC2-5626-F469B02C3EDA}"/>
              </a:ext>
            </a:extLst>
          </p:cNvPr>
          <p:cNvSpPr txBox="1"/>
          <p:nvPr/>
        </p:nvSpPr>
        <p:spPr>
          <a:xfrm>
            <a:off x="2624061" y="195120"/>
            <a:ext cx="86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78008-936B-7CF4-A02D-FA2F3E40FE3C}"/>
              </a:ext>
            </a:extLst>
          </p:cNvPr>
          <p:cNvSpPr txBox="1"/>
          <p:nvPr/>
        </p:nvSpPr>
        <p:spPr>
          <a:xfrm>
            <a:off x="6866305" y="195120"/>
            <a:ext cx="112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</a:p>
        </p:txBody>
      </p:sp>
      <p:pic>
        <p:nvPicPr>
          <p:cNvPr id="13" name="Picture 12" descr="A black and white image of lines&#10;&#10;AI-generated content may be incorrect.">
            <a:extLst>
              <a:ext uri="{FF2B5EF4-FFF2-40B4-BE49-F238E27FC236}">
                <a16:creationId xmlns:a16="http://schemas.microsoft.com/office/drawing/2014/main" id="{671D5F10-99C8-B3AD-3DB3-2D5592F91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86" y="3059573"/>
            <a:ext cx="2695956" cy="1877568"/>
          </a:xfrm>
          <a:prstGeom prst="rect">
            <a:avLst/>
          </a:prstGeom>
        </p:spPr>
      </p:pic>
      <p:pic>
        <p:nvPicPr>
          <p:cNvPr id="14" name="Picture 13" descr="A group of white lines&#10;&#10;AI-generated content may be incorrect.">
            <a:extLst>
              <a:ext uri="{FF2B5EF4-FFF2-40B4-BE49-F238E27FC236}">
                <a16:creationId xmlns:a16="http://schemas.microsoft.com/office/drawing/2014/main" id="{72B7721D-7252-74ED-FDBC-F51B57DCD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43" y="5381625"/>
            <a:ext cx="3125724" cy="1053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4D0CB7-8D38-A0BA-659B-FB670FF696DD}"/>
              </a:ext>
            </a:extLst>
          </p:cNvPr>
          <p:cNvSpPr txBox="1"/>
          <p:nvPr/>
        </p:nvSpPr>
        <p:spPr>
          <a:xfrm>
            <a:off x="202622" y="6193404"/>
            <a:ext cx="440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Fluorescence western blots – greyscale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With Image J</a:t>
            </a:r>
          </a:p>
        </p:txBody>
      </p:sp>
    </p:spTree>
    <p:extLst>
      <p:ext uri="{BB962C8B-B14F-4D97-AF65-F5344CB8AC3E}">
        <p14:creationId xmlns:p14="http://schemas.microsoft.com/office/powerpoint/2010/main" val="3786141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0935E59-7392-0294-1E24-AEA150903207}"/>
              </a:ext>
            </a:extLst>
          </p:cNvPr>
          <p:cNvSpPr txBox="1"/>
          <p:nvPr/>
        </p:nvSpPr>
        <p:spPr>
          <a:xfrm>
            <a:off x="0" y="195120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Greyscale- inverted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71595-3B50-D561-1911-720E75650E1C}"/>
              </a:ext>
            </a:extLst>
          </p:cNvPr>
          <p:cNvSpPr txBox="1"/>
          <p:nvPr/>
        </p:nvSpPr>
        <p:spPr>
          <a:xfrm>
            <a:off x="466725" y="952500"/>
            <a:ext cx="59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0280D-78E4-E2B7-81CB-276F646098E8}"/>
              </a:ext>
            </a:extLst>
          </p:cNvPr>
          <p:cNvSpPr txBox="1"/>
          <p:nvPr/>
        </p:nvSpPr>
        <p:spPr>
          <a:xfrm>
            <a:off x="450114" y="3629025"/>
            <a:ext cx="59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FB213-6AB1-C2DC-5CB9-75C0036712AA}"/>
              </a:ext>
            </a:extLst>
          </p:cNvPr>
          <p:cNvSpPr txBox="1"/>
          <p:nvPr/>
        </p:nvSpPr>
        <p:spPr>
          <a:xfrm>
            <a:off x="450113" y="5590580"/>
            <a:ext cx="59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059545-FA80-D84D-2115-9CD9263B8980}"/>
              </a:ext>
            </a:extLst>
          </p:cNvPr>
          <p:cNvSpPr txBox="1"/>
          <p:nvPr/>
        </p:nvSpPr>
        <p:spPr>
          <a:xfrm>
            <a:off x="2624061" y="195120"/>
            <a:ext cx="86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3DC4B-2C9D-2A35-43F5-11C9D9A56B5E}"/>
              </a:ext>
            </a:extLst>
          </p:cNvPr>
          <p:cNvSpPr txBox="1"/>
          <p:nvPr/>
        </p:nvSpPr>
        <p:spPr>
          <a:xfrm>
            <a:off x="6866305" y="195120"/>
            <a:ext cx="112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</a:p>
        </p:txBody>
      </p:sp>
      <p:pic>
        <p:nvPicPr>
          <p:cNvPr id="28" name="Picture 27" descr="A close-up of a test&#10;&#10;AI-generated content may be incorrect.">
            <a:extLst>
              <a:ext uri="{FF2B5EF4-FFF2-40B4-BE49-F238E27FC236}">
                <a16:creationId xmlns:a16="http://schemas.microsoft.com/office/drawing/2014/main" id="{BE2CF729-5EBC-F9A8-1844-CFF716DEF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797" y="3079831"/>
            <a:ext cx="2695956" cy="1877568"/>
          </a:xfrm>
          <a:prstGeom prst="rect">
            <a:avLst/>
          </a:prstGeom>
        </p:spPr>
      </p:pic>
      <p:pic>
        <p:nvPicPr>
          <p:cNvPr id="30" name="Picture 29" descr="A close-up of a test&#10;&#10;AI-generated content may be incorrect.">
            <a:extLst>
              <a:ext uri="{FF2B5EF4-FFF2-40B4-BE49-F238E27FC236}">
                <a16:creationId xmlns:a16="http://schemas.microsoft.com/office/drawing/2014/main" id="{B82BA0C4-9AF1-3517-F9EB-B9D11674D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1" y="709453"/>
            <a:ext cx="3576828" cy="2023872"/>
          </a:xfrm>
          <a:prstGeom prst="rect">
            <a:avLst/>
          </a:prstGeom>
        </p:spPr>
      </p:pic>
      <p:pic>
        <p:nvPicPr>
          <p:cNvPr id="32" name="Picture 31" descr="A close-up of several lines&#10;&#10;AI-generated content may be incorrect.">
            <a:extLst>
              <a:ext uri="{FF2B5EF4-FFF2-40B4-BE49-F238E27FC236}">
                <a16:creationId xmlns:a16="http://schemas.microsoft.com/office/drawing/2014/main" id="{4C65F07B-13BD-DCDE-68EB-59D966842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81" y="883357"/>
            <a:ext cx="3576828" cy="2023872"/>
          </a:xfrm>
          <a:prstGeom prst="rect">
            <a:avLst/>
          </a:prstGeom>
        </p:spPr>
      </p:pic>
      <p:pic>
        <p:nvPicPr>
          <p:cNvPr id="34" name="Picture 33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7453CD57-0013-A872-6496-B771B62ED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3" y="5248704"/>
            <a:ext cx="3125724" cy="1053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C5E6A1-890F-EFA7-E56D-C46540BCA42A}"/>
              </a:ext>
            </a:extLst>
          </p:cNvPr>
          <p:cNvSpPr txBox="1"/>
          <p:nvPr/>
        </p:nvSpPr>
        <p:spPr>
          <a:xfrm>
            <a:off x="202622" y="6193404"/>
            <a:ext cx="527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Fluorescence western blots – greyscale- inverted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With ImageJ</a:t>
            </a:r>
          </a:p>
        </p:txBody>
      </p:sp>
    </p:spTree>
    <p:extLst>
      <p:ext uri="{BB962C8B-B14F-4D97-AF65-F5344CB8AC3E}">
        <p14:creationId xmlns:p14="http://schemas.microsoft.com/office/powerpoint/2010/main" val="1053495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D027E-04E7-1A25-DAAC-CDE7D9F19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st&#10;&#10;AI-generated content may be incorrect.">
            <a:extLst>
              <a:ext uri="{FF2B5EF4-FFF2-40B4-BE49-F238E27FC236}">
                <a16:creationId xmlns:a16="http://schemas.microsoft.com/office/drawing/2014/main" id="{48A0012C-BCAD-F677-F0DB-51A138702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0" b="5882"/>
          <a:stretch>
            <a:fillRect/>
          </a:stretch>
        </p:blipFill>
        <p:spPr>
          <a:xfrm>
            <a:off x="4981953" y="1555786"/>
            <a:ext cx="3576828" cy="3693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A close-up of several lines&#10;&#10;AI-generated content may be incorrect.">
            <a:extLst>
              <a:ext uri="{FF2B5EF4-FFF2-40B4-BE49-F238E27FC236}">
                <a16:creationId xmlns:a16="http://schemas.microsoft.com/office/drawing/2014/main" id="{CF641470-0CAE-58B5-5A66-8CBC0DA97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4" b="75731"/>
          <a:stretch>
            <a:fillRect/>
          </a:stretch>
        </p:blipFill>
        <p:spPr>
          <a:xfrm>
            <a:off x="4981953" y="905748"/>
            <a:ext cx="3576828" cy="2190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15CADEB9-83D4-6F1F-BBB9-2414D5CC8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9515" b="67845"/>
          <a:stretch>
            <a:fillRect/>
          </a:stretch>
        </p:blipFill>
        <p:spPr>
          <a:xfrm>
            <a:off x="4981952" y="4764673"/>
            <a:ext cx="2942160" cy="2384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 descr="A close-up of a test&#10;&#10;AI-generated content may be incorrect.">
            <a:extLst>
              <a:ext uri="{FF2B5EF4-FFF2-40B4-BE49-F238E27FC236}">
                <a16:creationId xmlns:a16="http://schemas.microsoft.com/office/drawing/2014/main" id="{8FA0E9C1-DA01-45C2-AC77-5142D661E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9" b="75692"/>
          <a:stretch>
            <a:fillRect/>
          </a:stretch>
        </p:blipFill>
        <p:spPr>
          <a:xfrm>
            <a:off x="4981953" y="2683218"/>
            <a:ext cx="2695956" cy="180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 descr="A close-up of several lines&#10;&#10;AI-generated content may be incorrect.">
            <a:extLst>
              <a:ext uri="{FF2B5EF4-FFF2-40B4-BE49-F238E27FC236}">
                <a16:creationId xmlns:a16="http://schemas.microsoft.com/office/drawing/2014/main" id="{4FEF138D-DF14-B738-406A-4F70B3536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3" b="29218"/>
          <a:stretch>
            <a:fillRect/>
          </a:stretch>
        </p:blipFill>
        <p:spPr>
          <a:xfrm>
            <a:off x="4981953" y="1203749"/>
            <a:ext cx="3576828" cy="2687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5A36DB64-7D69-C460-4269-73C69CCF2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23562" b="46138"/>
          <a:stretch>
            <a:fillRect/>
          </a:stretch>
        </p:blipFill>
        <p:spPr>
          <a:xfrm>
            <a:off x="4981952" y="5116476"/>
            <a:ext cx="2942160" cy="3190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A6C8445E-E7E7-425D-277A-C31ACA11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60907" b="8793"/>
          <a:stretch>
            <a:fillRect/>
          </a:stretch>
        </p:blipFill>
        <p:spPr>
          <a:xfrm>
            <a:off x="4981952" y="5623130"/>
            <a:ext cx="2942160" cy="3190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 descr="A close-up of a test&#10;&#10;AI-generated content may be incorrect.">
            <a:extLst>
              <a:ext uri="{FF2B5EF4-FFF2-40B4-BE49-F238E27FC236}">
                <a16:creationId xmlns:a16="http://schemas.microsoft.com/office/drawing/2014/main" id="{8DF246F7-53F4-47ED-7F41-AA26B9D4C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0" b="38659"/>
          <a:stretch>
            <a:fillRect/>
          </a:stretch>
        </p:blipFill>
        <p:spPr>
          <a:xfrm>
            <a:off x="4981953" y="2978492"/>
            <a:ext cx="2695956" cy="1714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Picture 24" descr="A close-up of a test&#10;&#10;AI-generated content may be incorrect.">
            <a:extLst>
              <a:ext uri="{FF2B5EF4-FFF2-40B4-BE49-F238E27FC236}">
                <a16:creationId xmlns:a16="http://schemas.microsoft.com/office/drawing/2014/main" id="{80908F3F-2EEC-0298-5463-55D88F016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1" b="28005"/>
          <a:stretch>
            <a:fillRect/>
          </a:stretch>
        </p:blipFill>
        <p:spPr>
          <a:xfrm>
            <a:off x="4981953" y="3264242"/>
            <a:ext cx="2695956" cy="2000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 descr="A close-up of a test&#10;&#10;AI-generated content may be incorrect.">
            <a:extLst>
              <a:ext uri="{FF2B5EF4-FFF2-40B4-BE49-F238E27FC236}">
                <a16:creationId xmlns:a16="http://schemas.microsoft.com/office/drawing/2014/main" id="{33A9DBE0-EC31-1C36-03E9-F62FA8150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9" b="8873"/>
          <a:stretch>
            <a:fillRect/>
          </a:stretch>
        </p:blipFill>
        <p:spPr>
          <a:xfrm>
            <a:off x="4981953" y="3578567"/>
            <a:ext cx="2695956" cy="3020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72429-7613-685C-ADC9-0FFB8DE89104}"/>
              </a:ext>
            </a:extLst>
          </p:cNvPr>
          <p:cNvSpPr txBox="1"/>
          <p:nvPr/>
        </p:nvSpPr>
        <p:spPr>
          <a:xfrm rot="5400000">
            <a:off x="3967597" y="846893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Beta actin 42kDa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F32A2-ED45-001F-9B5A-28A0F3F3088F}"/>
              </a:ext>
            </a:extLst>
          </p:cNvPr>
          <p:cNvSpPr txBox="1"/>
          <p:nvPr/>
        </p:nvSpPr>
        <p:spPr>
          <a:xfrm rot="5400000">
            <a:off x="3988881" y="67074"/>
            <a:ext cx="430887" cy="189642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pRIPK1 75 kDa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C867BB-BE65-D91B-2BE6-6B18BF93E72F}"/>
              </a:ext>
            </a:extLst>
          </p:cNvPr>
          <p:cNvSpPr txBox="1"/>
          <p:nvPr/>
        </p:nvSpPr>
        <p:spPr>
          <a:xfrm rot="5400000">
            <a:off x="3988881" y="399930"/>
            <a:ext cx="430887" cy="18964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 err="1">
                <a:latin typeface="Arial" panose="020B0604020202020204" pitchFamily="34" charset="0"/>
                <a:cs typeface="Arial" panose="020B0604020202020204" pitchFamily="34" charset="0"/>
              </a:rPr>
              <a:t>Beclin</a:t>
            </a:r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 1 60 kDa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6994D-A6FB-4C78-8E80-1582E0492DA8}"/>
              </a:ext>
            </a:extLst>
          </p:cNvPr>
          <p:cNvSpPr txBox="1"/>
          <p:nvPr/>
        </p:nvSpPr>
        <p:spPr>
          <a:xfrm rot="5400000">
            <a:off x="3967597" y="2815900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Beta actin 42kDa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2CF91-DDD4-C1BD-260C-303597386F9C}"/>
              </a:ext>
            </a:extLst>
          </p:cNvPr>
          <p:cNvSpPr txBox="1"/>
          <p:nvPr/>
        </p:nvSpPr>
        <p:spPr>
          <a:xfrm rot="5400000">
            <a:off x="3988881" y="1824425"/>
            <a:ext cx="430887" cy="189642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pRIPK1 75 kDa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9B28F-5D8A-4266-C88C-5BDF73DFD0B9}"/>
              </a:ext>
            </a:extLst>
          </p:cNvPr>
          <p:cNvSpPr txBox="1"/>
          <p:nvPr/>
        </p:nvSpPr>
        <p:spPr>
          <a:xfrm rot="5400000">
            <a:off x="3988881" y="2112898"/>
            <a:ext cx="430887" cy="18964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 err="1">
                <a:latin typeface="Arial" panose="020B0604020202020204" pitchFamily="34" charset="0"/>
                <a:cs typeface="Arial" panose="020B0604020202020204" pitchFamily="34" charset="0"/>
              </a:rPr>
              <a:t>Beclin</a:t>
            </a:r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 1 60 kDa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1E32E3-8FEB-C6EB-3768-36ADEF0E4FBA}"/>
              </a:ext>
            </a:extLst>
          </p:cNvPr>
          <p:cNvSpPr txBox="1"/>
          <p:nvPr/>
        </p:nvSpPr>
        <p:spPr>
          <a:xfrm rot="5400000">
            <a:off x="3967597" y="2432178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pRIPK3 55 kDa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52FED-CB24-5CB3-E1B5-B5D8F6D3745E}"/>
              </a:ext>
            </a:extLst>
          </p:cNvPr>
          <p:cNvSpPr txBox="1"/>
          <p:nvPr/>
        </p:nvSpPr>
        <p:spPr>
          <a:xfrm rot="5400000">
            <a:off x="3967597" y="4845374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Beta actin 42kDa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429E0C-9F23-73EB-B0B2-149AE5678957}"/>
              </a:ext>
            </a:extLst>
          </p:cNvPr>
          <p:cNvSpPr txBox="1"/>
          <p:nvPr/>
        </p:nvSpPr>
        <p:spPr>
          <a:xfrm rot="5400000">
            <a:off x="3988881" y="3930560"/>
            <a:ext cx="430887" cy="18964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b="0" err="1">
                <a:latin typeface="Arial" panose="020B0604020202020204" pitchFamily="34" charset="0"/>
                <a:cs typeface="Arial" panose="020B0604020202020204" pitchFamily="34" charset="0"/>
              </a:rPr>
              <a:t>Beclin</a:t>
            </a:r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 1 60 kDa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3D3C10-0C28-0797-410B-5A5AFD5F8182}"/>
              </a:ext>
            </a:extLst>
          </p:cNvPr>
          <p:cNvSpPr txBox="1"/>
          <p:nvPr/>
        </p:nvSpPr>
        <p:spPr>
          <a:xfrm rot="5400000">
            <a:off x="3967597" y="4384321"/>
            <a:ext cx="430887" cy="1853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err="1">
                <a:latin typeface="Arial" panose="020B0604020202020204" pitchFamily="34" charset="0"/>
                <a:cs typeface="Arial" panose="020B0604020202020204" pitchFamily="34" charset="0"/>
              </a:rPr>
              <a:t>pMLKL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54 kDa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ECFA1-1307-BAB8-20AC-21F0E32F4EFF}"/>
              </a:ext>
            </a:extLst>
          </p:cNvPr>
          <p:cNvSpPr txBox="1"/>
          <p:nvPr/>
        </p:nvSpPr>
        <p:spPr>
          <a:xfrm rot="5400000">
            <a:off x="5870933" y="12448"/>
            <a:ext cx="430887" cy="9168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FFB678-D64E-6D81-AA65-1867E6552C6E}"/>
              </a:ext>
            </a:extLst>
          </p:cNvPr>
          <p:cNvSpPr txBox="1"/>
          <p:nvPr/>
        </p:nvSpPr>
        <p:spPr>
          <a:xfrm rot="5400000">
            <a:off x="7564150" y="-533180"/>
            <a:ext cx="430887" cy="20024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Si-Knockdown (KD)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A05F53-B973-9696-D3E1-0C0E3A005B97}"/>
              </a:ext>
            </a:extLst>
          </p:cNvPr>
          <p:cNvSpPr txBox="1"/>
          <p:nvPr/>
        </p:nvSpPr>
        <p:spPr>
          <a:xfrm rot="5400000">
            <a:off x="5009216" y="2110161"/>
            <a:ext cx="430887" cy="82779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A5EF00-EB91-0F0A-2208-38F2194B19FA}"/>
              </a:ext>
            </a:extLst>
          </p:cNvPr>
          <p:cNvSpPr txBox="1"/>
          <p:nvPr/>
        </p:nvSpPr>
        <p:spPr>
          <a:xfrm rot="5400000">
            <a:off x="5966638" y="1745689"/>
            <a:ext cx="430887" cy="9168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Si-KD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8BABA3-DAD3-A588-C9B1-464A0B3858A6}"/>
              </a:ext>
            </a:extLst>
          </p:cNvPr>
          <p:cNvSpPr txBox="1"/>
          <p:nvPr/>
        </p:nvSpPr>
        <p:spPr>
          <a:xfrm rot="5400000">
            <a:off x="6855834" y="1727054"/>
            <a:ext cx="430887" cy="9168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FE231B-4F33-DEED-C915-7791D38D8653}"/>
              </a:ext>
            </a:extLst>
          </p:cNvPr>
          <p:cNvSpPr txBox="1"/>
          <p:nvPr/>
        </p:nvSpPr>
        <p:spPr>
          <a:xfrm rot="5400000">
            <a:off x="7623348" y="3978997"/>
            <a:ext cx="430887" cy="11661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9FB889-0D0B-E45F-E987-E656E6BD854C}"/>
              </a:ext>
            </a:extLst>
          </p:cNvPr>
          <p:cNvSpPr txBox="1"/>
          <p:nvPr/>
        </p:nvSpPr>
        <p:spPr>
          <a:xfrm rot="5400000">
            <a:off x="6585428" y="3815218"/>
            <a:ext cx="430887" cy="7964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Si-KD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76D5F7-4F65-A65B-00EC-46978B8748C7}"/>
              </a:ext>
            </a:extLst>
          </p:cNvPr>
          <p:cNvSpPr txBox="1"/>
          <p:nvPr/>
        </p:nvSpPr>
        <p:spPr>
          <a:xfrm rot="5400000">
            <a:off x="5469578" y="3730621"/>
            <a:ext cx="430887" cy="9595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DA4E9EA8-C83E-7E5F-5A46-DB8775066680}"/>
              </a:ext>
            </a:extLst>
          </p:cNvPr>
          <p:cNvSpPr/>
          <p:nvPr/>
        </p:nvSpPr>
        <p:spPr>
          <a:xfrm rot="5400000">
            <a:off x="5864133" y="-261958"/>
            <a:ext cx="238125" cy="200248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BF7532BC-8E4F-1961-7DC9-FED6FB752E40}"/>
              </a:ext>
            </a:extLst>
          </p:cNvPr>
          <p:cNvSpPr/>
          <p:nvPr/>
        </p:nvSpPr>
        <p:spPr>
          <a:xfrm rot="5400000">
            <a:off x="7575723" y="115777"/>
            <a:ext cx="238125" cy="124701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B60098D2-2C70-041F-49C7-74061F1B0FE5}"/>
              </a:ext>
            </a:extLst>
          </p:cNvPr>
          <p:cNvSpPr/>
          <p:nvPr/>
        </p:nvSpPr>
        <p:spPr>
          <a:xfrm rot="5400000">
            <a:off x="6966840" y="1992244"/>
            <a:ext cx="238125" cy="106312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DE9AEF48-7BA0-0BD4-79B1-3B57E6237B25}"/>
              </a:ext>
            </a:extLst>
          </p:cNvPr>
          <p:cNvSpPr/>
          <p:nvPr/>
        </p:nvSpPr>
        <p:spPr>
          <a:xfrm rot="5400000">
            <a:off x="5938725" y="2074907"/>
            <a:ext cx="238125" cy="897801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0DE66378-779D-B27B-B912-CE7B55E63C38}"/>
              </a:ext>
            </a:extLst>
          </p:cNvPr>
          <p:cNvSpPr/>
          <p:nvPr/>
        </p:nvSpPr>
        <p:spPr>
          <a:xfrm rot="5400000">
            <a:off x="6600280" y="4101445"/>
            <a:ext cx="238125" cy="95950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5FC7794A-F4F4-990E-D54C-F01503212A4E}"/>
              </a:ext>
            </a:extLst>
          </p:cNvPr>
          <p:cNvSpPr/>
          <p:nvPr/>
        </p:nvSpPr>
        <p:spPr>
          <a:xfrm rot="5400000">
            <a:off x="5543720" y="4035159"/>
            <a:ext cx="238125" cy="109207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ED369B-9142-694F-7510-4F3B2D91F9ED}"/>
              </a:ext>
            </a:extLst>
          </p:cNvPr>
          <p:cNvSpPr txBox="1"/>
          <p:nvPr/>
        </p:nvSpPr>
        <p:spPr>
          <a:xfrm>
            <a:off x="326212" y="6286294"/>
            <a:ext cx="519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Greyscale- inverted westerns - figure</a:t>
            </a:r>
          </a:p>
        </p:txBody>
      </p:sp>
    </p:spTree>
    <p:extLst>
      <p:ext uri="{BB962C8B-B14F-4D97-AF65-F5344CB8AC3E}">
        <p14:creationId xmlns:p14="http://schemas.microsoft.com/office/powerpoint/2010/main" val="659154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07F25CB7-84F0-35A4-1A2D-74F1042D72B3}"/>
              </a:ext>
            </a:extLst>
          </p:cNvPr>
          <p:cNvSpPr txBox="1"/>
          <p:nvPr/>
        </p:nvSpPr>
        <p:spPr>
          <a:xfrm>
            <a:off x="121954" y="6131845"/>
            <a:ext cx="49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Greyscale- inverted – figures- quantifications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D3E7045-0E3F-50FD-B835-4DA94300FF3E}"/>
              </a:ext>
            </a:extLst>
          </p:cNvPr>
          <p:cNvSpPr txBox="1"/>
          <p:nvPr/>
        </p:nvSpPr>
        <p:spPr>
          <a:xfrm rot="5400000">
            <a:off x="4904506" y="2213472"/>
            <a:ext cx="461665" cy="4288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4A7C46B-E8BE-AE15-0D14-DC5D85C58F38}"/>
              </a:ext>
            </a:extLst>
          </p:cNvPr>
          <p:cNvSpPr txBox="1"/>
          <p:nvPr/>
        </p:nvSpPr>
        <p:spPr>
          <a:xfrm rot="5400000">
            <a:off x="4904506" y="81596"/>
            <a:ext cx="461665" cy="4288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A5E668-E1F2-BA7B-0F23-5CAE4C5FC06E}"/>
              </a:ext>
            </a:extLst>
          </p:cNvPr>
          <p:cNvGrpSpPr/>
          <p:nvPr/>
        </p:nvGrpSpPr>
        <p:grpSpPr>
          <a:xfrm>
            <a:off x="5164824" y="122928"/>
            <a:ext cx="3267528" cy="2123148"/>
            <a:chOff x="0" y="-4353"/>
            <a:chExt cx="4640489" cy="2611481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42C706D1-4F95-400B-98D8-7D3380107C8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1372150"/>
                </p:ext>
              </p:extLst>
            </p:nvPr>
          </p:nvGraphicFramePr>
          <p:xfrm>
            <a:off x="0" y="0"/>
            <a:ext cx="4640489" cy="26071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72BD85F-8F46-BEB0-2E68-82DD533787F8}"/>
                </a:ext>
              </a:extLst>
            </p:cNvPr>
            <p:cNvCxnSpPr/>
            <p:nvPr/>
          </p:nvCxnSpPr>
          <p:spPr>
            <a:xfrm flipV="1">
              <a:off x="1590134" y="568248"/>
              <a:ext cx="1944191" cy="635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A5E4A57-C9AE-4CCE-9331-37F8CAB3F51A}"/>
                </a:ext>
              </a:extLst>
            </p:cNvPr>
            <p:cNvCxnSpPr/>
            <p:nvPr/>
          </p:nvCxnSpPr>
          <p:spPr>
            <a:xfrm>
              <a:off x="1993226" y="256506"/>
              <a:ext cx="2071698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ECC6254E-5333-3148-CDF3-BDED3BB03AE7}"/>
                </a:ext>
              </a:extLst>
            </p:cNvPr>
            <p:cNvSpPr txBox="1"/>
            <p:nvPr/>
          </p:nvSpPr>
          <p:spPr>
            <a:xfrm>
              <a:off x="1486289" y="320598"/>
              <a:ext cx="1112744" cy="2476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/>
                <a:t>P</a:t>
              </a:r>
              <a:r>
                <a:rPr lang="en-GB" sz="1100" baseline="0" dirty="0"/>
                <a:t> = 0.014</a:t>
              </a:r>
              <a:endParaRPr lang="en-GB" sz="1100" dirty="0"/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1EDA8601-7EBD-4531-8026-C25CCA2F8F9A}"/>
                </a:ext>
              </a:extLst>
            </p:cNvPr>
            <p:cNvSpPr txBox="1"/>
            <p:nvPr/>
          </p:nvSpPr>
          <p:spPr>
            <a:xfrm>
              <a:off x="1879474" y="-4353"/>
              <a:ext cx="1178213" cy="2413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>
                  <a:solidFill>
                    <a:schemeClr val="bg2">
                      <a:lumMod val="50000"/>
                    </a:schemeClr>
                  </a:solidFill>
                </a:rPr>
                <a:t>P</a:t>
              </a:r>
              <a:r>
                <a:rPr lang="en-GB" sz="1100" baseline="0">
                  <a:solidFill>
                    <a:schemeClr val="bg2">
                      <a:lumMod val="50000"/>
                    </a:schemeClr>
                  </a:solidFill>
                </a:rPr>
                <a:t> = 0.054</a:t>
              </a:r>
              <a:endParaRPr lang="en-GB" sz="11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93B214E-D34C-AD5D-5EDB-09AE5FB9D244}"/>
              </a:ext>
            </a:extLst>
          </p:cNvPr>
          <p:cNvGrpSpPr/>
          <p:nvPr/>
        </p:nvGrpSpPr>
        <p:grpSpPr>
          <a:xfrm>
            <a:off x="5158474" y="2148833"/>
            <a:ext cx="3273878" cy="2120765"/>
            <a:chOff x="6391172" y="2099373"/>
            <a:chExt cx="3273878" cy="2120765"/>
          </a:xfrm>
        </p:grpSpPr>
        <p:graphicFrame>
          <p:nvGraphicFramePr>
            <p:cNvPr id="46" name="Chart 45">
              <a:extLst>
                <a:ext uri="{FF2B5EF4-FFF2-40B4-BE49-F238E27FC236}">
                  <a16:creationId xmlns:a16="http://schemas.microsoft.com/office/drawing/2014/main" id="{00CE3A6C-34F5-45CD-96C0-B77D29E4CE6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72681847"/>
                </p:ext>
              </p:extLst>
            </p:nvPr>
          </p:nvGraphicFramePr>
          <p:xfrm>
            <a:off x="6391172" y="2314849"/>
            <a:ext cx="3273878" cy="19052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C360926-6CAA-4835-B8F1-E9EFE5AACDF9}"/>
                </a:ext>
              </a:extLst>
            </p:cNvPr>
            <p:cNvCxnSpPr/>
            <p:nvPr/>
          </p:nvCxnSpPr>
          <p:spPr>
            <a:xfrm flipV="1">
              <a:off x="7461356" y="2638478"/>
              <a:ext cx="1317150" cy="564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472BBF7-E656-4DF2-89C2-6205F094D869}"/>
                </a:ext>
              </a:extLst>
            </p:cNvPr>
            <p:cNvCxnSpPr/>
            <p:nvPr/>
          </p:nvCxnSpPr>
          <p:spPr>
            <a:xfrm flipV="1">
              <a:off x="7680954" y="2456550"/>
              <a:ext cx="1369848" cy="112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15">
              <a:extLst>
                <a:ext uri="{FF2B5EF4-FFF2-40B4-BE49-F238E27FC236}">
                  <a16:creationId xmlns:a16="http://schemas.microsoft.com/office/drawing/2014/main" id="{929F3C06-C130-4E50-BF10-BB395294C11D}"/>
                </a:ext>
              </a:extLst>
            </p:cNvPr>
            <p:cNvSpPr txBox="1"/>
            <p:nvPr/>
          </p:nvSpPr>
          <p:spPr>
            <a:xfrm>
              <a:off x="7372007" y="2450904"/>
              <a:ext cx="914003" cy="24136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/>
                <a:t>P</a:t>
              </a:r>
              <a:r>
                <a:rPr lang="en-GB" sz="1100" baseline="0" dirty="0"/>
                <a:t> = 0.0008</a:t>
              </a:r>
              <a:endParaRPr lang="en-GB" sz="1100" dirty="0"/>
            </a:p>
          </p:txBody>
        </p:sp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BD3D44E2-A37A-40BE-A1EF-EA36C200770C}"/>
                </a:ext>
              </a:extLst>
            </p:cNvPr>
            <p:cNvSpPr txBox="1"/>
            <p:nvPr/>
          </p:nvSpPr>
          <p:spPr>
            <a:xfrm>
              <a:off x="7606345" y="2271281"/>
              <a:ext cx="679665" cy="19125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</a:rPr>
                <a:t>P</a:t>
              </a:r>
              <a:r>
                <a:rPr lang="en-GB" sz="1100" baseline="0" dirty="0">
                  <a:solidFill>
                    <a:schemeClr val="bg2">
                      <a:lumMod val="50000"/>
                    </a:schemeClr>
                  </a:solidFill>
                </a:rPr>
                <a:t> = 0.2</a:t>
              </a:r>
              <a:endParaRPr lang="en-GB" sz="1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6407B69-D6C1-4610-957A-6E151C19F1A5}"/>
                </a:ext>
              </a:extLst>
            </p:cNvPr>
            <p:cNvCxnSpPr/>
            <p:nvPr/>
          </p:nvCxnSpPr>
          <p:spPr>
            <a:xfrm flipV="1">
              <a:off x="7927653" y="2302849"/>
              <a:ext cx="1357449" cy="564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Box 18">
              <a:extLst>
                <a:ext uri="{FF2B5EF4-FFF2-40B4-BE49-F238E27FC236}">
                  <a16:creationId xmlns:a16="http://schemas.microsoft.com/office/drawing/2014/main" id="{931AE3C3-4CED-4189-98D6-91ABFABACBE1}"/>
                </a:ext>
              </a:extLst>
            </p:cNvPr>
            <p:cNvSpPr txBox="1"/>
            <p:nvPr/>
          </p:nvSpPr>
          <p:spPr>
            <a:xfrm>
              <a:off x="7853043" y="2099373"/>
              <a:ext cx="684829" cy="2032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chemeClr val="bg2">
                      <a:lumMod val="75000"/>
                    </a:schemeClr>
                  </a:solidFill>
                </a:rPr>
                <a:t>P</a:t>
              </a:r>
              <a:r>
                <a:rPr lang="en-GB" sz="1100" baseline="0" dirty="0">
                  <a:solidFill>
                    <a:schemeClr val="bg2">
                      <a:lumMod val="75000"/>
                    </a:schemeClr>
                  </a:solidFill>
                </a:rPr>
                <a:t> = 0.5</a:t>
              </a:r>
              <a:endParaRPr lang="en-GB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629F880-B575-201A-AE87-018C9A3AA52F}"/>
              </a:ext>
            </a:extLst>
          </p:cNvPr>
          <p:cNvGrpSpPr/>
          <p:nvPr/>
        </p:nvGrpSpPr>
        <p:grpSpPr>
          <a:xfrm>
            <a:off x="5164824" y="4776244"/>
            <a:ext cx="3286578" cy="2131216"/>
            <a:chOff x="6397522" y="4726784"/>
            <a:chExt cx="3286578" cy="2131216"/>
          </a:xfrm>
        </p:grpSpPr>
        <p:graphicFrame>
          <p:nvGraphicFramePr>
            <p:cNvPr id="87" name="Chart 86">
              <a:extLst>
                <a:ext uri="{FF2B5EF4-FFF2-40B4-BE49-F238E27FC236}">
                  <a16:creationId xmlns:a16="http://schemas.microsoft.com/office/drawing/2014/main" id="{4DA02F3C-2CF9-43E0-9F1A-BC9942A0611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90052249"/>
                </p:ext>
              </p:extLst>
            </p:nvPr>
          </p:nvGraphicFramePr>
          <p:xfrm>
            <a:off x="6397522" y="4755719"/>
            <a:ext cx="3286578" cy="21022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C278EF9-55ED-49AA-B523-C91F5DD61596}"/>
                </a:ext>
              </a:extLst>
            </p:cNvPr>
            <p:cNvCxnSpPr/>
            <p:nvPr/>
          </p:nvCxnSpPr>
          <p:spPr>
            <a:xfrm flipV="1">
              <a:off x="7503841" y="5145499"/>
              <a:ext cx="145835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7C0FEA9-68AB-4C9F-861F-D2DCB662E0CA}"/>
                </a:ext>
              </a:extLst>
            </p:cNvPr>
            <p:cNvCxnSpPr/>
            <p:nvPr/>
          </p:nvCxnSpPr>
          <p:spPr>
            <a:xfrm flipV="1">
              <a:off x="7834163" y="4927015"/>
              <a:ext cx="1406661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TextBox 21">
              <a:extLst>
                <a:ext uri="{FF2B5EF4-FFF2-40B4-BE49-F238E27FC236}">
                  <a16:creationId xmlns:a16="http://schemas.microsoft.com/office/drawing/2014/main" id="{DFA43721-9C87-4752-A0BA-EB3257F31A4F}"/>
                </a:ext>
              </a:extLst>
            </p:cNvPr>
            <p:cNvSpPr txBox="1"/>
            <p:nvPr/>
          </p:nvSpPr>
          <p:spPr>
            <a:xfrm>
              <a:off x="7443541" y="4939012"/>
              <a:ext cx="771415" cy="22525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/>
                <a:t>P</a:t>
              </a:r>
              <a:r>
                <a:rPr lang="en-GB" sz="1100" baseline="0"/>
                <a:t> = 0.015</a:t>
              </a:r>
              <a:endParaRPr lang="en-GB" sz="1100"/>
            </a:p>
          </p:txBody>
        </p:sp>
        <p:sp>
          <p:nvSpPr>
            <p:cNvPr id="91" name="TextBox 22">
              <a:extLst>
                <a:ext uri="{FF2B5EF4-FFF2-40B4-BE49-F238E27FC236}">
                  <a16:creationId xmlns:a16="http://schemas.microsoft.com/office/drawing/2014/main" id="{D4C2E14E-254F-4DAC-A1A3-DF4A6A38DCF5}"/>
                </a:ext>
              </a:extLst>
            </p:cNvPr>
            <p:cNvSpPr txBox="1"/>
            <p:nvPr/>
          </p:nvSpPr>
          <p:spPr>
            <a:xfrm>
              <a:off x="7772854" y="4726784"/>
              <a:ext cx="679383" cy="22524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chemeClr val="bg2">
                      <a:lumMod val="75000"/>
                    </a:schemeClr>
                  </a:solidFill>
                </a:rPr>
                <a:t>P</a:t>
              </a:r>
              <a:r>
                <a:rPr lang="en-GB" sz="1100" baseline="0" dirty="0">
                  <a:solidFill>
                    <a:schemeClr val="bg2">
                      <a:lumMod val="75000"/>
                    </a:schemeClr>
                  </a:solidFill>
                </a:rPr>
                <a:t> = 0.4</a:t>
              </a:r>
              <a:endParaRPr lang="en-GB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4ADC9564-8512-4AFF-04D7-5C857AE58A64}"/>
              </a:ext>
            </a:extLst>
          </p:cNvPr>
          <p:cNvSpPr txBox="1"/>
          <p:nvPr/>
        </p:nvSpPr>
        <p:spPr>
          <a:xfrm rot="5400000">
            <a:off x="4904506" y="4576333"/>
            <a:ext cx="461665" cy="4288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894F8D8-F69D-1F66-D3E3-D2AC8798555B}"/>
              </a:ext>
            </a:extLst>
          </p:cNvPr>
          <p:cNvSpPr txBox="1"/>
          <p:nvPr/>
        </p:nvSpPr>
        <p:spPr>
          <a:xfrm>
            <a:off x="121953" y="6389031"/>
            <a:ext cx="649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See page 2 and 3 of online resource 1 excel</a:t>
            </a:r>
          </a:p>
        </p:txBody>
      </p:sp>
    </p:spTree>
    <p:extLst>
      <p:ext uri="{BB962C8B-B14F-4D97-AF65-F5344CB8AC3E}">
        <p14:creationId xmlns:p14="http://schemas.microsoft.com/office/powerpoint/2010/main" val="102947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8FC059-8DB6-5480-308E-B957FD236AB7}"/>
              </a:ext>
            </a:extLst>
          </p:cNvPr>
          <p:cNvSpPr txBox="1"/>
          <p:nvPr/>
        </p:nvSpPr>
        <p:spPr>
          <a:xfrm>
            <a:off x="121953" y="6221583"/>
            <a:ext cx="49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qPCR figures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0FFDB-4706-2A1D-96E4-09DA78B55A0A}"/>
              </a:ext>
            </a:extLst>
          </p:cNvPr>
          <p:cNvSpPr txBox="1"/>
          <p:nvPr/>
        </p:nvSpPr>
        <p:spPr>
          <a:xfrm rot="5400000">
            <a:off x="3677038" y="-61567"/>
            <a:ext cx="461665" cy="4288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800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427D8-B301-67F2-E98C-F5FD204114B6}"/>
              </a:ext>
            </a:extLst>
          </p:cNvPr>
          <p:cNvSpPr txBox="1"/>
          <p:nvPr/>
        </p:nvSpPr>
        <p:spPr>
          <a:xfrm rot="5400000">
            <a:off x="3753238" y="1874946"/>
            <a:ext cx="461665" cy="5812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800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F0533-E670-A1C6-8C13-C7636A269204}"/>
              </a:ext>
            </a:extLst>
          </p:cNvPr>
          <p:cNvSpPr txBox="1"/>
          <p:nvPr/>
        </p:nvSpPr>
        <p:spPr>
          <a:xfrm rot="5400000">
            <a:off x="3753238" y="3968147"/>
            <a:ext cx="461665" cy="5812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800" dirty="0"/>
              <a:t>C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9F338A7-8E01-4D4C-1A74-7ADCA3F9C5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3965219"/>
              </p:ext>
            </p:extLst>
          </p:nvPr>
        </p:nvGraphicFramePr>
        <p:xfrm>
          <a:off x="3693448" y="56148"/>
          <a:ext cx="3709295" cy="20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36FD99C-E1A1-421A-8C50-C5535691C3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8745606"/>
              </p:ext>
            </p:extLst>
          </p:nvPr>
        </p:nvGraphicFramePr>
        <p:xfrm>
          <a:off x="3693448" y="2102155"/>
          <a:ext cx="3709295" cy="20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3703AF0-1E04-446D-BF28-CA3A3840C7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0257739"/>
              </p:ext>
            </p:extLst>
          </p:nvPr>
        </p:nvGraphicFramePr>
        <p:xfrm>
          <a:off x="3693448" y="4205583"/>
          <a:ext cx="3709295" cy="20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6" name="Group 95">
            <a:extLst>
              <a:ext uri="{FF2B5EF4-FFF2-40B4-BE49-F238E27FC236}">
                <a16:creationId xmlns:a16="http://schemas.microsoft.com/office/drawing/2014/main" id="{2B2C3293-94B0-E160-FF83-FF5100D0EBDA}"/>
              </a:ext>
            </a:extLst>
          </p:cNvPr>
          <p:cNvGrpSpPr/>
          <p:nvPr/>
        </p:nvGrpSpPr>
        <p:grpSpPr>
          <a:xfrm>
            <a:off x="8413750" y="1934736"/>
            <a:ext cx="3778250" cy="2760210"/>
            <a:chOff x="0" y="0"/>
            <a:chExt cx="3778250" cy="2760210"/>
          </a:xfrm>
        </p:grpSpPr>
        <p:graphicFrame>
          <p:nvGraphicFramePr>
            <p:cNvPr id="97" name="Chart 96">
              <a:extLst>
                <a:ext uri="{FF2B5EF4-FFF2-40B4-BE49-F238E27FC236}">
                  <a16:creationId xmlns:a16="http://schemas.microsoft.com/office/drawing/2014/main" id="{30BF918B-01DB-978F-A5D2-002A3AC887C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66439580"/>
                </p:ext>
              </p:extLst>
            </p:nvPr>
          </p:nvGraphicFramePr>
          <p:xfrm>
            <a:off x="0" y="0"/>
            <a:ext cx="3778250" cy="27602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4997D2D-4263-6234-4FD3-81D1CC94EBE6}"/>
                </a:ext>
              </a:extLst>
            </p:cNvPr>
            <p:cNvCxnSpPr/>
            <p:nvPr/>
          </p:nvCxnSpPr>
          <p:spPr>
            <a:xfrm flipV="1">
              <a:off x="741598" y="1853519"/>
              <a:ext cx="2921000" cy="0"/>
            </a:xfrm>
            <a:prstGeom prst="line">
              <a:avLst/>
            </a:prstGeom>
            <a:ln>
              <a:solidFill>
                <a:srgbClr val="EE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BAA78C-E006-4EFF-E7A9-DFE517FEE986}"/>
              </a:ext>
            </a:extLst>
          </p:cNvPr>
          <p:cNvCxnSpPr/>
          <p:nvPr/>
        </p:nvCxnSpPr>
        <p:spPr>
          <a:xfrm>
            <a:off x="7344374" y="1233988"/>
            <a:ext cx="1137036" cy="1009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18DEBA-42CF-6924-B57C-9EABE6595064}"/>
              </a:ext>
            </a:extLst>
          </p:cNvPr>
          <p:cNvCxnSpPr>
            <a:cxnSpLocks/>
          </p:cNvCxnSpPr>
          <p:nvPr/>
        </p:nvCxnSpPr>
        <p:spPr>
          <a:xfrm flipV="1">
            <a:off x="7310544" y="4258769"/>
            <a:ext cx="1137036" cy="1009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83A13D-335E-FB7C-A312-EB5E0CDA8606}"/>
              </a:ext>
            </a:extLst>
          </p:cNvPr>
          <p:cNvCxnSpPr>
            <a:endCxn id="97" idx="1"/>
          </p:cNvCxnSpPr>
          <p:nvPr/>
        </p:nvCxnSpPr>
        <p:spPr>
          <a:xfrm>
            <a:off x="7264860" y="3229766"/>
            <a:ext cx="1148890" cy="85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E1F08A-6FD7-0F8A-83A5-34F75A9B836D}"/>
              </a:ext>
            </a:extLst>
          </p:cNvPr>
          <p:cNvSpPr txBox="1"/>
          <p:nvPr/>
        </p:nvSpPr>
        <p:spPr>
          <a:xfrm>
            <a:off x="3951118" y="6272517"/>
            <a:ext cx="388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Biological q PCR replicates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F1929E-AFF9-FC80-DD85-5D22B9F32BC3}"/>
              </a:ext>
            </a:extLst>
          </p:cNvPr>
          <p:cNvSpPr txBox="1"/>
          <p:nvPr/>
        </p:nvSpPr>
        <p:spPr>
          <a:xfrm>
            <a:off x="8743803" y="4899253"/>
            <a:ext cx="3137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Combined qPCR data (n=3)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CC50F-DB3C-4560-F04B-EC92E5C83010}"/>
              </a:ext>
            </a:extLst>
          </p:cNvPr>
          <p:cNvSpPr txBox="1"/>
          <p:nvPr/>
        </p:nvSpPr>
        <p:spPr>
          <a:xfrm>
            <a:off x="121953" y="6495907"/>
            <a:ext cx="649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See page 4 of online resource 1 excel</a:t>
            </a:r>
          </a:p>
        </p:txBody>
      </p:sp>
    </p:spTree>
    <p:extLst>
      <p:ext uri="{BB962C8B-B14F-4D97-AF65-F5344CB8AC3E}">
        <p14:creationId xmlns:p14="http://schemas.microsoft.com/office/powerpoint/2010/main" val="421388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31C5D0-FF6A-2CD3-E392-867C5BAF867A}"/>
              </a:ext>
            </a:extLst>
          </p:cNvPr>
          <p:cNvSpPr txBox="1"/>
          <p:nvPr/>
        </p:nvSpPr>
        <p:spPr>
          <a:xfrm rot="5400000">
            <a:off x="5235534" y="-102045"/>
            <a:ext cx="461665" cy="4288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800" dirty="0"/>
              <a:t>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6B422E-0DC0-BD0E-BE9C-302FE1EA7FCC}"/>
              </a:ext>
            </a:extLst>
          </p:cNvPr>
          <p:cNvGrpSpPr/>
          <p:nvPr/>
        </p:nvGrpSpPr>
        <p:grpSpPr>
          <a:xfrm>
            <a:off x="-32208" y="1937366"/>
            <a:ext cx="4331742" cy="2198983"/>
            <a:chOff x="828599" y="2162991"/>
            <a:chExt cx="4331742" cy="2198983"/>
          </a:xfrm>
        </p:grpSpPr>
        <p:pic>
          <p:nvPicPr>
            <p:cNvPr id="4" name="Picture 3" descr="A close-up of a test&#10;&#10;AI-generated content may be incorrect.">
              <a:extLst>
                <a:ext uri="{FF2B5EF4-FFF2-40B4-BE49-F238E27FC236}">
                  <a16:creationId xmlns:a16="http://schemas.microsoft.com/office/drawing/2014/main" id="{CBF15490-F371-E352-35C0-AA253A2F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69" b="75692"/>
            <a:stretch>
              <a:fillRect/>
            </a:stretch>
          </p:blipFill>
          <p:spPr>
            <a:xfrm>
              <a:off x="2464385" y="3102308"/>
              <a:ext cx="2695956" cy="18097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Picture 4" descr="A close-up of a test&#10;&#10;AI-generated content may be incorrect.">
              <a:extLst>
                <a:ext uri="{FF2B5EF4-FFF2-40B4-BE49-F238E27FC236}">
                  <a16:creationId xmlns:a16="http://schemas.microsoft.com/office/drawing/2014/main" id="{3F891BB8-B5DB-DDD0-01AB-3D956D466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10" b="38659"/>
            <a:stretch>
              <a:fillRect/>
            </a:stretch>
          </p:blipFill>
          <p:spPr>
            <a:xfrm>
              <a:off x="2464385" y="3397582"/>
              <a:ext cx="2695956" cy="1714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Picture 5" descr="A close-up of a test&#10;&#10;AI-generated content may be incorrect.">
              <a:extLst>
                <a:ext uri="{FF2B5EF4-FFF2-40B4-BE49-F238E27FC236}">
                  <a16:creationId xmlns:a16="http://schemas.microsoft.com/office/drawing/2014/main" id="{3C21E4B5-5452-44E0-0750-B61E3848C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41" b="28005"/>
            <a:stretch>
              <a:fillRect/>
            </a:stretch>
          </p:blipFill>
          <p:spPr>
            <a:xfrm>
              <a:off x="2464385" y="3683332"/>
              <a:ext cx="2695956" cy="200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" name="Picture 6" descr="A close-up of a test&#10;&#10;AI-generated content may be incorrect.">
              <a:extLst>
                <a:ext uri="{FF2B5EF4-FFF2-40B4-BE49-F238E27FC236}">
                  <a16:creationId xmlns:a16="http://schemas.microsoft.com/office/drawing/2014/main" id="{CB7A6E4C-1E6D-D1B7-4CD5-D233EC92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39" b="8873"/>
            <a:stretch>
              <a:fillRect/>
            </a:stretch>
          </p:blipFill>
          <p:spPr>
            <a:xfrm>
              <a:off x="2464385" y="3997657"/>
              <a:ext cx="2695956" cy="30206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49B7A4-EFBF-008C-7AFC-D059D2D58EF3}"/>
                </a:ext>
              </a:extLst>
            </p:cNvPr>
            <p:cNvSpPr txBox="1"/>
            <p:nvPr/>
          </p:nvSpPr>
          <p:spPr>
            <a:xfrm rot="5400000">
              <a:off x="1555473" y="3234990"/>
              <a:ext cx="400110" cy="18538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 b="0" dirty="0">
                  <a:latin typeface="Arial" panose="020B0604020202020204" pitchFamily="34" charset="0"/>
                  <a:cs typeface="Arial" panose="020B0604020202020204" pitchFamily="34" charset="0"/>
                </a:rPr>
                <a:t>Beta actin 42kDa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E08E93-ED71-3D4D-1FA9-4791B34247D1}"/>
                </a:ext>
              </a:extLst>
            </p:cNvPr>
            <p:cNvSpPr txBox="1"/>
            <p:nvPr/>
          </p:nvSpPr>
          <p:spPr>
            <a:xfrm rot="5400000">
              <a:off x="1576757" y="2243515"/>
              <a:ext cx="400110" cy="18964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 b="0" dirty="0">
                  <a:latin typeface="Arial" panose="020B0604020202020204" pitchFamily="34" charset="0"/>
                  <a:cs typeface="Arial" panose="020B0604020202020204" pitchFamily="34" charset="0"/>
                </a:rPr>
                <a:t>pRIPK1 75 kDa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119088-7DC3-D0D0-C125-1185240959FE}"/>
                </a:ext>
              </a:extLst>
            </p:cNvPr>
            <p:cNvSpPr txBox="1"/>
            <p:nvPr/>
          </p:nvSpPr>
          <p:spPr>
            <a:xfrm rot="5400000">
              <a:off x="1576757" y="2531988"/>
              <a:ext cx="400110" cy="189642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Beclin</a:t>
              </a:r>
              <a:r>
                <a:rPr lang="en-GB" sz="1400" b="0" dirty="0">
                  <a:latin typeface="Arial" panose="020B0604020202020204" pitchFamily="34" charset="0"/>
                  <a:cs typeface="Arial" panose="020B0604020202020204" pitchFamily="34" charset="0"/>
                </a:rPr>
                <a:t> 1 60 kDa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CC90B8-9763-EB35-A77F-936AEE748208}"/>
                </a:ext>
              </a:extLst>
            </p:cNvPr>
            <p:cNvSpPr txBox="1"/>
            <p:nvPr/>
          </p:nvSpPr>
          <p:spPr>
            <a:xfrm rot="5400000">
              <a:off x="1555473" y="2851268"/>
              <a:ext cx="400110" cy="18538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b="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>
                  <a:latin typeface="Arial" panose="020B0604020202020204" pitchFamily="34" charset="0"/>
                  <a:cs typeface="Arial" panose="020B0604020202020204" pitchFamily="34" charset="0"/>
                </a:rPr>
                <a:t>pRIPK3 55 kDa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5E430E-2CF2-FF15-5002-D693648AA144}"/>
                </a:ext>
              </a:extLst>
            </p:cNvPr>
            <p:cNvSpPr txBox="1"/>
            <p:nvPr/>
          </p:nvSpPr>
          <p:spPr>
            <a:xfrm rot="5400000">
              <a:off x="2500109" y="2529251"/>
              <a:ext cx="400110" cy="8277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2E75E6-2EFF-6E2A-24A5-01322E818092}"/>
                </a:ext>
              </a:extLst>
            </p:cNvPr>
            <p:cNvSpPr txBox="1"/>
            <p:nvPr/>
          </p:nvSpPr>
          <p:spPr>
            <a:xfrm rot="5400000">
              <a:off x="3511958" y="2164779"/>
              <a:ext cx="400110" cy="9168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Si-KD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280CC9-4586-2389-ECD9-D2AF3F2E7E8B}"/>
                </a:ext>
              </a:extLst>
            </p:cNvPr>
            <p:cNvSpPr txBox="1"/>
            <p:nvPr/>
          </p:nvSpPr>
          <p:spPr>
            <a:xfrm rot="5400000">
              <a:off x="4353654" y="2146144"/>
              <a:ext cx="400110" cy="9168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b="1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4A78468A-5340-78D9-CF7D-F5E312F5E95B}"/>
                </a:ext>
              </a:extLst>
            </p:cNvPr>
            <p:cNvSpPr/>
            <p:nvPr/>
          </p:nvSpPr>
          <p:spPr>
            <a:xfrm rot="5400000">
              <a:off x="4449272" y="2411334"/>
              <a:ext cx="238125" cy="1063128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CA8F4FD7-15F8-D77A-74F5-001F43946F25}"/>
                </a:ext>
              </a:extLst>
            </p:cNvPr>
            <p:cNvSpPr/>
            <p:nvPr/>
          </p:nvSpPr>
          <p:spPr>
            <a:xfrm rot="5400000">
              <a:off x="3421157" y="2493997"/>
              <a:ext cx="238125" cy="897801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4DBBD4-409A-4E5A-0C49-DB75D7F1BF38}"/>
                </a:ext>
              </a:extLst>
            </p:cNvPr>
            <p:cNvSpPr txBox="1"/>
            <p:nvPr/>
          </p:nvSpPr>
          <p:spPr>
            <a:xfrm rot="5400000">
              <a:off x="862214" y="2164012"/>
              <a:ext cx="430887" cy="4288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654627-BDB2-CF70-679B-FB2C4181E9E6}"/>
              </a:ext>
            </a:extLst>
          </p:cNvPr>
          <p:cNvGrpSpPr/>
          <p:nvPr/>
        </p:nvGrpSpPr>
        <p:grpSpPr>
          <a:xfrm>
            <a:off x="-32208" y="148648"/>
            <a:ext cx="5391129" cy="1705868"/>
            <a:chOff x="23208" y="374273"/>
            <a:chExt cx="5391129" cy="1705868"/>
          </a:xfrm>
        </p:grpSpPr>
        <p:pic>
          <p:nvPicPr>
            <p:cNvPr id="19" name="Picture 18" descr="A close-up of a test&#10;&#10;AI-generated content may be incorrect.">
              <a:extLst>
                <a:ext uri="{FF2B5EF4-FFF2-40B4-BE49-F238E27FC236}">
                  <a16:creationId xmlns:a16="http://schemas.microsoft.com/office/drawing/2014/main" id="{820AD035-2CC0-55AA-E2CC-0E70789B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0" b="5882"/>
            <a:stretch>
              <a:fillRect/>
            </a:stretch>
          </p:blipFill>
          <p:spPr>
            <a:xfrm>
              <a:off x="1658994" y="1662050"/>
              <a:ext cx="3576828" cy="36933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0" name="Picture 19" descr="A close-up of several lines&#10;&#10;AI-generated content may be incorrect.">
              <a:extLst>
                <a:ext uri="{FF2B5EF4-FFF2-40B4-BE49-F238E27FC236}">
                  <a16:creationId xmlns:a16="http://schemas.microsoft.com/office/drawing/2014/main" id="{A1D28D09-D0EA-F64F-8082-50BE22BB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44" b="75731"/>
            <a:stretch>
              <a:fillRect/>
            </a:stretch>
          </p:blipFill>
          <p:spPr>
            <a:xfrm>
              <a:off x="1658994" y="1012012"/>
              <a:ext cx="3576828" cy="219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1" name="Picture 20" descr="A close-up of several lines&#10;&#10;AI-generated content may be incorrect.">
              <a:extLst>
                <a:ext uri="{FF2B5EF4-FFF2-40B4-BE49-F238E27FC236}">
                  <a16:creationId xmlns:a16="http://schemas.microsoft.com/office/drawing/2014/main" id="{67C25CA2-674B-552D-799B-233132123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3" b="29218"/>
            <a:stretch>
              <a:fillRect/>
            </a:stretch>
          </p:blipFill>
          <p:spPr>
            <a:xfrm>
              <a:off x="1658994" y="1310013"/>
              <a:ext cx="3576828" cy="26876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C4F7A8-7655-5F2E-E80F-3F4CF8E35840}"/>
                </a:ext>
              </a:extLst>
            </p:cNvPr>
            <p:cNvSpPr txBox="1"/>
            <p:nvPr/>
          </p:nvSpPr>
          <p:spPr>
            <a:xfrm rot="5400000">
              <a:off x="750082" y="953157"/>
              <a:ext cx="400110" cy="18538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 b="0">
                  <a:latin typeface="Arial" panose="020B0604020202020204" pitchFamily="34" charset="0"/>
                  <a:cs typeface="Arial" panose="020B0604020202020204" pitchFamily="34" charset="0"/>
                </a:rPr>
                <a:t>Beta actin 42kDa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35ABA4-207D-FC0A-F046-AD731253A538}"/>
                </a:ext>
              </a:extLst>
            </p:cNvPr>
            <p:cNvSpPr txBox="1"/>
            <p:nvPr/>
          </p:nvSpPr>
          <p:spPr>
            <a:xfrm rot="5400000">
              <a:off x="771366" y="173338"/>
              <a:ext cx="400110" cy="18964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 b="0" dirty="0">
                  <a:latin typeface="Arial" panose="020B0604020202020204" pitchFamily="34" charset="0"/>
                  <a:cs typeface="Arial" panose="020B0604020202020204" pitchFamily="34" charset="0"/>
                </a:rPr>
                <a:t>pRIPK1 75 kDa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C5BCFD-AF7F-1101-B8D5-8736E133D324}"/>
                </a:ext>
              </a:extLst>
            </p:cNvPr>
            <p:cNvSpPr txBox="1"/>
            <p:nvPr/>
          </p:nvSpPr>
          <p:spPr>
            <a:xfrm rot="5400000">
              <a:off x="771366" y="506194"/>
              <a:ext cx="400110" cy="189642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Beclin</a:t>
              </a:r>
              <a:r>
                <a:rPr lang="en-GB" sz="1400" b="0" dirty="0">
                  <a:latin typeface="Arial" panose="020B0604020202020204" pitchFamily="34" charset="0"/>
                  <a:cs typeface="Arial" panose="020B0604020202020204" pitchFamily="34" charset="0"/>
                </a:rPr>
                <a:t> 1 60 kDa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CEC85A-43BC-BA59-7A8E-A06DAA1C4B7A}"/>
                </a:ext>
              </a:extLst>
            </p:cNvPr>
            <p:cNvSpPr txBox="1"/>
            <p:nvPr/>
          </p:nvSpPr>
          <p:spPr>
            <a:xfrm rot="5400000">
              <a:off x="2563362" y="118712"/>
              <a:ext cx="400110" cy="9168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b="1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4A7D5C-D9FE-C70F-6BF2-06E89C367C0E}"/>
                </a:ext>
              </a:extLst>
            </p:cNvPr>
            <p:cNvSpPr txBox="1"/>
            <p:nvPr/>
          </p:nvSpPr>
          <p:spPr>
            <a:xfrm rot="5400000">
              <a:off x="4213039" y="-426916"/>
              <a:ext cx="400110" cy="200248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Si-KD</a:t>
              </a:r>
            </a:p>
          </p:txBody>
        </p:sp>
        <p:sp>
          <p:nvSpPr>
            <p:cNvPr id="27" name="Left Brace 26">
              <a:extLst>
                <a:ext uri="{FF2B5EF4-FFF2-40B4-BE49-F238E27FC236}">
                  <a16:creationId xmlns:a16="http://schemas.microsoft.com/office/drawing/2014/main" id="{B3698F9A-A7D2-7AFA-3874-6AB89DA81585}"/>
                </a:ext>
              </a:extLst>
            </p:cNvPr>
            <p:cNvSpPr/>
            <p:nvPr/>
          </p:nvSpPr>
          <p:spPr>
            <a:xfrm rot="5400000">
              <a:off x="2541174" y="-155694"/>
              <a:ext cx="238125" cy="2002486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126BDA96-6A39-9DA5-60A6-B88209E87EA4}"/>
                </a:ext>
              </a:extLst>
            </p:cNvPr>
            <p:cNvSpPr/>
            <p:nvPr/>
          </p:nvSpPr>
          <p:spPr>
            <a:xfrm rot="5400000">
              <a:off x="4252764" y="222041"/>
              <a:ext cx="238125" cy="1247015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ADEE2E-351A-11D4-9FCB-03E50C447E7E}"/>
              </a:ext>
            </a:extLst>
          </p:cNvPr>
          <p:cNvGrpSpPr/>
          <p:nvPr/>
        </p:nvGrpSpPr>
        <p:grpSpPr>
          <a:xfrm>
            <a:off x="-32208" y="4412393"/>
            <a:ext cx="5075699" cy="1962040"/>
            <a:chOff x="828599" y="4658008"/>
            <a:chExt cx="5075699" cy="1962040"/>
          </a:xfrm>
        </p:grpSpPr>
        <p:pic>
          <p:nvPicPr>
            <p:cNvPr id="30" name="Picture 29" descr="A close-up of a black and white photo&#10;&#10;AI-generated content may be incorrect.">
              <a:extLst>
                <a:ext uri="{FF2B5EF4-FFF2-40B4-BE49-F238E27FC236}">
                  <a16:creationId xmlns:a16="http://schemas.microsoft.com/office/drawing/2014/main" id="{3D85FB83-0689-96EB-119F-73B59B910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" t="9515" b="67845"/>
            <a:stretch>
              <a:fillRect/>
            </a:stretch>
          </p:blipFill>
          <p:spPr>
            <a:xfrm>
              <a:off x="2464384" y="5412363"/>
              <a:ext cx="2942160" cy="23841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1" name="Picture 30" descr="A close-up of a black and white photo&#10;&#10;AI-generated content may be incorrect.">
              <a:extLst>
                <a:ext uri="{FF2B5EF4-FFF2-40B4-BE49-F238E27FC236}">
                  <a16:creationId xmlns:a16="http://schemas.microsoft.com/office/drawing/2014/main" id="{28C703FD-1CE1-2272-583E-1FE1B5CF9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" t="23562" b="46138"/>
            <a:stretch>
              <a:fillRect/>
            </a:stretch>
          </p:blipFill>
          <p:spPr>
            <a:xfrm>
              <a:off x="2464384" y="5764166"/>
              <a:ext cx="2942160" cy="31908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2" name="Picture 31" descr="A close-up of a black and white photo&#10;&#10;AI-generated content may be incorrect.">
              <a:extLst>
                <a:ext uri="{FF2B5EF4-FFF2-40B4-BE49-F238E27FC236}">
                  <a16:creationId xmlns:a16="http://schemas.microsoft.com/office/drawing/2014/main" id="{FA036DF0-E7CA-FCC1-FC8A-66B892D0B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" t="60907" b="8793"/>
            <a:stretch>
              <a:fillRect/>
            </a:stretch>
          </p:blipFill>
          <p:spPr>
            <a:xfrm>
              <a:off x="2464384" y="6270820"/>
              <a:ext cx="2942160" cy="31908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9546546-5B86-5040-4F23-E2190729A8D1}"/>
                </a:ext>
              </a:extLst>
            </p:cNvPr>
            <p:cNvSpPr txBox="1"/>
            <p:nvPr/>
          </p:nvSpPr>
          <p:spPr>
            <a:xfrm rot="5400000">
              <a:off x="1555473" y="5493064"/>
              <a:ext cx="400110" cy="18538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 b="0" dirty="0">
                  <a:latin typeface="Arial" panose="020B0604020202020204" pitchFamily="34" charset="0"/>
                  <a:cs typeface="Arial" panose="020B0604020202020204" pitchFamily="34" charset="0"/>
                </a:rPr>
                <a:t>Beta actin 42kDa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7C65BD7-268B-4964-F0C3-960A60813ACA}"/>
                </a:ext>
              </a:extLst>
            </p:cNvPr>
            <p:cNvSpPr txBox="1"/>
            <p:nvPr/>
          </p:nvSpPr>
          <p:spPr>
            <a:xfrm rot="5400000">
              <a:off x="1576757" y="4578250"/>
              <a:ext cx="400110" cy="189642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 b="0" err="1">
                  <a:latin typeface="Arial" panose="020B0604020202020204" pitchFamily="34" charset="0"/>
                  <a:cs typeface="Arial" panose="020B0604020202020204" pitchFamily="34" charset="0"/>
                </a:rPr>
                <a:t>Beclin</a:t>
              </a:r>
              <a:r>
                <a:rPr lang="en-GB" sz="1400" b="0">
                  <a:latin typeface="Arial" panose="020B0604020202020204" pitchFamily="34" charset="0"/>
                  <a:cs typeface="Arial" panose="020B0604020202020204" pitchFamily="34" charset="0"/>
                </a:rPr>
                <a:t> 1 60 kDa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2583533-FA15-A96A-E065-D865E4ED976B}"/>
                </a:ext>
              </a:extLst>
            </p:cNvPr>
            <p:cNvSpPr txBox="1"/>
            <p:nvPr/>
          </p:nvSpPr>
          <p:spPr>
            <a:xfrm rot="5400000">
              <a:off x="1555473" y="5032011"/>
              <a:ext cx="400110" cy="18538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b="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pMLKL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54 kDa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1E8F27-256A-42A8-83E8-90F63C9C5C29}"/>
                </a:ext>
              </a:extLst>
            </p:cNvPr>
            <p:cNvSpPr txBox="1"/>
            <p:nvPr/>
          </p:nvSpPr>
          <p:spPr>
            <a:xfrm rot="5400000">
              <a:off x="5121168" y="4626687"/>
              <a:ext cx="400110" cy="116615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b="1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7280C6F-6ECB-2936-6E05-DDF52C242D4D}"/>
                </a:ext>
              </a:extLst>
            </p:cNvPr>
            <p:cNvSpPr txBox="1"/>
            <p:nvPr/>
          </p:nvSpPr>
          <p:spPr>
            <a:xfrm rot="5400000">
              <a:off x="4083248" y="4462908"/>
              <a:ext cx="400110" cy="79644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b="1">
                  <a:latin typeface="Arial" panose="020B0604020202020204" pitchFamily="34" charset="0"/>
                  <a:cs typeface="Arial" panose="020B0604020202020204" pitchFamily="34" charset="0"/>
                </a:rPr>
                <a:t>Si-KD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C8F93C-777F-60CD-99C9-7E2DAE292B1C}"/>
                </a:ext>
              </a:extLst>
            </p:cNvPr>
            <p:cNvSpPr txBox="1"/>
            <p:nvPr/>
          </p:nvSpPr>
          <p:spPr>
            <a:xfrm rot="5400000">
              <a:off x="2967344" y="4407602"/>
              <a:ext cx="400110" cy="90092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39" name="Left Brace 38">
              <a:extLst>
                <a:ext uri="{FF2B5EF4-FFF2-40B4-BE49-F238E27FC236}">
                  <a16:creationId xmlns:a16="http://schemas.microsoft.com/office/drawing/2014/main" id="{BBA8CA0B-0AC9-64DC-EDE7-B51F9BEB99FE}"/>
                </a:ext>
              </a:extLst>
            </p:cNvPr>
            <p:cNvSpPr/>
            <p:nvPr/>
          </p:nvSpPr>
          <p:spPr>
            <a:xfrm rot="5400000">
              <a:off x="4082712" y="4749135"/>
              <a:ext cx="238125" cy="959505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131FBBFC-7F9B-FEC9-0561-E50DB16A8C03}"/>
                </a:ext>
              </a:extLst>
            </p:cNvPr>
            <p:cNvSpPr/>
            <p:nvPr/>
          </p:nvSpPr>
          <p:spPr>
            <a:xfrm rot="5400000">
              <a:off x="3026152" y="4682849"/>
              <a:ext cx="238125" cy="1092077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48C826D-BC70-D695-943D-3FF6E20175E3}"/>
                </a:ext>
              </a:extLst>
            </p:cNvPr>
            <p:cNvSpPr txBox="1"/>
            <p:nvPr/>
          </p:nvSpPr>
          <p:spPr>
            <a:xfrm rot="5400000">
              <a:off x="862214" y="4798706"/>
              <a:ext cx="430887" cy="4288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6480841-1EBD-67A9-4E24-442BB9A07249}"/>
              </a:ext>
            </a:extLst>
          </p:cNvPr>
          <p:cNvSpPr txBox="1"/>
          <p:nvPr/>
        </p:nvSpPr>
        <p:spPr>
          <a:xfrm rot="5400000">
            <a:off x="-25059" y="-102045"/>
            <a:ext cx="430887" cy="4288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330E9C-DDB8-0C2C-CD6E-D386028E3203}"/>
              </a:ext>
            </a:extLst>
          </p:cNvPr>
          <p:cNvSpPr txBox="1"/>
          <p:nvPr/>
        </p:nvSpPr>
        <p:spPr>
          <a:xfrm rot="5400000">
            <a:off x="8541013" y="-79778"/>
            <a:ext cx="506199" cy="4288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sz="1800" dirty="0"/>
              <a:t>C</a:t>
            </a:r>
          </a:p>
        </p:txBody>
      </p: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18DF60AA-7E81-6BCE-9587-0BBF1E8EDC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400529"/>
              </p:ext>
            </p:extLst>
          </p:nvPr>
        </p:nvGraphicFramePr>
        <p:xfrm>
          <a:off x="5427466" y="161478"/>
          <a:ext cx="3267528" cy="2119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64E372-0D76-DFB4-65B7-257845A4A0A0}"/>
              </a:ext>
            </a:extLst>
          </p:cNvPr>
          <p:cNvCxnSpPr/>
          <p:nvPr/>
        </p:nvCxnSpPr>
        <p:spPr>
          <a:xfrm flipV="1">
            <a:off x="6547134" y="623467"/>
            <a:ext cx="1368972" cy="51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11D1CA5-E1FD-2F48-D68A-639DF1F06F89}"/>
              </a:ext>
            </a:extLst>
          </p:cNvPr>
          <p:cNvCxnSpPr/>
          <p:nvPr/>
        </p:nvCxnSpPr>
        <p:spPr>
          <a:xfrm>
            <a:off x="6830965" y="370019"/>
            <a:ext cx="145875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11">
            <a:extLst>
              <a:ext uri="{FF2B5EF4-FFF2-40B4-BE49-F238E27FC236}">
                <a16:creationId xmlns:a16="http://schemas.microsoft.com/office/drawing/2014/main" id="{7C3FA624-DEB8-2B26-441C-1DA211DA5487}"/>
              </a:ext>
            </a:extLst>
          </p:cNvPr>
          <p:cNvSpPr txBox="1"/>
          <p:nvPr/>
        </p:nvSpPr>
        <p:spPr>
          <a:xfrm>
            <a:off x="6474013" y="422126"/>
            <a:ext cx="783521" cy="20134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P</a:t>
            </a:r>
            <a:r>
              <a:rPr lang="en-GB" sz="1100" baseline="0" dirty="0"/>
              <a:t> = 0.014</a:t>
            </a:r>
            <a:endParaRPr lang="en-GB" sz="1100" dirty="0"/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DB50B575-68D7-5091-2970-F4825AE565FD}"/>
              </a:ext>
            </a:extLst>
          </p:cNvPr>
          <p:cNvSpPr txBox="1"/>
          <p:nvPr/>
        </p:nvSpPr>
        <p:spPr>
          <a:xfrm>
            <a:off x="6750868" y="157939"/>
            <a:ext cx="829620" cy="19617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en-GB" sz="1100" baseline="0">
                <a:solidFill>
                  <a:schemeClr val="bg2">
                    <a:lumMod val="50000"/>
                  </a:schemeClr>
                </a:solidFill>
              </a:rPr>
              <a:t> = 0.054</a:t>
            </a:r>
            <a:endParaRPr lang="en-GB" sz="110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8C26DF45-759E-771E-C75C-9A9C35055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7071725"/>
              </p:ext>
            </p:extLst>
          </p:nvPr>
        </p:nvGraphicFramePr>
        <p:xfrm>
          <a:off x="5421116" y="2399320"/>
          <a:ext cx="3273878" cy="1905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E82BA25-1958-8226-179E-E4103A49E428}"/>
              </a:ext>
            </a:extLst>
          </p:cNvPr>
          <p:cNvCxnSpPr/>
          <p:nvPr/>
        </p:nvCxnSpPr>
        <p:spPr>
          <a:xfrm flipV="1">
            <a:off x="6491300" y="2722949"/>
            <a:ext cx="1317150" cy="56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931AEC9-719E-036F-DE1A-15DBB75336C6}"/>
              </a:ext>
            </a:extLst>
          </p:cNvPr>
          <p:cNvCxnSpPr/>
          <p:nvPr/>
        </p:nvCxnSpPr>
        <p:spPr>
          <a:xfrm flipV="1">
            <a:off x="6710898" y="2541021"/>
            <a:ext cx="1369848" cy="1129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15">
            <a:extLst>
              <a:ext uri="{FF2B5EF4-FFF2-40B4-BE49-F238E27FC236}">
                <a16:creationId xmlns:a16="http://schemas.microsoft.com/office/drawing/2014/main" id="{BBA9F4AC-06C5-03F8-2412-B21A47B0C7BF}"/>
              </a:ext>
            </a:extLst>
          </p:cNvPr>
          <p:cNvSpPr txBox="1"/>
          <p:nvPr/>
        </p:nvSpPr>
        <p:spPr>
          <a:xfrm>
            <a:off x="6401951" y="2535375"/>
            <a:ext cx="914003" cy="24136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P</a:t>
            </a:r>
            <a:r>
              <a:rPr lang="en-GB" sz="1100" baseline="0" dirty="0"/>
              <a:t> = 0.0008</a:t>
            </a:r>
            <a:endParaRPr lang="en-GB" sz="1100" dirty="0"/>
          </a:p>
        </p:txBody>
      </p:sp>
      <p:sp>
        <p:nvSpPr>
          <p:cNvPr id="55" name="TextBox 16">
            <a:extLst>
              <a:ext uri="{FF2B5EF4-FFF2-40B4-BE49-F238E27FC236}">
                <a16:creationId xmlns:a16="http://schemas.microsoft.com/office/drawing/2014/main" id="{72007F00-4F7F-AF3A-4A47-22128CD853AA}"/>
              </a:ext>
            </a:extLst>
          </p:cNvPr>
          <p:cNvSpPr txBox="1"/>
          <p:nvPr/>
        </p:nvSpPr>
        <p:spPr>
          <a:xfrm>
            <a:off x="6636289" y="2355752"/>
            <a:ext cx="679665" cy="19125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en-GB" sz="1100" baseline="0" dirty="0">
                <a:solidFill>
                  <a:schemeClr val="bg2">
                    <a:lumMod val="50000"/>
                  </a:schemeClr>
                </a:solidFill>
              </a:rPr>
              <a:t> = 0.2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8F663B0-62D0-B698-9EB0-FC5A1BE7DC27}"/>
              </a:ext>
            </a:extLst>
          </p:cNvPr>
          <p:cNvCxnSpPr/>
          <p:nvPr/>
        </p:nvCxnSpPr>
        <p:spPr>
          <a:xfrm flipV="1">
            <a:off x="6957597" y="2387320"/>
            <a:ext cx="1357449" cy="564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18">
            <a:extLst>
              <a:ext uri="{FF2B5EF4-FFF2-40B4-BE49-F238E27FC236}">
                <a16:creationId xmlns:a16="http://schemas.microsoft.com/office/drawing/2014/main" id="{E7C83065-7DC4-5CB6-E002-82A4D6A43C55}"/>
              </a:ext>
            </a:extLst>
          </p:cNvPr>
          <p:cNvSpPr txBox="1"/>
          <p:nvPr/>
        </p:nvSpPr>
        <p:spPr>
          <a:xfrm>
            <a:off x="6882987" y="2183844"/>
            <a:ext cx="684829" cy="20324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GB" sz="1100" baseline="0" dirty="0">
                <a:solidFill>
                  <a:schemeClr val="bg2">
                    <a:lumMod val="75000"/>
                  </a:schemeClr>
                </a:solidFill>
              </a:rPr>
              <a:t> = 0.5</a:t>
            </a:r>
            <a:endParaRPr lang="en-GB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F8562CC9-8F4B-866C-EF27-3486EB1542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1748097"/>
              </p:ext>
            </p:extLst>
          </p:nvPr>
        </p:nvGraphicFramePr>
        <p:xfrm>
          <a:off x="5427466" y="4474429"/>
          <a:ext cx="3286578" cy="2102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FD70DF1-B3A1-10E9-A738-BDD07D6F7A06}"/>
              </a:ext>
            </a:extLst>
          </p:cNvPr>
          <p:cNvCxnSpPr/>
          <p:nvPr/>
        </p:nvCxnSpPr>
        <p:spPr>
          <a:xfrm flipV="1">
            <a:off x="6533785" y="4864209"/>
            <a:ext cx="145835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1346850-B989-6B0B-7710-5C8E6968CF48}"/>
              </a:ext>
            </a:extLst>
          </p:cNvPr>
          <p:cNvCxnSpPr/>
          <p:nvPr/>
        </p:nvCxnSpPr>
        <p:spPr>
          <a:xfrm flipV="1">
            <a:off x="6864107" y="4645725"/>
            <a:ext cx="140666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TextBox 21">
            <a:extLst>
              <a:ext uri="{FF2B5EF4-FFF2-40B4-BE49-F238E27FC236}">
                <a16:creationId xmlns:a16="http://schemas.microsoft.com/office/drawing/2014/main" id="{012CCAD5-29C6-B05F-8E73-58CDBD4D00B7}"/>
              </a:ext>
            </a:extLst>
          </p:cNvPr>
          <p:cNvSpPr txBox="1"/>
          <p:nvPr/>
        </p:nvSpPr>
        <p:spPr>
          <a:xfrm>
            <a:off x="6473485" y="4657722"/>
            <a:ext cx="771415" cy="22525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/>
              <a:t>P</a:t>
            </a:r>
            <a:r>
              <a:rPr lang="en-GB" sz="1100" baseline="0"/>
              <a:t> = 0.015</a:t>
            </a:r>
            <a:endParaRPr lang="en-GB" sz="1100"/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C090BFE6-FB3F-C11F-5666-C672CEF69176}"/>
              </a:ext>
            </a:extLst>
          </p:cNvPr>
          <p:cNvSpPr txBox="1"/>
          <p:nvPr/>
        </p:nvSpPr>
        <p:spPr>
          <a:xfrm>
            <a:off x="6802798" y="4445494"/>
            <a:ext cx="679383" cy="22524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GB" sz="1100" baseline="0" dirty="0">
                <a:solidFill>
                  <a:schemeClr val="bg2">
                    <a:lumMod val="75000"/>
                  </a:schemeClr>
                </a:solidFill>
              </a:rPr>
              <a:t> = 0.4</a:t>
            </a:r>
            <a:endParaRPr lang="en-GB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C45EAAC-C456-701A-9044-F2B7FF86656F}"/>
              </a:ext>
            </a:extLst>
          </p:cNvPr>
          <p:cNvGrpSpPr/>
          <p:nvPr/>
        </p:nvGrpSpPr>
        <p:grpSpPr>
          <a:xfrm>
            <a:off x="8479992" y="116610"/>
            <a:ext cx="3778250" cy="2760210"/>
            <a:chOff x="0" y="0"/>
            <a:chExt cx="3778250" cy="2760210"/>
          </a:xfrm>
        </p:grpSpPr>
        <p:graphicFrame>
          <p:nvGraphicFramePr>
            <p:cNvPr id="65" name="Chart 64">
              <a:extLst>
                <a:ext uri="{FF2B5EF4-FFF2-40B4-BE49-F238E27FC236}">
                  <a16:creationId xmlns:a16="http://schemas.microsoft.com/office/drawing/2014/main" id="{88208B54-0165-E1A5-7A66-7846943B890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46853431"/>
                </p:ext>
              </p:extLst>
            </p:nvPr>
          </p:nvGraphicFramePr>
          <p:xfrm>
            <a:off x="0" y="0"/>
            <a:ext cx="3778250" cy="27602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BBCFA2A-94E0-DC1C-B351-D53FC7C4B91F}"/>
                </a:ext>
              </a:extLst>
            </p:cNvPr>
            <p:cNvCxnSpPr/>
            <p:nvPr/>
          </p:nvCxnSpPr>
          <p:spPr>
            <a:xfrm flipV="1">
              <a:off x="741598" y="1853519"/>
              <a:ext cx="2921000" cy="0"/>
            </a:xfrm>
            <a:prstGeom prst="line">
              <a:avLst/>
            </a:prstGeom>
            <a:ln>
              <a:solidFill>
                <a:srgbClr val="EE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571C0BB-DF28-48E4-C77D-A58FE33E1BF2}"/>
              </a:ext>
            </a:extLst>
          </p:cNvPr>
          <p:cNvSpPr txBox="1"/>
          <p:nvPr/>
        </p:nvSpPr>
        <p:spPr>
          <a:xfrm>
            <a:off x="-32208" y="6432678"/>
            <a:ext cx="1222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Online Resource 2</a:t>
            </a:r>
          </a:p>
        </p:txBody>
      </p:sp>
    </p:spTree>
    <p:extLst>
      <p:ext uri="{BB962C8B-B14F-4D97-AF65-F5344CB8AC3E}">
        <p14:creationId xmlns:p14="http://schemas.microsoft.com/office/powerpoint/2010/main" val="304497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941F1-05A8-EE6F-20FB-655485C84A75}"/>
              </a:ext>
            </a:extLst>
          </p:cNvPr>
          <p:cNvSpPr txBox="1"/>
          <p:nvPr/>
        </p:nvSpPr>
        <p:spPr>
          <a:xfrm>
            <a:off x="0" y="210006"/>
            <a:ext cx="12224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Online Resource 2: siRNA reduces </a:t>
            </a:r>
            <a:r>
              <a:rPr lang="en-GB" dirty="0" err="1"/>
              <a:t>Beclin</a:t>
            </a:r>
            <a:r>
              <a:rPr lang="en-GB" dirty="0"/>
              <a:t> 1 expression at the protein and mRNA levels. A) Western blots showing Beclin1 in standard control conditions and upon SiRNA-knockdown (Si-Kd). B) quantification of Westerns in A. Significance value displayed from a one-tailed </a:t>
            </a:r>
            <a:r>
              <a:rPr lang="en-GB" dirty="0" err="1"/>
              <a:t>T.test</a:t>
            </a:r>
            <a:r>
              <a:rPr lang="en-GB" dirty="0"/>
              <a:t> assuming unequal variances. Error bars show standard error of the mean (SEM). (</a:t>
            </a:r>
            <a:r>
              <a:rPr lang="en-GB" i="1" dirty="0"/>
              <a:t>n=3</a:t>
            </a:r>
            <a:r>
              <a:rPr lang="en-GB" dirty="0"/>
              <a:t>). C) RT-qPCR results showing mRNA fold change after siRNA knockdown relative to control (normal conditions) and Act1 mRNA (red dashed line).  Coloured x represent the values of the three biological replicates. Error bars show standard error of the mean (SEM). (</a:t>
            </a:r>
            <a:r>
              <a:rPr lang="en-GB" i="1" dirty="0"/>
              <a:t>n=3</a:t>
            </a:r>
            <a:r>
              <a:rPr lang="en-GB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505509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7867A3DBC9004DB7B823B5661D6D09" ma:contentTypeVersion="19" ma:contentTypeDescription="Create a new document." ma:contentTypeScope="" ma:versionID="edbe00a805ad0e61fdaa7744b04812da">
  <xsd:schema xmlns:xsd="http://www.w3.org/2001/XMLSchema" xmlns:xs="http://www.w3.org/2001/XMLSchema" xmlns:p="http://schemas.microsoft.com/office/2006/metadata/properties" xmlns:ns3="901a760e-f77f-4bf7-9dec-c299824ed17f" xmlns:ns4="6f04d3ed-f676-47d4-987c-c9c43d7e496f" targetNamespace="http://schemas.microsoft.com/office/2006/metadata/properties" ma:root="true" ma:fieldsID="33c0c018e1bb7a6b89d3e906626c1caa" ns3:_="" ns4:_="">
    <xsd:import namespace="901a760e-f77f-4bf7-9dec-c299824ed17f"/>
    <xsd:import namespace="6f04d3ed-f676-47d4-987c-c9c43d7e49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1a760e-f77f-4bf7-9dec-c299824ed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04d3ed-f676-47d4-987c-c9c43d7e496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1a760e-f77f-4bf7-9dec-c299824ed17f" xsi:nil="true"/>
  </documentManagement>
</p:properties>
</file>

<file path=customXml/itemProps1.xml><?xml version="1.0" encoding="utf-8"?>
<ds:datastoreItem xmlns:ds="http://schemas.openxmlformats.org/officeDocument/2006/customXml" ds:itemID="{F87C0D10-F972-4417-B152-B8860825E32F}">
  <ds:schemaRefs>
    <ds:schemaRef ds:uri="6f04d3ed-f676-47d4-987c-c9c43d7e496f"/>
    <ds:schemaRef ds:uri="901a760e-f77f-4bf7-9dec-c299824ed1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5EF767A-B274-4125-A581-748137C301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AF2458-64C2-4EC6-8CE3-F57E574A72DE}">
  <ds:schemaRefs>
    <ds:schemaRef ds:uri="http://purl.org/dc/elements/1.1/"/>
    <ds:schemaRef ds:uri="http://purl.org/dc/terms/"/>
    <ds:schemaRef ds:uri="http://www.w3.org/XML/1998/namespace"/>
    <ds:schemaRef ds:uri="901a760e-f77f-4bf7-9dec-c299824ed17f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6f04d3ed-f676-47d4-987c-c9c43d7e496f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556</Words>
  <Application>Microsoft Office PowerPoint</Application>
  <PresentationFormat>Widescreen</PresentationFormat>
  <Paragraphs>137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Hatice Esenkaya</dc:creator>
  <cp:lastModifiedBy>Hatice Esenkaya</cp:lastModifiedBy>
  <cp:revision>7</cp:revision>
  <dcterms:created xsi:type="dcterms:W3CDTF">2025-06-23T11:32:03Z</dcterms:created>
  <dcterms:modified xsi:type="dcterms:W3CDTF">2025-07-08T20:05:07Z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0x0101003A7867A3DBC9004DB7B823B5661D6D09</vt:lpwstr>
  </property>
</Properties>
</file>