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4" r:id="rId7"/>
    <p:sldId id="267" r:id="rId8"/>
    <p:sldId id="266" r:id="rId9"/>
    <p:sldId id="265" r:id="rId10"/>
    <p:sldId id="262" r:id="rId11"/>
    <p:sldId id="263" r:id="rId12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9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4"/>
  </p:normalViewPr>
  <p:slideViewPr>
    <p:cSldViewPr snapToGrid="0" showGuides="1">
      <p:cViewPr varScale="1">
        <p:scale>
          <a:sx n="98" d="100"/>
          <a:sy n="98" d="100"/>
        </p:scale>
        <p:origin x="480" y="184"/>
      </p:cViewPr>
      <p:guideLst>
        <p:guide orient="horz" pos="2137"/>
        <p:guide pos="39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60848-65CD-2522-4527-07C818BB50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BE4DE5-73EE-46B9-8223-8517A895E1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D38F2-C173-F5B1-2C88-79609C8EA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D56E9-5759-B64E-94A0-D731A46BE915}" type="datetimeFigureOut">
              <a:rPr lang="en-CN" smtClean="0"/>
              <a:t>2025/7/11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B4F76-5B61-6226-714E-C7F1696EC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975B9-863A-CBD3-DB5F-06F2E3F89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29AF-0667-C54E-BE74-E17351AC070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414133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2268A-736E-6D81-5E0C-60C8F1C98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5019E3-7C91-69BC-B82A-18C868CC8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94E59-3F62-F223-B9BA-75A556DFB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D56E9-5759-B64E-94A0-D731A46BE915}" type="datetimeFigureOut">
              <a:rPr lang="en-CN" smtClean="0"/>
              <a:t>2025/7/11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8D3B8-A93B-34BD-D0E2-61AE22F09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D2B2B-03C3-44C6-D4AC-FDD2212DB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29AF-0667-C54E-BE74-E17351AC070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804015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03DAA6-E2FA-7B13-581B-A48F74C7D6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76E0AC-7B87-00DF-D19D-B93E79F5E9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ACD22-6ED9-EE67-185C-2BB8E4C73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D56E9-5759-B64E-94A0-D731A46BE915}" type="datetimeFigureOut">
              <a:rPr lang="en-CN" smtClean="0"/>
              <a:t>2025/7/11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6C500-4634-34CB-C695-C961C4EAE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49CF9-DAEB-904D-6D48-2D1B91238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29AF-0667-C54E-BE74-E17351AC070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111843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3463-CCC0-5E9C-3630-4B09F14B3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0F8C3-8E52-C9F5-73DB-3E26E00A8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46D34-A37E-151F-9D5C-EF8A27ADE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D56E9-5759-B64E-94A0-D731A46BE915}" type="datetimeFigureOut">
              <a:rPr lang="en-CN" smtClean="0"/>
              <a:t>2025/7/11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3AA22-8FEE-3A13-CF65-91969CB1A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336A1-17A1-D261-66F1-D1DBB187E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29AF-0667-C54E-BE74-E17351AC070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31873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8088C-4ED9-44C7-5E0A-244047562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7A764D-CDF0-F349-25E5-E4946C675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61E9BE-D470-4C6F-979D-689676286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D56E9-5759-B64E-94A0-D731A46BE915}" type="datetimeFigureOut">
              <a:rPr lang="en-CN" smtClean="0"/>
              <a:t>2025/7/11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E9A9C-C92A-C38E-BD54-D80A2DD41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568EB-A8BC-1BCB-FB70-ABDA3E0C1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29AF-0667-C54E-BE74-E17351AC070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63862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775EB-4160-790C-761C-14D58B9C3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A0CE9-641E-E7F6-C3E1-604F84E8D2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D94A5D-5727-17F6-0300-A27F502C9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63A052-88AD-B8D8-2A58-0BD11C8BD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D56E9-5759-B64E-94A0-D731A46BE915}" type="datetimeFigureOut">
              <a:rPr lang="en-CN" smtClean="0"/>
              <a:t>2025/7/11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F3023-7917-5F2A-423E-D863EFBFC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860B39-D72D-A3C4-32CE-25A0C633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29AF-0667-C54E-BE74-E17351AC070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28944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1F901-34E7-745B-6B9C-0264F3FD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7F7B3-C296-2916-6AFD-00E48D507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2A1DDE-9687-E588-DF55-ED252EA36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0E8C45-A39B-CEB2-779F-074F9698AD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FC5285-6549-0D09-7606-8626CECB87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73BEA8-9AF1-A82F-38B6-0E9278793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D56E9-5759-B64E-94A0-D731A46BE915}" type="datetimeFigureOut">
              <a:rPr lang="en-CN" smtClean="0"/>
              <a:t>2025/7/11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61B3FF-8DDA-0DDD-084D-D019C9B78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67E2A7-9DB0-A92B-551D-1167FA71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29AF-0667-C54E-BE74-E17351AC070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450105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6C8DE-7658-4156-3110-B7F9E4B9E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7D9BA8-5EDE-8674-F9A0-855313E69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D56E9-5759-B64E-94A0-D731A46BE915}" type="datetimeFigureOut">
              <a:rPr lang="en-CN" smtClean="0"/>
              <a:t>2025/7/11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8540F4-D2D1-8291-307D-01ACDA006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761810-3394-5799-15DD-940B20C81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29AF-0667-C54E-BE74-E17351AC070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29059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5263B2-8E44-B89B-D2C7-D2B8ED087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D56E9-5759-B64E-94A0-D731A46BE915}" type="datetimeFigureOut">
              <a:rPr lang="en-CN" smtClean="0"/>
              <a:t>2025/7/11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FF96B9-A591-2BA5-0E49-E55C1538F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49CE71-D79A-1AB3-502C-6D954F2F0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29AF-0667-C54E-BE74-E17351AC070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055226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83E7F-7AF8-89DF-2E1D-CCB27A0EF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32C43-956D-E5E0-4339-7EAAD9C59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1E0852-2B3E-9064-B086-791935DEE0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C35DB-FA0E-814B-1D5E-7458C4402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D56E9-5759-B64E-94A0-D731A46BE915}" type="datetimeFigureOut">
              <a:rPr lang="en-CN" smtClean="0"/>
              <a:t>2025/7/11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DDD4EB-1CAA-C9A4-D561-4133085B1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CA8457-54BD-7E98-E793-8625B2860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29AF-0667-C54E-BE74-E17351AC070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382502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BE19A-7AFB-B71D-B96E-282D65B6B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CBB2D7-00C2-2BC9-F7EE-5C50EABFD9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9701C-5BEC-E7DF-EBF3-ADD801FF06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7B935E-7A8A-7893-120D-8F38AC836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D56E9-5759-B64E-94A0-D731A46BE915}" type="datetimeFigureOut">
              <a:rPr lang="en-CN" smtClean="0"/>
              <a:t>2025/7/11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906BE2-8EA8-46B9-EFF9-E8EB23C0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16C46-B4F0-E1FC-D673-D7F276318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29AF-0667-C54E-BE74-E17351AC070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38832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363495-C9BC-E344-CFE0-FA0EAC4C2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85320-5E27-5D44-92B8-DD517AE53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40E5E-022B-AA4B-B04B-C2C5281080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D56E9-5759-B64E-94A0-D731A46BE915}" type="datetimeFigureOut">
              <a:rPr lang="en-CN" smtClean="0"/>
              <a:t>2025/7/11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CC83A-941E-BEED-56FE-E2B4900C57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57371-F8BA-2935-D7BE-9DA59C79FF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729AF-0667-C54E-BE74-E17351AC070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04622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tif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tif"/><Relationship Id="rId5" Type="http://schemas.openxmlformats.org/officeDocument/2006/relationships/image" Target="../media/image14.tif"/><Relationship Id="rId4" Type="http://schemas.openxmlformats.org/officeDocument/2006/relationships/image" Target="../media/image13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186F90-FC46-659F-3267-31C57200A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Figure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2J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16D778F-93DA-8B36-B460-B7BA8764F3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3250" y="1939313"/>
            <a:ext cx="2025000" cy="3600000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C9F4085-6764-3984-92A5-277BE6093C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515248" y="1939313"/>
            <a:ext cx="2592000" cy="360000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6B8786-8DD5-CC23-EE33-0CFC12AA5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844" y="1939313"/>
            <a:ext cx="2025000" cy="360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B6145C-F6CB-EFB9-CD7D-4DC8C707D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8082" y="1939313"/>
            <a:ext cx="2234483" cy="360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E9A6B8C-C103-1AE4-F332-CE41E3D56B4F}"/>
              </a:ext>
            </a:extLst>
          </p:cNvPr>
          <p:cNvSpPr txBox="1"/>
          <p:nvPr/>
        </p:nvSpPr>
        <p:spPr>
          <a:xfrm>
            <a:off x="171030" y="373931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Actin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736DB4-9B8C-8AEA-ED93-97BE45CE885E}"/>
              </a:ext>
            </a:extLst>
          </p:cNvPr>
          <p:cNvSpPr txBox="1"/>
          <p:nvPr/>
        </p:nvSpPr>
        <p:spPr>
          <a:xfrm>
            <a:off x="2729991" y="3470223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p-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IKBa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A4CCA7-2110-40C3-7EB5-BDE76067BDFD}"/>
              </a:ext>
            </a:extLst>
          </p:cNvPr>
          <p:cNvSpPr txBox="1"/>
          <p:nvPr/>
        </p:nvSpPr>
        <p:spPr>
          <a:xfrm>
            <a:off x="6015052" y="2843135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p-P65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2D4CBA-8647-CD58-FC46-1FC3044EA61E}"/>
              </a:ext>
            </a:extLst>
          </p:cNvPr>
          <p:cNvSpPr txBox="1"/>
          <p:nvPr/>
        </p:nvSpPr>
        <p:spPr>
          <a:xfrm>
            <a:off x="8648832" y="3369981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t-P65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F2382-837E-43C6-85EE-BE2D9112C2E9}"/>
              </a:ext>
            </a:extLst>
          </p:cNvPr>
          <p:cNvSpPr txBox="1"/>
          <p:nvPr/>
        </p:nvSpPr>
        <p:spPr>
          <a:xfrm rot="-2700000">
            <a:off x="512762" y="576191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DMSO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F9033F-08AF-F771-EFE9-CC76BE942D52}"/>
              </a:ext>
            </a:extLst>
          </p:cNvPr>
          <p:cNvSpPr txBox="1"/>
          <p:nvPr/>
        </p:nvSpPr>
        <p:spPr>
          <a:xfrm rot="-2700000">
            <a:off x="1096872" y="5664431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LPS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6986DE-6BFF-6A6A-1405-D2F6DCC228E9}"/>
              </a:ext>
            </a:extLst>
          </p:cNvPr>
          <p:cNvSpPr txBox="1"/>
          <p:nvPr/>
        </p:nvSpPr>
        <p:spPr>
          <a:xfrm rot="-2700000">
            <a:off x="1133554" y="5858462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LPS-Co68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4E97B5-27A2-DF1C-1A3B-76A2C13E8E1D}"/>
              </a:ext>
            </a:extLst>
          </p:cNvPr>
          <p:cNvSpPr txBox="1"/>
          <p:nvPr/>
        </p:nvSpPr>
        <p:spPr>
          <a:xfrm rot="-2700000">
            <a:off x="1940225" y="5719972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Co68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3C34C6-47FB-45D5-BF13-8DFD131FC092}"/>
              </a:ext>
            </a:extLst>
          </p:cNvPr>
          <p:cNvSpPr txBox="1"/>
          <p:nvPr/>
        </p:nvSpPr>
        <p:spPr>
          <a:xfrm rot="-2700000">
            <a:off x="3518132" y="576191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DMSO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76FF6D-943C-255C-62C6-BC64B6E4FD99}"/>
              </a:ext>
            </a:extLst>
          </p:cNvPr>
          <p:cNvSpPr txBox="1"/>
          <p:nvPr/>
        </p:nvSpPr>
        <p:spPr>
          <a:xfrm rot="-2700000">
            <a:off x="4187006" y="567973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LPS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19DFF1-8309-2F4D-D1C6-2488DE4E55DF}"/>
              </a:ext>
            </a:extLst>
          </p:cNvPr>
          <p:cNvSpPr txBox="1"/>
          <p:nvPr/>
        </p:nvSpPr>
        <p:spPr>
          <a:xfrm rot="-2700000">
            <a:off x="4292799" y="5876621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LPS-Co68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CFD07B-F5E2-EE25-37F5-A092692CFF4F}"/>
              </a:ext>
            </a:extLst>
          </p:cNvPr>
          <p:cNvSpPr txBox="1"/>
          <p:nvPr/>
        </p:nvSpPr>
        <p:spPr>
          <a:xfrm rot="-2700000">
            <a:off x="5254135" y="575933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Co68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5EFC68-8F08-60FB-7375-4F403123E172}"/>
              </a:ext>
            </a:extLst>
          </p:cNvPr>
          <p:cNvSpPr txBox="1"/>
          <p:nvPr/>
        </p:nvSpPr>
        <p:spPr>
          <a:xfrm rot="-2700000">
            <a:off x="6418983" y="573459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DMSO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9F61B87-4EF2-C0F2-55A2-C04442C1C31C}"/>
              </a:ext>
            </a:extLst>
          </p:cNvPr>
          <p:cNvSpPr txBox="1"/>
          <p:nvPr/>
        </p:nvSpPr>
        <p:spPr>
          <a:xfrm rot="-2700000">
            <a:off x="7003093" y="563711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LPS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EDD89C-8CAD-1D43-E1E5-7CCE84B3F8CA}"/>
              </a:ext>
            </a:extLst>
          </p:cNvPr>
          <p:cNvSpPr txBox="1"/>
          <p:nvPr/>
        </p:nvSpPr>
        <p:spPr>
          <a:xfrm rot="-2700000">
            <a:off x="7039775" y="5831141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LPS-Co68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601883-918F-67F7-6CA4-C38955DC14ED}"/>
              </a:ext>
            </a:extLst>
          </p:cNvPr>
          <p:cNvSpPr txBox="1"/>
          <p:nvPr/>
        </p:nvSpPr>
        <p:spPr>
          <a:xfrm rot="-2700000">
            <a:off x="7846446" y="5692651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Co68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CDADC2-9151-B596-258E-1C17BB726E4C}"/>
              </a:ext>
            </a:extLst>
          </p:cNvPr>
          <p:cNvSpPr txBox="1"/>
          <p:nvPr/>
        </p:nvSpPr>
        <p:spPr>
          <a:xfrm rot="-2700000">
            <a:off x="9188595" y="577721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DMSO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D523F7-ACC3-2BDB-E8CA-A774DF0CE672}"/>
              </a:ext>
            </a:extLst>
          </p:cNvPr>
          <p:cNvSpPr txBox="1"/>
          <p:nvPr/>
        </p:nvSpPr>
        <p:spPr>
          <a:xfrm rot="-2700000">
            <a:off x="9772705" y="567973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LPS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57149B-4F39-5E2A-42DB-FEFA44242710}"/>
              </a:ext>
            </a:extLst>
          </p:cNvPr>
          <p:cNvSpPr txBox="1"/>
          <p:nvPr/>
        </p:nvSpPr>
        <p:spPr>
          <a:xfrm rot="-2700000">
            <a:off x="9809387" y="5873767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LPS-Co68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6823038-94D9-8BD3-AF07-F5C1E2080C5D}"/>
              </a:ext>
            </a:extLst>
          </p:cNvPr>
          <p:cNvSpPr txBox="1"/>
          <p:nvPr/>
        </p:nvSpPr>
        <p:spPr>
          <a:xfrm rot="-2700000">
            <a:off x="10616058" y="5735277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Co68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416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8942A-44F9-78DE-66AF-9997748FD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Supplementary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Figure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7M-7P</a:t>
            </a:r>
            <a:endParaRPr lang="en-C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C706783-FBC5-3110-881A-C711B3B30A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50072" y="1690688"/>
            <a:ext cx="3284211" cy="36000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F6431F2-8281-3B58-F5D1-EFB9AA049D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010832" y="1690688"/>
            <a:ext cx="1157143" cy="3600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C9A173-5E08-2D91-7370-632E6CCE4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613" y="1690688"/>
            <a:ext cx="1285714" cy="360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662796-C5AF-FBAF-3AD8-B8E3EF17E131}"/>
              </a:ext>
            </a:extLst>
          </p:cNvPr>
          <p:cNvSpPr txBox="1"/>
          <p:nvPr/>
        </p:nvSpPr>
        <p:spPr>
          <a:xfrm>
            <a:off x="969675" y="2053149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TLR4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A35A11-2EF4-C8D2-3B51-68360BCFC151}"/>
              </a:ext>
            </a:extLst>
          </p:cNvPr>
          <p:cNvSpPr txBox="1"/>
          <p:nvPr/>
        </p:nvSpPr>
        <p:spPr>
          <a:xfrm>
            <a:off x="6244254" y="171670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SYK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183BFB-13DC-015F-4EB6-1F52BC0DBB36}"/>
              </a:ext>
            </a:extLst>
          </p:cNvPr>
          <p:cNvSpPr txBox="1"/>
          <p:nvPr/>
        </p:nvSpPr>
        <p:spPr>
          <a:xfrm>
            <a:off x="9093820" y="330602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Actin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F6D036-0E53-D762-3301-7D2BCEF52F5C}"/>
              </a:ext>
            </a:extLst>
          </p:cNvPr>
          <p:cNvSpPr txBox="1"/>
          <p:nvPr/>
        </p:nvSpPr>
        <p:spPr>
          <a:xfrm rot="-2700000">
            <a:off x="3267783" y="548843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DMSO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BF4DDB-5E33-B2E5-E258-002C780D21F8}"/>
              </a:ext>
            </a:extLst>
          </p:cNvPr>
          <p:cNvSpPr txBox="1"/>
          <p:nvPr/>
        </p:nvSpPr>
        <p:spPr>
          <a:xfrm rot="-2700000">
            <a:off x="3836726" y="548843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LPS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344ACF-D1AA-1EB3-2C65-A7EC43C941B7}"/>
              </a:ext>
            </a:extLst>
          </p:cNvPr>
          <p:cNvSpPr txBox="1"/>
          <p:nvPr/>
        </p:nvSpPr>
        <p:spPr>
          <a:xfrm rot="-2700000">
            <a:off x="4274915" y="549685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Co68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8D44AC-A838-1868-7D8D-3BF7AD06E59C}"/>
              </a:ext>
            </a:extLst>
          </p:cNvPr>
          <p:cNvSpPr txBox="1"/>
          <p:nvPr/>
        </p:nvSpPr>
        <p:spPr>
          <a:xfrm rot="-2700000">
            <a:off x="1104186" y="5703295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WCL-DMSO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F564F0-4D2C-ABD0-DCE8-825D9535BED8}"/>
              </a:ext>
            </a:extLst>
          </p:cNvPr>
          <p:cNvSpPr txBox="1"/>
          <p:nvPr/>
        </p:nvSpPr>
        <p:spPr>
          <a:xfrm rot="-2700000">
            <a:off x="1776647" y="5612616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WCL-LPS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057777-9999-0F6B-D49B-62A577BF020B}"/>
              </a:ext>
            </a:extLst>
          </p:cNvPr>
          <p:cNvSpPr txBox="1"/>
          <p:nvPr/>
        </p:nvSpPr>
        <p:spPr>
          <a:xfrm rot="-2700000">
            <a:off x="2214836" y="5653421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WCL-Co68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42948D-D4A0-A826-5BD8-E7A7BA799FC5}"/>
              </a:ext>
            </a:extLst>
          </p:cNvPr>
          <p:cNvSpPr txBox="1"/>
          <p:nvPr/>
        </p:nvSpPr>
        <p:spPr>
          <a:xfrm rot="-2700000">
            <a:off x="7162557" y="5529888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KO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839C92-DEF2-1D00-5E41-81DCE7F28CB8}"/>
              </a:ext>
            </a:extLst>
          </p:cNvPr>
          <p:cNvSpPr txBox="1"/>
          <p:nvPr/>
        </p:nvSpPr>
        <p:spPr>
          <a:xfrm rot="-2700000">
            <a:off x="7645630" y="5538306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5A9991-A9F1-FE95-B4C6-699C8F5AD767}"/>
              </a:ext>
            </a:extLst>
          </p:cNvPr>
          <p:cNvSpPr txBox="1"/>
          <p:nvPr/>
        </p:nvSpPr>
        <p:spPr>
          <a:xfrm rot="-2700000">
            <a:off x="10100932" y="5597899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KO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C5C889-75EB-1EC4-C1FB-3016CA3272E4}"/>
              </a:ext>
            </a:extLst>
          </p:cNvPr>
          <p:cNvSpPr txBox="1"/>
          <p:nvPr/>
        </p:nvSpPr>
        <p:spPr>
          <a:xfrm rot="-2700000">
            <a:off x="10584005" y="5606317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855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8B2AF-8401-D9E5-E3C5-C96449E7A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Supplementary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Figure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7Q</a:t>
            </a:r>
            <a:endParaRPr lang="en-C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48934E7-1B2E-B436-F83D-7784CE1F0F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8705" y="1840414"/>
            <a:ext cx="5040000" cy="25200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7A9ED01-D420-C8A4-F891-37E75158F0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045516" y="1840414"/>
            <a:ext cx="3024000" cy="2520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D83176-4927-F2C6-4842-52855D8B6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638" y="1840414"/>
            <a:ext cx="1972174" cy="252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A4F642-1912-9972-887B-F7F9ACBA1619}"/>
              </a:ext>
            </a:extLst>
          </p:cNvPr>
          <p:cNvSpPr txBox="1"/>
          <p:nvPr/>
        </p:nvSpPr>
        <p:spPr>
          <a:xfrm>
            <a:off x="61823" y="3059668"/>
            <a:ext cx="697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Actin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CFC8EE-2A74-0DC4-0320-73E38A49B606}"/>
              </a:ext>
            </a:extLst>
          </p:cNvPr>
          <p:cNvSpPr txBox="1"/>
          <p:nvPr/>
        </p:nvSpPr>
        <p:spPr>
          <a:xfrm>
            <a:off x="5605496" y="2538501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p-P65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031062-7051-4DC7-3426-048D6B0D3415}"/>
              </a:ext>
            </a:extLst>
          </p:cNvPr>
          <p:cNvSpPr txBox="1"/>
          <p:nvPr/>
        </p:nvSpPr>
        <p:spPr>
          <a:xfrm>
            <a:off x="8260559" y="3023156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p-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IKBa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543C25-F0F8-5F2D-6416-74014E607894}"/>
              </a:ext>
            </a:extLst>
          </p:cNvPr>
          <p:cNvSpPr txBox="1"/>
          <p:nvPr/>
        </p:nvSpPr>
        <p:spPr>
          <a:xfrm rot="-2700000">
            <a:off x="6135682" y="454041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LPS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1BD2D5-C8E0-EFA3-1F61-6D88666188D3}"/>
              </a:ext>
            </a:extLst>
          </p:cNvPr>
          <p:cNvSpPr txBox="1"/>
          <p:nvPr/>
        </p:nvSpPr>
        <p:spPr>
          <a:xfrm rot="-2700000">
            <a:off x="6177990" y="4747936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LPS-Co68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623B97-385C-FAAF-2FB3-8CA0033AF5D4}"/>
              </a:ext>
            </a:extLst>
          </p:cNvPr>
          <p:cNvSpPr txBox="1"/>
          <p:nvPr/>
        </p:nvSpPr>
        <p:spPr>
          <a:xfrm rot="-2700000">
            <a:off x="7173821" y="461340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Co68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017A07-BDC4-901E-C49B-D8FC1D7FF8DC}"/>
              </a:ext>
            </a:extLst>
          </p:cNvPr>
          <p:cNvSpPr txBox="1"/>
          <p:nvPr/>
        </p:nvSpPr>
        <p:spPr>
          <a:xfrm rot="-2700000">
            <a:off x="9136901" y="458724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LPS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588D71-E6B8-6FA9-85E3-F8AA9B3D2AC6}"/>
              </a:ext>
            </a:extLst>
          </p:cNvPr>
          <p:cNvSpPr txBox="1"/>
          <p:nvPr/>
        </p:nvSpPr>
        <p:spPr>
          <a:xfrm rot="-2700000">
            <a:off x="9360798" y="4809404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LPS-Co68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2D7FB1-A663-CDAB-1970-8E2DCCC193A3}"/>
              </a:ext>
            </a:extLst>
          </p:cNvPr>
          <p:cNvSpPr txBox="1"/>
          <p:nvPr/>
        </p:nvSpPr>
        <p:spPr>
          <a:xfrm rot="-2700000">
            <a:off x="10728067" y="4682572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Co68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BD5D76-BD8A-4CF6-25F4-6E9D26A97326}"/>
              </a:ext>
            </a:extLst>
          </p:cNvPr>
          <p:cNvSpPr txBox="1"/>
          <p:nvPr/>
        </p:nvSpPr>
        <p:spPr>
          <a:xfrm rot="-2700000">
            <a:off x="1111459" y="450211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LPS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1961FF-5248-B833-95CD-03F5B0897E04}"/>
              </a:ext>
            </a:extLst>
          </p:cNvPr>
          <p:cNvSpPr txBox="1"/>
          <p:nvPr/>
        </p:nvSpPr>
        <p:spPr>
          <a:xfrm rot="-2700000">
            <a:off x="2236904" y="4702977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LPS-Co68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345441-D69B-D384-FC75-A941E706DC67}"/>
              </a:ext>
            </a:extLst>
          </p:cNvPr>
          <p:cNvSpPr txBox="1"/>
          <p:nvPr/>
        </p:nvSpPr>
        <p:spPr>
          <a:xfrm rot="-2700000">
            <a:off x="4178116" y="4546435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Co68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637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E3DB77-0FEF-5E9A-6FD8-4F26484BC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Figure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6K</a:t>
            </a:r>
            <a:endParaRPr lang="en-CN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78140DE-2491-E215-302E-CA1CA24FA2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98915" y="1629000"/>
            <a:ext cx="5700000" cy="3600000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C9516D6-A54E-83A4-4851-9F60EA048B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991244" y="1629000"/>
            <a:ext cx="1905882" cy="360000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91492C-D6BE-7ED5-185F-028517DAD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693" y="1629000"/>
            <a:ext cx="1800000" cy="360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A91C675-0C4C-021E-D83B-94F8370E8B97}"/>
              </a:ext>
            </a:extLst>
          </p:cNvPr>
          <p:cNvSpPr txBox="1"/>
          <p:nvPr/>
        </p:nvSpPr>
        <p:spPr>
          <a:xfrm>
            <a:off x="171030" y="391184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Actin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50B177-6905-0E37-19E0-D1D03037B3B0}"/>
              </a:ext>
            </a:extLst>
          </p:cNvPr>
          <p:cNvSpPr txBox="1"/>
          <p:nvPr/>
        </p:nvSpPr>
        <p:spPr>
          <a:xfrm>
            <a:off x="6454691" y="3923979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p-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IKBa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20C727-2694-E950-7AE5-293D232BAC3F}"/>
              </a:ext>
            </a:extLst>
          </p:cNvPr>
          <p:cNvSpPr txBox="1"/>
          <p:nvPr/>
        </p:nvSpPr>
        <p:spPr>
          <a:xfrm>
            <a:off x="9166703" y="239578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p-P65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55AE26-511E-1C77-7000-776BDCF54E32}"/>
              </a:ext>
            </a:extLst>
          </p:cNvPr>
          <p:cNvSpPr txBox="1"/>
          <p:nvPr/>
        </p:nvSpPr>
        <p:spPr>
          <a:xfrm rot="-2700000">
            <a:off x="1202877" y="551997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DMSO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9C7EEC-15BF-CD4C-E74C-6ABAC342E1CD}"/>
              </a:ext>
            </a:extLst>
          </p:cNvPr>
          <p:cNvSpPr txBox="1"/>
          <p:nvPr/>
        </p:nvSpPr>
        <p:spPr>
          <a:xfrm rot="-2700000">
            <a:off x="2721175" y="542929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LPS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F7185F-90E7-66D7-1488-4A3E057C9B64}"/>
              </a:ext>
            </a:extLst>
          </p:cNvPr>
          <p:cNvSpPr txBox="1"/>
          <p:nvPr/>
        </p:nvSpPr>
        <p:spPr>
          <a:xfrm rot="-2700000">
            <a:off x="3393677" y="5644656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LPS-Co68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ABF2FE-E08C-2C23-20E7-0A7E8B587CE7}"/>
              </a:ext>
            </a:extLst>
          </p:cNvPr>
          <p:cNvSpPr txBox="1"/>
          <p:nvPr/>
        </p:nvSpPr>
        <p:spPr>
          <a:xfrm rot="-2700000">
            <a:off x="5217935" y="5519972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Co68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2D0CD4-BBCF-BCEB-40F0-308A49078F40}"/>
              </a:ext>
            </a:extLst>
          </p:cNvPr>
          <p:cNvSpPr txBox="1"/>
          <p:nvPr/>
        </p:nvSpPr>
        <p:spPr>
          <a:xfrm rot="-2700000">
            <a:off x="6980362" y="554286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DMSO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2B447A-FB86-F48E-7541-89523053DF4F}"/>
              </a:ext>
            </a:extLst>
          </p:cNvPr>
          <p:cNvSpPr txBox="1"/>
          <p:nvPr/>
        </p:nvSpPr>
        <p:spPr>
          <a:xfrm rot="-2700000">
            <a:off x="7598978" y="5445389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LPS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F5DADF-E692-9C50-8801-ADC16EE092C1}"/>
              </a:ext>
            </a:extLst>
          </p:cNvPr>
          <p:cNvSpPr txBox="1"/>
          <p:nvPr/>
        </p:nvSpPr>
        <p:spPr>
          <a:xfrm rot="-2700000">
            <a:off x="7601154" y="563942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LPS-Co68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9AD733-5A83-A3AB-E4C8-2802E069F8D0}"/>
              </a:ext>
            </a:extLst>
          </p:cNvPr>
          <p:cNvSpPr txBox="1"/>
          <p:nvPr/>
        </p:nvSpPr>
        <p:spPr>
          <a:xfrm rot="-2700000">
            <a:off x="8407825" y="550093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Co68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32B246-A755-8CDC-4176-555226706979}"/>
              </a:ext>
            </a:extLst>
          </p:cNvPr>
          <p:cNvSpPr txBox="1"/>
          <p:nvPr/>
        </p:nvSpPr>
        <p:spPr>
          <a:xfrm rot="-2700000">
            <a:off x="9745923" y="563296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DMSO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2D647FD-62A6-B909-813D-029DB36065FF}"/>
              </a:ext>
            </a:extLst>
          </p:cNvPr>
          <p:cNvSpPr txBox="1"/>
          <p:nvPr/>
        </p:nvSpPr>
        <p:spPr>
          <a:xfrm rot="-2700000">
            <a:off x="10330033" y="5535489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LPS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CC5676-1A28-7307-D3EC-AAB89CE03CD4}"/>
              </a:ext>
            </a:extLst>
          </p:cNvPr>
          <p:cNvSpPr txBox="1"/>
          <p:nvPr/>
        </p:nvSpPr>
        <p:spPr>
          <a:xfrm rot="-2700000">
            <a:off x="10297703" y="572952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LPS-Co68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82E2FA-79C1-B38D-B19E-619426416A86}"/>
              </a:ext>
            </a:extLst>
          </p:cNvPr>
          <p:cNvSpPr txBox="1"/>
          <p:nvPr/>
        </p:nvSpPr>
        <p:spPr>
          <a:xfrm rot="-2700000">
            <a:off x="11121627" y="559103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Co68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332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BE8E86-6ECC-5D36-A652-A4C377590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Figure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6N</a:t>
            </a:r>
            <a:endParaRPr lang="en-C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49E3C57-1AA1-6597-B9C9-FC54DC7416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21612" y="1988464"/>
            <a:ext cx="1800000" cy="360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1134C3-A190-1CCB-937C-8F8A47E91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000" y="1988464"/>
            <a:ext cx="1944000" cy="360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DDBE68-CB3F-93BE-E794-1BBEE3E52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3800" y="1988464"/>
            <a:ext cx="2160000" cy="360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B30547-5CC7-7BC3-44AA-E9C62D4C8B4E}"/>
              </a:ext>
            </a:extLst>
          </p:cNvPr>
          <p:cNvSpPr txBox="1"/>
          <p:nvPr/>
        </p:nvSpPr>
        <p:spPr>
          <a:xfrm>
            <a:off x="574496" y="320674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SYK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66585C-5F5F-7819-5680-84BAB99577D0}"/>
              </a:ext>
            </a:extLst>
          </p:cNvPr>
          <p:cNvSpPr txBox="1"/>
          <p:nvPr/>
        </p:nvSpPr>
        <p:spPr>
          <a:xfrm>
            <a:off x="4303001" y="2649535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TLR4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F8584A-5764-04C3-7E86-7BBA268C0D83}"/>
              </a:ext>
            </a:extLst>
          </p:cNvPr>
          <p:cNvSpPr txBox="1"/>
          <p:nvPr/>
        </p:nvSpPr>
        <p:spPr>
          <a:xfrm>
            <a:off x="8325229" y="2723283"/>
            <a:ext cx="868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STAT1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321F2D-6125-8BB5-407F-C3BF42F9E871}"/>
              </a:ext>
            </a:extLst>
          </p:cNvPr>
          <p:cNvSpPr txBox="1"/>
          <p:nvPr/>
        </p:nvSpPr>
        <p:spPr>
          <a:xfrm rot="-2700000">
            <a:off x="1461065" y="587943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DMSO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2FB824-A0A2-BC71-C5EB-4697167DF00F}"/>
              </a:ext>
            </a:extLst>
          </p:cNvPr>
          <p:cNvSpPr txBox="1"/>
          <p:nvPr/>
        </p:nvSpPr>
        <p:spPr>
          <a:xfrm rot="-2700000">
            <a:off x="2079681" y="578195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LPS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79AB5E-B1BA-8EB0-E1B4-1C558553398B}"/>
              </a:ext>
            </a:extLst>
          </p:cNvPr>
          <p:cNvSpPr txBox="1"/>
          <p:nvPr/>
        </p:nvSpPr>
        <p:spPr>
          <a:xfrm rot="-2700000">
            <a:off x="2081857" y="5975987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LPS-Co68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FC5CC3-C154-615C-4025-889EA62F2398}"/>
              </a:ext>
            </a:extLst>
          </p:cNvPr>
          <p:cNvSpPr txBox="1"/>
          <p:nvPr/>
        </p:nvSpPr>
        <p:spPr>
          <a:xfrm rot="-2700000">
            <a:off x="2888528" y="5837497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Co68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C566AB-7BAD-1805-3BD0-CA34A002C5F6}"/>
              </a:ext>
            </a:extLst>
          </p:cNvPr>
          <p:cNvSpPr txBox="1"/>
          <p:nvPr/>
        </p:nvSpPr>
        <p:spPr>
          <a:xfrm rot="-2700000">
            <a:off x="9167458" y="583656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DMSO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AFAD68-7613-D719-7A3E-9ABAA9532858}"/>
              </a:ext>
            </a:extLst>
          </p:cNvPr>
          <p:cNvSpPr txBox="1"/>
          <p:nvPr/>
        </p:nvSpPr>
        <p:spPr>
          <a:xfrm rot="-2700000">
            <a:off x="9786074" y="5739085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LPS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E827CB-623A-4161-598C-3EBF7392B04C}"/>
              </a:ext>
            </a:extLst>
          </p:cNvPr>
          <p:cNvSpPr txBox="1"/>
          <p:nvPr/>
        </p:nvSpPr>
        <p:spPr>
          <a:xfrm rot="-2700000">
            <a:off x="9788250" y="5933116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LPS-Co68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15847A-299B-B196-13F3-86BE54E18621}"/>
              </a:ext>
            </a:extLst>
          </p:cNvPr>
          <p:cNvSpPr txBox="1"/>
          <p:nvPr/>
        </p:nvSpPr>
        <p:spPr>
          <a:xfrm rot="-2700000">
            <a:off x="10594921" y="579462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Co68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16F7D9-A0EC-E84C-3BF6-8F55560739BB}"/>
              </a:ext>
            </a:extLst>
          </p:cNvPr>
          <p:cNvSpPr txBox="1"/>
          <p:nvPr/>
        </p:nvSpPr>
        <p:spPr>
          <a:xfrm rot="-2700000">
            <a:off x="4995140" y="586469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DMSO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F2D995-2E68-96E3-319A-D58C6E90FB28}"/>
              </a:ext>
            </a:extLst>
          </p:cNvPr>
          <p:cNvSpPr txBox="1"/>
          <p:nvPr/>
        </p:nvSpPr>
        <p:spPr>
          <a:xfrm rot="-2700000">
            <a:off x="5613756" y="5767217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LPS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C67413-F45F-CC05-B94C-1F8A514713A4}"/>
              </a:ext>
            </a:extLst>
          </p:cNvPr>
          <p:cNvSpPr txBox="1"/>
          <p:nvPr/>
        </p:nvSpPr>
        <p:spPr>
          <a:xfrm rot="-2700000">
            <a:off x="5615932" y="5961248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LPS-Co68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94304F-1EB1-3FB8-A520-9EF512AB22C7}"/>
              </a:ext>
            </a:extLst>
          </p:cNvPr>
          <p:cNvSpPr txBox="1"/>
          <p:nvPr/>
        </p:nvSpPr>
        <p:spPr>
          <a:xfrm rot="-2700000">
            <a:off x="6422603" y="5822758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Co68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AADCF-1DF8-1713-C4C0-23C277DD4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D91D84-8341-6EF6-150C-63CCBAFE9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Supplementary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Figure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2E</a:t>
            </a:r>
            <a:endParaRPr lang="en-CN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F0D401D-5C3A-98B8-C839-7B879DE411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3685" y="2045651"/>
            <a:ext cx="1928571" cy="36000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E4D4754-957B-4280-3C84-763B20C3CA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498577" y="2045651"/>
            <a:ext cx="1459459" cy="3600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48372F-ECDD-EABD-DEDA-6AFDE1CF4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7585" y="2070492"/>
            <a:ext cx="1938462" cy="360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A8380F-0802-020F-BC50-1944815C8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1377" y="2070492"/>
            <a:ext cx="1542857" cy="360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3EF260-29A1-93FC-9D41-47A53BBA87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3215" y="2070492"/>
            <a:ext cx="1300000" cy="360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B05BABD-4494-1A63-FCE0-75F3CCE004A2}"/>
              </a:ext>
            </a:extLst>
          </p:cNvPr>
          <p:cNvSpPr txBox="1"/>
          <p:nvPr/>
        </p:nvSpPr>
        <p:spPr>
          <a:xfrm>
            <a:off x="172323" y="449843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Actin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894584-56EE-738A-FB41-0B51BB94386A}"/>
              </a:ext>
            </a:extLst>
          </p:cNvPr>
          <p:cNvSpPr txBox="1"/>
          <p:nvPr/>
        </p:nvSpPr>
        <p:spPr>
          <a:xfrm>
            <a:off x="2664058" y="2885255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pTBK1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850D86-2E02-1AEA-64AB-D7253BD4C334}"/>
              </a:ext>
            </a:extLst>
          </p:cNvPr>
          <p:cNvSpPr txBox="1"/>
          <p:nvPr/>
        </p:nvSpPr>
        <p:spPr>
          <a:xfrm>
            <a:off x="7749466" y="366098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pIRF3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309A8A-A5B0-E405-14D1-9E38BEBD2928}"/>
              </a:ext>
            </a:extLst>
          </p:cNvPr>
          <p:cNvSpPr txBox="1"/>
          <p:nvPr/>
        </p:nvSpPr>
        <p:spPr>
          <a:xfrm>
            <a:off x="9958036" y="3870492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tIRF3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990746-3928-B07D-09ED-F6445518307B}"/>
              </a:ext>
            </a:extLst>
          </p:cNvPr>
          <p:cNvSpPr txBox="1"/>
          <p:nvPr/>
        </p:nvSpPr>
        <p:spPr>
          <a:xfrm>
            <a:off x="5384523" y="404284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tTBK1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D89A21-F7F5-7229-9C7D-9417A19BDC9A}"/>
              </a:ext>
            </a:extLst>
          </p:cNvPr>
          <p:cNvSpPr txBox="1"/>
          <p:nvPr/>
        </p:nvSpPr>
        <p:spPr>
          <a:xfrm rot="-2700000">
            <a:off x="586065" y="589610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DMSO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79B1DE-38DD-079E-6E35-B03C967EA69C}"/>
              </a:ext>
            </a:extLst>
          </p:cNvPr>
          <p:cNvSpPr txBox="1"/>
          <p:nvPr/>
        </p:nvSpPr>
        <p:spPr>
          <a:xfrm rot="-2700000">
            <a:off x="575736" y="6079161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Co68-10μM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D6B7FF-E171-7EE4-DD2D-8CF4098EE791}"/>
              </a:ext>
            </a:extLst>
          </p:cNvPr>
          <p:cNvSpPr txBox="1"/>
          <p:nvPr/>
        </p:nvSpPr>
        <p:spPr>
          <a:xfrm rot="-2700000">
            <a:off x="1007890" y="6124500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Co68-100μM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A490DE-CCB4-1A89-0393-AC4C645D1FDF}"/>
              </a:ext>
            </a:extLst>
          </p:cNvPr>
          <p:cNvSpPr txBox="1"/>
          <p:nvPr/>
        </p:nvSpPr>
        <p:spPr>
          <a:xfrm rot="-2700000">
            <a:off x="3434888" y="585751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DMSO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275CFD-B59B-B1CD-88B8-1A0B9ED7433F}"/>
              </a:ext>
            </a:extLst>
          </p:cNvPr>
          <p:cNvSpPr txBox="1"/>
          <p:nvPr/>
        </p:nvSpPr>
        <p:spPr>
          <a:xfrm rot="-2700000">
            <a:off x="3493571" y="6040577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Co68-10μM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5D33A7-2DEE-217C-BFC0-C9EB473D5738}"/>
              </a:ext>
            </a:extLst>
          </p:cNvPr>
          <p:cNvSpPr txBox="1"/>
          <p:nvPr/>
        </p:nvSpPr>
        <p:spPr>
          <a:xfrm rot="-2700000">
            <a:off x="3925725" y="6085916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Co68-100μM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FCFCB3-2129-2C50-E0EE-F0A69B29F3AF}"/>
              </a:ext>
            </a:extLst>
          </p:cNvPr>
          <p:cNvSpPr txBox="1"/>
          <p:nvPr/>
        </p:nvSpPr>
        <p:spPr>
          <a:xfrm rot="-2700000">
            <a:off x="5941740" y="583585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DMSO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7230DC-E074-7E10-162E-4D95BC87844F}"/>
              </a:ext>
            </a:extLst>
          </p:cNvPr>
          <p:cNvSpPr txBox="1"/>
          <p:nvPr/>
        </p:nvSpPr>
        <p:spPr>
          <a:xfrm rot="-2700000">
            <a:off x="5948664" y="6018911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Co68-10μM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C505E5-E124-D994-3C68-6C2B5E2D9623}"/>
              </a:ext>
            </a:extLst>
          </p:cNvPr>
          <p:cNvSpPr txBox="1"/>
          <p:nvPr/>
        </p:nvSpPr>
        <p:spPr>
          <a:xfrm rot="-2700000">
            <a:off x="6380818" y="6064250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Co68-100μM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A8BCB1-D8AE-BB15-3581-40068C3AC54A}"/>
              </a:ext>
            </a:extLst>
          </p:cNvPr>
          <p:cNvSpPr txBox="1"/>
          <p:nvPr/>
        </p:nvSpPr>
        <p:spPr>
          <a:xfrm rot="-2700000">
            <a:off x="8249072" y="589610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DMSO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B385663-9452-1652-E13D-B670320E426D}"/>
              </a:ext>
            </a:extLst>
          </p:cNvPr>
          <p:cNvSpPr txBox="1"/>
          <p:nvPr/>
        </p:nvSpPr>
        <p:spPr>
          <a:xfrm rot="-2700000">
            <a:off x="8255996" y="6079161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Co68-10μM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B3A90D7-876E-010B-7330-3B73313F1F20}"/>
              </a:ext>
            </a:extLst>
          </p:cNvPr>
          <p:cNvSpPr txBox="1"/>
          <p:nvPr/>
        </p:nvSpPr>
        <p:spPr>
          <a:xfrm rot="-2700000">
            <a:off x="8653644" y="6124500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Co68-100μM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28B819-B945-437A-BE52-D54DE4674010}"/>
              </a:ext>
            </a:extLst>
          </p:cNvPr>
          <p:cNvSpPr txBox="1"/>
          <p:nvPr/>
        </p:nvSpPr>
        <p:spPr>
          <a:xfrm rot="-2700000">
            <a:off x="10270475" y="587848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DMSO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F360554-B4DB-4795-033F-3190DB9B94DF}"/>
              </a:ext>
            </a:extLst>
          </p:cNvPr>
          <p:cNvSpPr txBox="1"/>
          <p:nvPr/>
        </p:nvSpPr>
        <p:spPr>
          <a:xfrm rot="-2700000">
            <a:off x="10225640" y="6061540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Co68-10μM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87B3A72-24DF-8E6A-1496-ED5D071120C8}"/>
              </a:ext>
            </a:extLst>
          </p:cNvPr>
          <p:cNvSpPr txBox="1"/>
          <p:nvPr/>
        </p:nvSpPr>
        <p:spPr>
          <a:xfrm rot="-2700000">
            <a:off x="10554276" y="6106879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Co68-100μM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47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C6A3D-EFF7-2459-67E3-CFEFC515E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BD284F-E653-E03D-9B92-F58C786F5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Supplementary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Figure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2I</a:t>
            </a:r>
            <a:endParaRPr lang="en-CN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D951BAC-BFC9-75F8-1D8C-50BFEDE223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65130" y="1690688"/>
            <a:ext cx="1800000" cy="36000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BD7129B-0ECD-9D93-C410-9A7FC6834A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821228" y="1690688"/>
            <a:ext cx="2817391" cy="3600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C27A06-D648-BBD2-9903-C76FB7532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272" y="1690688"/>
            <a:ext cx="2945455" cy="360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A0055F-38D3-D5A5-17EE-75EBF4A5D8EF}"/>
              </a:ext>
            </a:extLst>
          </p:cNvPr>
          <p:cNvSpPr txBox="1"/>
          <p:nvPr/>
        </p:nvSpPr>
        <p:spPr>
          <a:xfrm>
            <a:off x="615329" y="434316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Actin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AE0266-18C7-C53D-2565-483216B2E4DF}"/>
              </a:ext>
            </a:extLst>
          </p:cNvPr>
          <p:cNvSpPr txBox="1"/>
          <p:nvPr/>
        </p:nvSpPr>
        <p:spPr>
          <a:xfrm>
            <a:off x="3692060" y="264759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iNOS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D33D13-9B32-9844-C5CC-22A4FDD662EF}"/>
              </a:ext>
            </a:extLst>
          </p:cNvPr>
          <p:cNvSpPr txBox="1"/>
          <p:nvPr/>
        </p:nvSpPr>
        <p:spPr>
          <a:xfrm>
            <a:off x="7995361" y="264691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Cox2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A0425F-E20A-93CA-1DCB-C6181AC1C234}"/>
              </a:ext>
            </a:extLst>
          </p:cNvPr>
          <p:cNvSpPr txBox="1"/>
          <p:nvPr/>
        </p:nvSpPr>
        <p:spPr>
          <a:xfrm rot="-2700000">
            <a:off x="8732565" y="573601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DMSO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D5F4DE-9395-BC2D-A602-56E97BF6188C}"/>
              </a:ext>
            </a:extLst>
          </p:cNvPr>
          <p:cNvSpPr txBox="1"/>
          <p:nvPr/>
        </p:nvSpPr>
        <p:spPr>
          <a:xfrm rot="-2700000">
            <a:off x="9447382" y="573602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LPS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F8C556-995D-7AFF-2CC8-080849AB98D9}"/>
              </a:ext>
            </a:extLst>
          </p:cNvPr>
          <p:cNvSpPr txBox="1"/>
          <p:nvPr/>
        </p:nvSpPr>
        <p:spPr>
          <a:xfrm rot="-2700000">
            <a:off x="9559508" y="5950362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LPS-Co68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E02BDE-39E7-505B-F87B-F6C9BBBBAB0C}"/>
              </a:ext>
            </a:extLst>
          </p:cNvPr>
          <p:cNvSpPr txBox="1"/>
          <p:nvPr/>
        </p:nvSpPr>
        <p:spPr>
          <a:xfrm rot="-2700000">
            <a:off x="10594921" y="579462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Co68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D3C9E0-D6CA-E701-0FAE-E7716A71FF65}"/>
              </a:ext>
            </a:extLst>
          </p:cNvPr>
          <p:cNvSpPr txBox="1"/>
          <p:nvPr/>
        </p:nvSpPr>
        <p:spPr>
          <a:xfrm rot="-2700000">
            <a:off x="4610225" y="558090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DMSO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15B0A4-4FFD-B326-73F9-75A8D1528F29}"/>
              </a:ext>
            </a:extLst>
          </p:cNvPr>
          <p:cNvSpPr txBox="1"/>
          <p:nvPr/>
        </p:nvSpPr>
        <p:spPr>
          <a:xfrm rot="-2700000">
            <a:off x="5412795" y="5486541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LPS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C1B51E-98D2-6B80-8CE5-3B69FD89FA00}"/>
              </a:ext>
            </a:extLst>
          </p:cNvPr>
          <p:cNvSpPr txBox="1"/>
          <p:nvPr/>
        </p:nvSpPr>
        <p:spPr>
          <a:xfrm rot="-2700000">
            <a:off x="5575874" y="5694065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LPS-Co68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1255FD-C118-B736-B384-56BE25F676BA}"/>
              </a:ext>
            </a:extLst>
          </p:cNvPr>
          <p:cNvSpPr txBox="1"/>
          <p:nvPr/>
        </p:nvSpPr>
        <p:spPr>
          <a:xfrm rot="-2700000">
            <a:off x="6588958" y="5559533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Co68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B28956-6D57-23F9-5B4A-61DFD99F9140}"/>
              </a:ext>
            </a:extLst>
          </p:cNvPr>
          <p:cNvSpPr txBox="1"/>
          <p:nvPr/>
        </p:nvSpPr>
        <p:spPr>
          <a:xfrm rot="-2700000">
            <a:off x="1098398" y="563947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DMSO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BB4F2C-0F93-6776-00FE-914660909C3C}"/>
              </a:ext>
            </a:extLst>
          </p:cNvPr>
          <p:cNvSpPr txBox="1"/>
          <p:nvPr/>
        </p:nvSpPr>
        <p:spPr>
          <a:xfrm rot="-2700000">
            <a:off x="1665255" y="554199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LPS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EEB331-6F52-EE21-896C-B6E0EE246F9B}"/>
              </a:ext>
            </a:extLst>
          </p:cNvPr>
          <p:cNvSpPr txBox="1"/>
          <p:nvPr/>
        </p:nvSpPr>
        <p:spPr>
          <a:xfrm rot="-2700000">
            <a:off x="1581166" y="5736021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LPS-Co68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FA50FE-E2E3-304F-B37E-3D6FFCB2A73F}"/>
              </a:ext>
            </a:extLst>
          </p:cNvPr>
          <p:cNvSpPr txBox="1"/>
          <p:nvPr/>
        </p:nvSpPr>
        <p:spPr>
          <a:xfrm rot="-2700000">
            <a:off x="2439596" y="5597531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Co68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238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10C5EE0-F401-516E-54B2-FA2036331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Figure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3A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3D</a:t>
            </a:r>
            <a:endParaRPr lang="en-CN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0E80FF2-AD28-D5BB-E605-FA62233C23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4875" y="1837701"/>
            <a:ext cx="4803896" cy="3600000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8EDE2A-412A-86EC-E2C1-79878E88D6A7}"/>
              </a:ext>
            </a:extLst>
          </p:cNvPr>
          <p:cNvSpPr txBox="1"/>
          <p:nvPr/>
        </p:nvSpPr>
        <p:spPr>
          <a:xfrm>
            <a:off x="2104224" y="5584714"/>
            <a:ext cx="13051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Figure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3A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C299A9-CE02-5EBB-E36A-FD44039EB951}"/>
              </a:ext>
            </a:extLst>
          </p:cNvPr>
          <p:cNvSpPr txBox="1"/>
          <p:nvPr/>
        </p:nvSpPr>
        <p:spPr>
          <a:xfrm>
            <a:off x="8012695" y="4504714"/>
            <a:ext cx="13051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Figure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3D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B0BD871-FD97-584F-6975-174E585C8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418" y="1837701"/>
            <a:ext cx="669375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2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8EEA4-2A00-AFF3-4E2C-B8B43092D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99CDC7-0887-0964-2F08-8F0158B0B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Figure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3G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3J</a:t>
            </a:r>
            <a:endParaRPr lang="en-C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A5B0024-B9BA-1E45-ACE7-A688D03683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72977" y="1952488"/>
            <a:ext cx="5380823" cy="2880000"/>
          </a:xfrm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96696F1-9893-0587-6963-E4F9DF42A6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51265" y="1952488"/>
            <a:ext cx="4288847" cy="2880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06741A-2F65-E575-99C9-47631288E98F}"/>
              </a:ext>
            </a:extLst>
          </p:cNvPr>
          <p:cNvSpPr txBox="1"/>
          <p:nvPr/>
        </p:nvSpPr>
        <p:spPr>
          <a:xfrm>
            <a:off x="2104224" y="5584714"/>
            <a:ext cx="13051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Figure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3G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77AB45-95CE-2FB3-099C-A9F3E7091595}"/>
              </a:ext>
            </a:extLst>
          </p:cNvPr>
          <p:cNvSpPr txBox="1"/>
          <p:nvPr/>
        </p:nvSpPr>
        <p:spPr>
          <a:xfrm>
            <a:off x="7795276" y="5584714"/>
            <a:ext cx="13051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Figure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3J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820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84FD7-D823-9203-5FEF-085B18AFE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495FE9-B6A7-7AE0-1251-C5B1B7C49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Supplementary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Figure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3D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3G</a:t>
            </a:r>
            <a:endParaRPr lang="en-C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28DB619-D37C-AB62-1AAA-CF0CEAB4B0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342940"/>
            <a:ext cx="5596908" cy="2520000"/>
          </a:xfrm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1CF5594-1DF6-1015-91D3-B0256753E4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5400000">
            <a:off x="2000379" y="984331"/>
            <a:ext cx="2520000" cy="523721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8D6E57-FC93-D1A7-1DC3-AD1E1D6A5144}"/>
              </a:ext>
            </a:extLst>
          </p:cNvPr>
          <p:cNvSpPr txBox="1"/>
          <p:nvPr/>
        </p:nvSpPr>
        <p:spPr>
          <a:xfrm>
            <a:off x="2104224" y="4982646"/>
            <a:ext cx="14096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Figure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S3D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2ACAED-341B-EAE5-8C65-648D3C84796E}"/>
              </a:ext>
            </a:extLst>
          </p:cNvPr>
          <p:cNvSpPr txBox="1"/>
          <p:nvPr/>
        </p:nvSpPr>
        <p:spPr>
          <a:xfrm>
            <a:off x="8265811" y="4982646"/>
            <a:ext cx="14096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Figure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S3G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482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D8CA9-B78C-4D58-120F-88C3E7CF1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Supplementary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Figure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6G-H</a:t>
            </a:r>
            <a:endParaRPr lang="en-CN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52E2E48-C657-CFA7-FABC-3DEFE778F3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60615" y="1912870"/>
            <a:ext cx="5535385" cy="2520000"/>
          </a:xfrm>
        </p:spPr>
      </p:pic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28F3688C-8A2A-FB8A-0331-6BB7BFF334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36999" y="1912870"/>
            <a:ext cx="5215088" cy="2520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52DDE2-C852-B347-0827-28978C122D8F}"/>
              </a:ext>
            </a:extLst>
          </p:cNvPr>
          <p:cNvSpPr txBox="1"/>
          <p:nvPr/>
        </p:nvSpPr>
        <p:spPr>
          <a:xfrm>
            <a:off x="8491944" y="4655052"/>
            <a:ext cx="1448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Figure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6H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EB7B5C-2D90-E055-CEEC-CF2CFD5BC83C}"/>
              </a:ext>
            </a:extLst>
          </p:cNvPr>
          <p:cNvSpPr txBox="1"/>
          <p:nvPr/>
        </p:nvSpPr>
        <p:spPr>
          <a:xfrm>
            <a:off x="2251167" y="4655052"/>
            <a:ext cx="1448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Figure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025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160</Words>
  <Application>Microsoft Macintosh PowerPoint</Application>
  <PresentationFormat>Widescreen</PresentationFormat>
  <Paragraphs>129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Figure 2J</vt:lpstr>
      <vt:lpstr>Figure 6K</vt:lpstr>
      <vt:lpstr>Figure 6N</vt:lpstr>
      <vt:lpstr>Supplementary Figure 2E</vt:lpstr>
      <vt:lpstr>Supplementary Figure 2I</vt:lpstr>
      <vt:lpstr>Figure 3A and 3D</vt:lpstr>
      <vt:lpstr>Figure 3G and 3J</vt:lpstr>
      <vt:lpstr>Supplementary Figure 3D and 3G</vt:lpstr>
      <vt:lpstr>Supplementary Figure 6G-H</vt:lpstr>
      <vt:lpstr>Supplementary Figure 7M-7P</vt:lpstr>
      <vt:lpstr>Supplementary Figure 7Q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Xuefei Guo</dc:creator>
  <cp:keywords/>
  <dc:description/>
  <cp:lastModifiedBy>Xuefei Guo</cp:lastModifiedBy>
  <cp:revision>30</cp:revision>
  <dcterms:created xsi:type="dcterms:W3CDTF">2025-07-11T02:48:50Z</dcterms:created>
  <dcterms:modified xsi:type="dcterms:W3CDTF">2025-07-11T09:16:23Z</dcterms:modified>
  <cp:category/>
</cp:coreProperties>
</file>