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69" r:id="rId2"/>
    <p:sldId id="283" r:id="rId3"/>
    <p:sldId id="274" r:id="rId4"/>
    <p:sldId id="277" r:id="rId5"/>
    <p:sldId id="271" r:id="rId6"/>
    <p:sldId id="284" r:id="rId7"/>
    <p:sldId id="275" r:id="rId8"/>
    <p:sldId id="272" r:id="rId9"/>
    <p:sldId id="270" r:id="rId10"/>
    <p:sldId id="280" r:id="rId11"/>
    <p:sldId id="260" r:id="rId12"/>
    <p:sldId id="285" r:id="rId13"/>
    <p:sldId id="282" r:id="rId14"/>
    <p:sldId id="286" r:id="rId15"/>
  </p:sldIdLst>
  <p:sldSz cx="6858000" cy="9902825"/>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3DE7B0-8A73-72A1-2CD1-D9991EE1136B}" name="Angel White" initials="AW" userId="S::whit3119@umn.edu::245de466-18eb-4678-92d3-2f9b636f04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515"/>
    <a:srgbClr val="ECECEC"/>
    <a:srgbClr val="D8E5EA"/>
    <a:srgbClr val="C4D9E0"/>
    <a:srgbClr val="D7EBF2"/>
    <a:srgbClr val="FFFFFF"/>
    <a:srgbClr val="D9D9D9"/>
    <a:srgbClr val="ADD8E6"/>
    <a:srgbClr val="DBE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5045" autoAdjust="0"/>
  </p:normalViewPr>
  <p:slideViewPr>
    <p:cSldViewPr snapToGrid="0">
      <p:cViewPr>
        <p:scale>
          <a:sx n="160" d="100"/>
          <a:sy n="160" d="100"/>
        </p:scale>
        <p:origin x="1140" y="-30"/>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04:19:21.328"/>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4"/>
    </inkml:context>
    <inkml:brush xml:id="br0">
      <inkml:brushProperty name="width" value="0.025" units="cm"/>
      <inkml:brushProperty name="height" value="0.025" units="cm"/>
      <inkml:brushProperty name="color" value="#FFFFFF"/>
    </inkml:brush>
  </inkml:definitions>
  <inkml:trace contextRef="#ctx0" brushRef="#br0">0 93 24575,'1'-1'0,"-1"1"0,1 0 0,-1-1 0,1 1 0,-1-1 0,1 1 0,-1 0 0,1-1 0,-1 0 0,0 1 0,1-1 0,-1 1 0,0-1 0,1 1 0,-1-1 0,0 0 0,0 1 0,1-1 0,-1 1 0,0-1 0,0 0 0,0 1 0,0-1 0,0 0 0,0 1 0,0-1 0,0-1 0,-1-24 0,1 22 0,0-5-117,0-13 364,1 21-302,-1 0 0,0 1-1,0-1 1,0 0 0,1 1-1,-1-1 1,0 0-1,1 1 1,-1-1 0,0 0-1,1 1 1,-1-1-1,1 1 1,-1-1 0,1 1-1,-1-1 1,0 1-1,0 0 1,1-1 0,0 1-1,-1-1 1,1 1 0,0 0-1,-1 0 1,1-1-1,1 1 1,3-1-6771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5"/>
    </inkml:context>
    <inkml:brush xml:id="br0">
      <inkml:brushProperty name="width" value="0.025" units="cm"/>
      <inkml:brushProperty name="height" value="0.025" units="cm"/>
      <inkml:brushProperty name="color" value="#FFFFFF"/>
    </inkml:brush>
  </inkml:definitions>
  <inkml:trace contextRef="#ctx0" brushRef="#br0">15 6 24575,'0'0'0,"-1"0"0,-1 0 0,-1-1 0,-2-1 0,1-1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6"/>
    </inkml:context>
    <inkml:brush xml:id="br0">
      <inkml:brushProperty name="width" value="0.025" units="cm"/>
      <inkml:brushProperty name="height" value="0.025" units="cm"/>
      <inkml:brushProperty name="color" value="#FFFFFF"/>
    </inkml:brush>
  </inkml:definitions>
  <inkml:trace contextRef="#ctx0" brushRef="#br0">1 169 24575,'7'-132'0,"-9"115"-47,1-2 189,3 18-551,1 12-642,-1-7-5775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7"/>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8"/>
    </inkml:context>
    <inkml:brush xml:id="br0">
      <inkml:brushProperty name="width" value="0.025" units="cm"/>
      <inkml:brushProperty name="height" value="0.025" units="cm"/>
      <inkml:brushProperty name="color" value="#FFFFFF"/>
    </inkml:brush>
  </inkml:definitions>
  <inkml:trace contextRef="#ctx0" brushRef="#br0">206 31 24575,'-1'3'0,"-1"-1"0,1 0 0,0 0 0,0 0 0,0 1 0,0-1 0,1 0 0,-1 1 0,1-1 0,-1 1 0,1 3 0,-1-2 0,-2 9 0,3-21 0,7-23 0,-4 19 0,-3 10 0,0 0 0,1 0 0,-1 0 0,1 1 0,-1-1 0,1 0 0,0 0 0,-1 0 0,1 1 0,0-1 0,0 0 0,0 1 0,0-1 0,3-2 0,-4 4 0,1 1 0,-1-1 0,0 0 0,1 0 0,-1 0 0,0 1 0,1-1 0,-1 0 0,0 0 0,1 1 0,-1-1 0,0 0 0,0 1 0,1-1 0,-1 0 0,0 1 0,0-1 0,0 1 0,0-1 0,1 0 0,-1 1 0,0-1 0,0 1 0,0-1 0,0 0 0,0 1 0,0-1 0,0 1 0,0-1 0,0 0 0,0 1 0,0-1 0,0 1 0,0-1 0,0 0 0,-1 1 0,1-1 0,0 1 0,-5 17 0,-3-9 0,0 0 0,0-1 0,-16 13 0,24-21 0,0 0 0,0-1 0,-1 1 0,1 0 0,0 0 0,0-1 0,-1 1 0,1 0 0,0-1 0,0 1 0,0 0 0,0 0 0,-1-1 0,1 1 0,0 0 0,0-1 0,0 1 0,0 0 0,0-1 0,0 1 0,0-1 0,0 1 0,0 0 0,0-1 0,0 1 0,0 0 0,0-1 0,0 1 0,0 0 0,0-1 0,1 1 0,-1-1 0,2-14 0,8-18 0,1 21 0,-11 11 0,1 1 0,-1 0 0,1 0 0,-1 0 0,1 0 0,-1 0 0,1 0 0,-1 0 0,1 0 0,-1 0 0,1 0 0,-1 0 0,1 1 0,-1-1 0,1 0 0,-1 0 0,1 0 0,-1 1 0,1-1 0,-1 0 0,1 0 0,-1 1 0,0-1 0,1 1 0,-1-1 0,1 0 0,-1 1 0,1 0 0,0 0 0,0 0 0,0 1 0,-1-1 0,1 0 0,0 1 0,0-1 0,-1 1 0,1-1 0,-1 1 0,1-1 0,-1 1 0,0-1 0,0 1 0,1 0 0,-1-1 0,0 1 0,0-1 0,-1 1 0,1 0 0,0-1 0,0 1 0,-1-1 0,1 1 0,-1-1 0,1 1 0,-1-1 0,0 1 0,-1 0 0,-1 3 0,0 0 0,0 0 0,-1-1 0,0 1 0,0-1 0,-5 4 0,-8 2 0,12-12 0,6-10 0,-1 12 0,0-1 0,0 1 0,1-1 0,-1 1 0,0-1 0,0 1 0,0-1 0,0 1 0,0-1 0,1 1 0,-1-1 0,0 1 0,0 0 0,1-1 0,-1 1 0,0-1 0,1 1 0,-1 0 0,0-1 0,1 1 0,-1 0 0,1-1 0,-1 1 0,1 0 0,-1 0 0,0 0 0,1-1 0,-1 1 0,1 0 0,-1 0 0,1 0 0,-1 0 0,1 0 0,-1 0 0,1 0 0,-1 0 0,1 0 0,-1 0 0,1 0 0,-1 0 0,1 0 0,-1 0 0,2 1 0,-2 0 0,1-1 0,0 1 0,0 0 0,0 0 0,-1 0 0,1 0 0,0 0 0,-1 0 0,1 0 0,-1 0 0,1 0 0,-1 0 0,1 0 0,-1 0 0,0 0 0,0 0 0,0 0 0,1 2 0,-2 3 0,0 0 0,0 0 0,0 0 0,0 0 0,-1 0 0,0 0 0,0-1 0,-1 1 0,-5 8 0,8-14 0,0 1 0,-1 0 0,1-1 0,-1 1 0,0-1 0,1 1 0,-1-1 0,1 1 0,-1-1 0,0 1 0,0-1 0,1 0 0,-1 1 0,0-1 0,1 0 0,-1 0 0,0 1 0,0-1 0,0 0 0,1 0 0,-1 0 0,0 0 0,0 0 0,1 0 0,-1 0 0,-1-1 0,0 1 0,1-1 0,-1 0 0,1 0 0,0 0 0,-1 0 0,1 0 0,0 0 0,0 0 0,0-1 0,0 1 0,0 0 0,-1-3 0,-2-2 0,1 0 0,0-1 0,1 1 0,-3-14 0,3 11 0,-1-7 0,3 16 0,-1 0 0,1-1 0,0 1 0,0 0 0,0 0 0,0 0 0,0 0 0,-1-1 0,1 1 0,0 0 0,0 0 0,0 0 0,0 0 0,-1 0 0,1 0 0,0 0 0,0 0 0,0 0 0,-1 0 0,1-1 0,0 1 0,0 0 0,-1 0 0,1 0 0,0 0 0,0 0 0,0 0 0,-1 1 0,1-1 0,0 0 0,0 0 0,0 0 0,-1 0 0,1 0 0,0 0 0,0 0 0,0 0 0,-1 0 0,1 1 0,0-1 0,0 0 0,0 0 0,0 0 0,0 0 0,-1 0 0,1 1 0,0-1 0,0 0 0,0 0 0,0 0 0,0 1 0,0-1 0,0 0 0,0 0 0,0 0 0,0 1 0,0-1 0,-4 3 0,1 0 0,0 0 0,-1 0 0,1-1 0,-1 0 0,0 1 0,0-1 0,0-1 0,-6 3 0,-18 10 0,13-8-1365,10-5-5461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9"/>
    </inkml:context>
    <inkml:brush xml:id="br0">
      <inkml:brushProperty name="width" value="0.025" units="cm"/>
      <inkml:brushProperty name="height" value="0.025" units="cm"/>
      <inkml:brushProperty name="color" value="#FFFFFF"/>
    </inkml:brush>
  </inkml:definitions>
  <inkml:trace contextRef="#ctx0" brushRef="#br0">202 1 24575,'-1'3'0,"1"1"0,0 0 0,0 0 0,1-1 0,-1 1 0,1 0 0,0-1 0,2 8 0,-2-9 0,0-1 0,1 1 0,-1-1 0,1 0 0,-1 1 0,1-1 0,0 0 0,0 0 0,-1 0 0,1 0 0,0 0 0,0 0 0,0 0 0,0-1 0,0 1 0,0-1 0,3 1 0,0 0 0,-1 0 0,1 0 0,0 0 0,-1 1 0,1 0 0,-1 0 0,7 4 0,-9-5 0,0 1 0,-1 0 0,1 1 0,0-1 0,-1 0 0,0 0 0,1 1 0,-1-1 0,0 0 0,0 1 0,0-1 0,-1 1 0,1 0 0,0-1 0,-1 6 0,9 78 0,-8-63 0,-2 1 0,0-1 0,-2 1 0,-1-1 0,-7 28 0,-43 115 0,28-92 0,-16 48 0,-93 313 0,126-392 0,6-27 0,-1 1 0,0-1 0,-11 27 0,19-83 0,-1 33 0,0 0 0,1 1 0,0-1 0,1 1 0,-1-1 0,1 1 0,0 1 0,1-1 0,-1 1 0,1 0 0,0 0 0,8-5 0,-6 5 0,0-1 0,0 0 0,-1-1 0,0 0 0,-1 0 0,0 0 0,10-15 0,2-16 0,-1-2 0,-2 0 0,-1-1 0,8-48 0,-21 83-124,1-1 0,-1 1 0,1 0 0,0 0 0,1 1 0,0-1-1,-1 0 1,2 1 0,-1 0 0,8-10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90"/>
    </inkml:context>
    <inkml:brush xml:id="br0">
      <inkml:brushProperty name="width" value="0.025" units="cm"/>
      <inkml:brushProperty name="height" value="0.025" units="cm"/>
      <inkml:brushProperty name="color" value="#FFFFFF"/>
    </inkml:brush>
  </inkml:definitions>
  <inkml:trace contextRef="#ctx0" brushRef="#br0">99 1 24575,'0'10'0,"0"0"0,0 0 0,-1 0 0,-1 0 0,-3 15 0,-25 1 0,26-21 0,1-1 0,0 0 0,-1 1 0,1-1 0,1 1 0,0-1 0,-1 1 0,2 0 0,-1 0 0,0 0 0,1 0 0,0 0 0,0 0 0,1 0 0,-1 6 0,1 4 0,-1-1 0,-1 1 0,-4 21 0,-3-14 0,8-19 0,-1 0 0,1 1 0,0-1 0,-1 1 0,2-1 0,-1 1 0,0 5 0,1-10 0,0 0 0,1-1 0,-1 1 0,1 0 0,-1 0 0,1 0 0,-1-1 0,1 1 0,0 0 0,0 0 0,-1 0 0,1 0 0,0 0 0,0 0 0,0 1 0,0-1 0,0 0 0,3-1 0,-3 1 0,1 0 0,-1 0 0,0 0 0,1 0 0,-1 0 0,0 0 0,0 0 0,0-1 0,0 1 0,0 0 0,0-1 0,0 1 0,0-1 0,0 1 0,-1-1 0,1 0 0,0-1 0,8-34 0,3-9 0,-11 8 0,-1 35 0,0 6 0,-1 19 0,1-9 0,-2 0 0,0 1 0,0-1 0,-7 15 0,3-5 0,8-41 0,-2 15 0,0-1 0,1 1 0,-1-1 0,1 1 0,-1 0 0,1-1 0,2-4 0,8-7 0,-9 26 0,-11 28 0,1-14 0,8-25 0,0 0 0,0 0 0,0 0 0,0 0 0,0 0 0,0 0 0,0 0 0,0 0 0,0 0 0,0 0 0,0 0 0,0 0 0,0 0 0,0 0 0,0 0 0,0 0 0,1 0 0,-1 0 0,0 0 0,0 0 0,0 0 0,0 0 0,0 0 0,0 0 0,0 0 0,0 0 0,0 0 0,0 0 0,0 0 0,0 0 0,0 0 0,0 0 0,0 1 0,0-1 0,0 0 0,0 0 0,0 0 0,0 0 0,0 0 0,0 0 0,0 0 0,0 0 0,0 0 0,0 0 0,0 0 0,0 0 0,1 0 0,-1 0 0,0 0 0,0 0 0,0 0 0,-1 0 0,1 1 0,10-14 0,0-10 0,-10 23 0,0-1 0,0 1 0,0 0 0,0 0 0,0 0 0,0 0 0,0 0 0,0 0 0,0-1 0,0 1 0,0 0 0,0 0 0,0 0 0,0 0 0,0 0 0,0 0 0,0 0 0,0 0 0,0-1 0,0 1 0,0 0 0,0 0 0,0 0 0,-1 0 0,1 0 0,0 0 0,0 0 0,0 0 0,0 0 0,0-1 0,0 1 0,0 0 0,0 0 0,0 0 0,-1 0 0,1 0 0,0 0 0,0 0 0,0 0 0,0 0 0,0 0 0,0 0 0,0 0 0,-1 0 0,1 0 0,0 0 0,0 0 0,0 0 0,-13 7 0,-18 31 0,34-43 0,7-15 0,0 0 0,-2-1 0,10-28 0,-16 34 0,-1 0 0,0 0 0,-1 0 0,-1-16 0,-1-9 0,-2 19 120,4 20-175,-1 1 0,1-1 0,0 0 0,-1 1 0,1-1 0,0 1 0,-1-1 0,1 0 0,-1 1 0,1-1 0,-1 1 0,1-1 0,-1 1 0,0-1 0,1 1 0,-1 0 0,1-1 0,-1 1 0,-1 0 0,2-1 0,-1 1 0,0 0 0,0 0 0,1 0 0,-1 0 0,-1-1 0,-1 2-6771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91"/>
    </inkml:context>
    <inkml:brush xml:id="br0">
      <inkml:brushProperty name="width" value="0.025" units="cm"/>
      <inkml:brushProperty name="height" value="0.025" units="cm"/>
      <inkml:brushProperty name="color" value="#FFFFFF"/>
    </inkml:brush>
  </inkml:definitions>
  <inkml:trace contextRef="#ctx0" brushRef="#br0">1 0 24575,'0'0'0,"0"2"0,0 0 0,0 3 0,0 0 0,0 2 0,0-1 0,0 2 0,0-1 0,0 0 0,0-1-8191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92"/>
    </inkml:context>
    <inkml:brush xml:id="br0">
      <inkml:brushProperty name="width" value="0.025" units="cm"/>
      <inkml:brushProperty name="height" value="0.025" units="cm"/>
      <inkml:brushProperty name="color" value="#FFFFFF"/>
    </inkml:brush>
  </inkml:definitions>
  <inkml:trace contextRef="#ctx0" brushRef="#br0">5 98 24575,'6'-1'0,"-1"0"0,1 0 0,-1-1 0,1 0 0,-1 0 0,0 0 0,1 0 0,-1-1 0,0 0 0,-1 0 0,1 0 0,-1-1 0,1 0 0,3-4 0,0 2 0,0-1 0,0 2 0,11-7 0,-19 12 0,0-1 0,0 1 0,1 0 0,-1 0 0,0 0 0,1-1 0,-1 1 0,0 0 0,1 0 0,-1 0 0,0 0 0,1 0 0,-1 0 0,0-1 0,1 1 0,-1 0 0,0 0 0,1 0 0,-1 0 0,0 0 0,1 0 0,-1 1 0,0-1 0,1 0 0,-1 0 0,0 0 0,1 0 0,-1 0 0,0 0 0,1 1 0,-1-1 0,0 0 0,0 0 0,1 0 0,-1 1 0,0-1 0,0 0 0,1 0 0,-1 1 0,0-1 0,0 0 0,0 1 0,1-1 0,-1 0 0,0 1 0,0-1 0,0 0 0,0 1 0,0-1 0,0 0 0,0 1 0,0-1 0,0 0 0,0 1 0,0-1 0,0 0 0,0 1 0,0 0 0,0 0 0,0 1 0,0 0 0,-1-1 0,1 1 0,0 0 0,-1-1 0,0 1 0,1-1 0,-1 1 0,0-1 0,-1 3 0,-4 3 0,0-1 0,-1-1 0,1 1 0,-1-1 0,0-1 0,0 1 0,0-1 0,-1 0 0,0-1 0,1 0 0,-1 0 0,0 0 0,-1-1 0,-12 1 0,21-3 0,-1 0 0,1 0 0,-1 0 0,1 0 0,-1 0 0,1 0 0,-1 0 0,1 0 0,0 0 0,-1 0 0,1 0 0,-1 0 0,1-1 0,-1 1 0,1 0 0,0 0 0,-1-1 0,1 1 0,-1 0 0,1-1 0,0 1 0,-1 0 0,1-1 0,0 1 0,0 0 0,-1-1 0,1 1 0,0-1 0,-1 0 0,3-16 0,15-20 0,-15 34 0,1-3 0,18-28 0,-20 33 0,0 0 0,-1 0 0,1 0 0,0 0 0,0 0 0,-1 0 0,1 0 0,0 1 0,0-1 0,0 0 0,0 0 0,0 1 0,0-1 0,0 1 0,0-1 0,1 1 0,-1-1 0,0 1 0,0 0 0,0-1 0,0 1 0,1 0 0,-1 0 0,0 0 0,0 0 0,2 0 0,-3 1 0,1-1 0,-1 1 0,1-1 0,-1 1 0,0 0 0,1-1 0,-1 1 0,0-1 0,0 1 0,1 0 0,-1-1 0,0 1 0,0-1 0,0 1 0,0 0 0,0-1 0,0 1 0,0 0 0,0-1 0,0 1 0,0 0 0,0-1 0,0 1 0,0 0 0,-1-1 0,1 1 0,0-1 0,0 1 0,-1 0 0,1-1 0,0 1 0,-1-1 0,1 1 0,-1-1 0,0 1 0,-14 23 0,15-24 0,4-9 0,-4 7 0,0 0 0,1 0 0,-1 0 0,1 0 0,0 0 0,0 1 0,0-1 0,0 0 0,0 0 0,0 1 0,0-1 0,0 1 0,1-1 0,-1 1 0,0-1 0,1 1 0,2-2 0,-4 3 0,0 0 0,1 0 0,-1 0 0,0 0 0,0 0 0,0 0 0,0 0 0,0 0 0,0 0 0,1 0 0,-1 0 0,0 0 0,0 0 0,0 0 0,0 0 0,0 0 0,1 0 0,-1 0 0,0 0 0,0 0 0,0 0 0,0 0 0,0 0 0,0 0 0,0 0 0,1 1 0,-1-1 0,0 0 0,0 0 0,0 0 0,0 0 0,0 0 0,0 0 0,0 0 0,0 1 0,0-1 0,0 0 0,1 0 0,-1 0 0,0 0 0,0 0 0,0 0 0,0 1 0,0-1 0,0 0 0,0 0 0,-2 11 0,-5 7 0,2-10-170,-1-1-1,1 0 0,-1 0 1,0-1-1,-1 1 0,0-1 1,-10 7-1,10-8-6655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93"/>
    </inkml:context>
    <inkml:brush xml:id="br0">
      <inkml:brushProperty name="width" value="0.025" units="cm"/>
      <inkml:brushProperty name="height" value="0.025" units="cm"/>
      <inkml:brushProperty name="color" value="#FFFFFF"/>
    </inkml:brush>
  </inkml:definitions>
  <inkml:trace contextRef="#ctx0" brushRef="#br0">61 0 24575,'-18'28'0,"16"-27"0,-1 1 0,0-1 0,0 0 0,1 0 0,-1 0 0,0 0 0,0 0 0,-3 0 0,5-1 0,1 0 0,0 1 0,-1-1 0,1 0 0,-1 0 0,1 0 0,0 0 0,-1 0 0,1 0 0,-1 0 0,1 0 0,-1 0 0,1 0 0,0 0 0,-1 0 0,1 0 0,-1 0 0,1 0 0,-1 0 0,1 0 0,0-1 0,-1 1 0,1 0 0,0 0 0,-1-1 0,1 1 0,0 0 0,-1 0 0,1-1 0,0 1 0,-1 0 0,1-1 0,0 1 0,0 0 0,-1-1 0,1 1 0,0-1 0,0 1 0,0 0 0,0-1 0,-1 1 0,1-1 0,0 1 0,0 0 0,0-1 0,0 1 0,0-1 0,0 1 0,0-1 0,0 1 0,0 0 0,0-1 0,1 1 0,-1-1 0,0 1 0,0 0 0,0-1 0,0 1 0,1-1 0,-1 1 0,0 0 0,0-1 0,1 1 0,-1-1 0,1 0 1,0 0 1,-1 0-1,1 0 0,0 0 0,0 1 1,0-1-1,0 0 0,0 0 0,-1 1 1,1-1-1,0 0 0,1 1 0,-1-1 1,0 1-1,0-1 0,0 1 0,0 0 1,0-1-1,0 1 0,1 0 0,-1 0 1,0 0-1,0 0 0,0 0 0,0 0 1,2 0-1,12-1-1400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04:19:22.126"/>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94"/>
    </inkml:context>
    <inkml:brush xml:id="br0">
      <inkml:brushProperty name="width" value="0.025" units="cm"/>
      <inkml:brushProperty name="height" value="0.025" units="cm"/>
      <inkml:brushProperty name="color" value="#FFFFFF"/>
    </inkml:brush>
  </inkml:definitions>
  <inkml:trace contextRef="#ctx0" brushRef="#br0">46 0 24575,'0'2'6,"-1"-1"0,1 0 0,-1 1 0,1-1 0,-1 0 0,1 0 0,-1 0 0,0 1 0,0-1 0,1 0 0,-1 0 0,0 0 0,0 0 0,0 0 0,0 0 0,0 0 0,-1-1 0,1 1 0,-2 1 0,-25 10-1491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0"/>
    </inkml:context>
    <inkml:brush xml:id="br0">
      <inkml:brushProperty name="width" value="0.025" units="cm"/>
      <inkml:brushProperty name="height" value="0.025" units="cm"/>
      <inkml:brushProperty name="color" value="#FFFFFF"/>
    </inkml:brush>
  </inkml:definitions>
  <inkml:trace contextRef="#ctx0" brushRef="#br0">88 11 24575,'-24'2'0,"16"-2"0,1 1 0,-1-1 0,1 0 0,-1-1 0,-12-2 0,20 3-27,0 0 0,0 0-1,-1 0 1,1 0 0,0 0-1,-1 0 1,1 0 0,0 0 0,0 0-1,-1 0 1,1 0 0,0-1-1,0 1 1,-1 0 0,1 0-1,0 0 1,0 0 0,0-1-1,-1 1 1,1 0 0,0 0 0,0-1-1,0 1 1,0 0 0,0 0-1,-1-1 1,1 1 0,0 0-1,0 0 1,0-1 0,0 1-1,0 0 1,0 0 0,0-1 0,0 1-1,0 0 1,0-1 0,0 1-1,0 0 1,0 0 0,0-1-1,0 1 1,0 0 0,1 0-1,-1-1 1,0 1 0,0 0 0,0 0-1,0-1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1"/>
    </inkml:context>
    <inkml:brush xml:id="br0">
      <inkml:brushProperty name="width" value="0.025" units="cm"/>
      <inkml:brushProperty name="height" value="0.025" units="cm"/>
      <inkml:brushProperty name="color" value="#FFFFFF"/>
    </inkml:brush>
  </inkml:definitions>
  <inkml:trace contextRef="#ctx0" brushRef="#br0">113 30 24575,'0'-1'0,"1"1"0,-1 0 0,0 0 0,0 0 0,1 0 0,-1 0 0,0 0 0,0 0 0,1 0 0,-1 0 0,0-1 0,0 1 0,0 0 0,1 0 0,-1 0 0,0 0 0,0-1 0,0 1 0,0 0 0,1 0 0,-1 0 0,0-1 0,0 1 0,0 0 0,0 0 0,0-1 0,0 1 0,0 0 0,0 0 0,0-1 0,0 1 0,0 0 0,0 0 0,0-1 0,0 1 0,0 0 0,0-1 0,-9-5 0,-14 2 0,11 4-227,0-1-1,1 0 1,0 0-1,-1-1 1,-16-5-1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2"/>
    </inkml:context>
    <inkml:brush xml:id="br0">
      <inkml:brushProperty name="width" value="0.025" units="cm"/>
      <inkml:brushProperty name="height" value="0.025" units="cm"/>
      <inkml:brushProperty name="color" value="#FFFFFF"/>
    </inkml:brush>
  </inkml:definitions>
  <inkml:trace contextRef="#ctx0" brushRef="#br0">0 0 24575,'0'1'0,"0"1"0,0 1 0,0 0 0,0 2 0,0-1 0,0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3"/>
    </inkml:context>
    <inkml:brush xml:id="br0">
      <inkml:brushProperty name="width" value="0.025" units="cm"/>
      <inkml:brushProperty name="height" value="0.025" units="cm"/>
      <inkml:brushProperty name="color" value="#FFFFFF"/>
    </inkml:brush>
  </inkml:definitions>
  <inkml:trace contextRef="#ctx0" brushRef="#br0">41 15 24575,'0'0'0,"-1"-1"0,0-1 0,-1 0 0,1 0 0,-1-1 0,-1 2 0,-1-1 0,1 1 0,-3 1 0,2 0 0,-1 0 0,1 0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4"/>
    </inkml:context>
    <inkml:brush xml:id="br0">
      <inkml:brushProperty name="width" value="0.025" units="cm"/>
      <inkml:brushProperty name="height" value="0.025" units="cm"/>
      <inkml:brushProperty name="color" value="#FFFFFF"/>
    </inkml:brush>
  </inkml:definitions>
  <inkml:trace contextRef="#ctx0" brushRef="#br0">31 0 24575,'-3'0'0,"1"0"0,0 0 0,0 1 0,-1-1 0,0 1 0,1-1 0,-1 1 0,-3 1 0,5-2 0,1 0 0,0 1 0,0-1 0,-1 0 0,1 0 0,0 0 0,0 1 0,-1-1 0,1 0 0,0 0 0,0 1 0,0-1 0,-1 0 0,1 1 0,0-1 0,0 0 0,0 0 0,0 1 0,0-1 0,0 0 0,0 1 0,0-1 0,-1 0 0,1 1 0,0-1 0,0 0 0,1 1 0,8 13 0,3-5 0,-12-7 0,-9 4 0,9-5 0,0-1 0,0 0 0,-1 1 0,1-1 0,0 1 0,0-1 0,0 0 0,0 1 0,0-1 0,0 1 0,0-1 0,0 1 0,0-1 0,0 0 0,0 1 0,0-1 0,0 1 0,0-1 0,0 0 0,1 1 0,-1-1 0,0 1 0,0-1 0,0 0 0,1 1 0,-1-1 0,0 0 0,0 1 0,1-1 0,-1 0 0,0 1 0,1-1 0,-1 0 0,0 0 0,1 0 0,-1 1 0,0-1 0,1 0 0,-1 0 0,1 0 0,-1 0 0,0 1 0,1-1 0,-1 0 0,1 0 0,-1 0 0,1 0 0,0 0 0,-1 0 0,1 1 0,0-1 0,-1 0 0,1 1 0,-1-1 0,1 0 0,-1 0 0,1 0 0,0 0 0,0 0 0,-1 0 0,1 0 0,0 0 0,0 0 0,-1 0 0,1 0 0,0-1 0,0 1 0,-1 0 0,1 0 0,0-1 0,-1 1 0,1 0 0,0-1 0,-1 1 0,1-1 0,-1 1 0,1-1 0,-1 1 0,2-2 0,-2 0 0,1 0 0,0-1 0,0 1 0,-1 0 0,0-1 0,1 1 0,-1 0 0,0-4 0,0 5 0,0 1 0,0 0 0,0-1 0,0 1 0,0-1 0,0 1 0,0 0 0,0-1 0,-1 1 0,1 0 0,0-1 0,0 1 0,0-1 0,0 1 0,-1 0 0,1-1 0,0 1 0,0 0 0,-1 0 0,1-1 0,0 1 0,0 0 0,-1 0 0,1-1 0,0 1 0,-1 0 0,1 0 0,0 0 0,-1-1 0,1 1 0,0 0 0,-1 0 0,1 0 0,-1 0 0,1 0 0,0 0 0,-1 0 0,1 0 0,0 0 0,-1 0 0,1 0 0,-1 0 0,1 0 0,0 0 0,-1 0 0,1 1 0,0-1 0,-1 0 0,1 0 0,0 0 0,-1 0 0,1 1 0,0-1 0,-1 0 0,1 0 0,0 1 0,-1-1 0,-8 3-1365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5"/>
    </inkml:context>
    <inkml:brush xml:id="br0">
      <inkml:brushProperty name="width" value="0.025" units="cm"/>
      <inkml:brushProperty name="height" value="0.025" units="cm"/>
      <inkml:brushProperty name="color" value="#FFFFFF"/>
    </inkml:brush>
  </inkml:definitions>
  <inkml:trace contextRef="#ctx0" brushRef="#br0">5 13 24575,'0'0'0,"0"-1"0,-1-1 0,0-1 0,0 0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6"/>
    </inkml:context>
    <inkml:brush xml:id="br0">
      <inkml:brushProperty name="width" value="0.025" units="cm"/>
      <inkml:brushProperty name="height" value="0.025" units="cm"/>
      <inkml:brushProperty name="color" value="#FFFFFF"/>
    </inkml:brush>
  </inkml:definitions>
  <inkml:trace contextRef="#ctx0" brushRef="#br0">1 1 24575,'0'0'0,"0"2"0,0 1 0,0 1 0,0 0 0,0 0 0,0 1 0,0 0 0,0-1 0,0 0 0,0-3 0,1-2 0,0 0 0,0-2 0,1 0 0,0-2 0,-1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7"/>
    </inkml:context>
    <inkml:brush xml:id="br0">
      <inkml:brushProperty name="width" value="0.025" units="cm"/>
      <inkml:brushProperty name="height" value="0.025" units="cm"/>
      <inkml:brushProperty name="color" value="#FFFFFF"/>
    </inkml:brush>
  </inkml:definitions>
  <inkml:trace contextRef="#ctx0" brushRef="#br0">13 58 24575,'0'-7'0,"1"1"0,-1-1 0,1 1 0,1 0 0,-1 0 0,5-12 0,-6 18-1,0 0 0,0 0-1,0 0 1,0 0 0,0 0-1,0 0 1,0 0 0,0 0-1,-1 0 1,1 0 0,0 0-1,0 0 1,0 0-1,0 0 1,0 0 0,0 0-1,0 0 1,0 0 0,0 0-1,0 0 1,0 0 0,0 0-1,0 0 1,0 0 0,0 0-1,0 0 1,0 0 0,0 0-1,-1 0 1,1 0 0,0 0-1,0 0 1,0-1 0,0 1-1,0 0 1,0 0 0,0 0-1,0 0 1,0 0 0,0 0-1,0 0 1,0 0 0,0 0-1,0 0 1,0 0 0,0 0-1,0 0 1,0 0 0,0 0-1,0 0 1,0 0 0,0 0-1,0-1 1,0 1 0,0 0-1,0 0 1,0 0 0,0 0-1,0 0 1,-7 6 201,-7 10-1685,13-12-5341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8"/>
    </inkml:context>
    <inkml:brush xml:id="br0">
      <inkml:brushProperty name="width" value="0.025" units="cm"/>
      <inkml:brushProperty name="height" value="0.025" units="cm"/>
      <inkml:brushProperty name="color" value="#FFFFFF"/>
    </inkml:brush>
  </inkml:definitions>
  <inkml:trace contextRef="#ctx0" brushRef="#br0">34 12 24575,'0'0'0,"-1"-2"0,0 1 0,-1-1 0,0 0 0,-2 1 0,0 1 0,0-1 0,0 1 0,0-1 0,0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04:19:38.543"/>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69"/>
    </inkml:context>
    <inkml:brush xml:id="br0">
      <inkml:brushProperty name="width" value="0.025" units="cm"/>
      <inkml:brushProperty name="height" value="0.025" units="cm"/>
      <inkml:brushProperty name="color" value="#FFFFFF"/>
    </inkml:brush>
  </inkml:definitions>
  <inkml:trace contextRef="#ctx0" brushRef="#br0">0 0 24575,'0'0'0,"1"0"0,1 0 0,0 1 0,0 0 0,1 1 0,-1 0 0,1-1 0,1 0 0,-1 0 0,1-1 0,1 1 0,-1-1 0,1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0"/>
    </inkml:context>
    <inkml:brush xml:id="br0">
      <inkml:brushProperty name="width" value="0.025" units="cm"/>
      <inkml:brushProperty name="height" value="0.025" units="cm"/>
      <inkml:brushProperty name="color" value="#FFFFFF"/>
    </inkml:brush>
  </inkml:definitions>
  <inkml:trace contextRef="#ctx0" brushRef="#br0">52 9 24575,'-11'0'0,"8"1"0,-1 0 0,1-1 0,0 0 0,-1 0 0,1 0 0,-1 0 0,1-1 0,0 1 0,-7-3 0,12-1 0,7 2 0,10 1 0,-19 2-50,1-1-1,-1 0 1,1 0-1,-1 1 0,1-1 1,-1 0-1,1 1 1,-1-1-1,0 0 1,1 1-1,-1-1 0,0 1 1,1-1-1,-1 1 1,0-1-1,1 1 1,-1-1-1,0 1 0,0-1 1,0 1-1,1-1 1,-1 1-1,0-1 1,0 1-1,0-1 1,0 2-1,0 2-6775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1"/>
    </inkml:context>
    <inkml:brush xml:id="br0">
      <inkml:brushProperty name="width" value="0.025" units="cm"/>
      <inkml:brushProperty name="height" value="0.025" units="cm"/>
      <inkml:brushProperty name="color" value="#FFFFFF"/>
    </inkml:brush>
  </inkml:definitions>
  <inkml:trace contextRef="#ctx0" brushRef="#br0">0 0 24575,'0'1'0,"0"1"0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7"/>
    </inkml:context>
    <inkml:brush xml:id="br0">
      <inkml:brushProperty name="width" value="0.025" units="cm"/>
      <inkml:brushProperty name="height" value="0.025" units="cm"/>
      <inkml:brushProperty name="color" value="#FFFFFF"/>
    </inkml:brush>
  </inkml:definitions>
  <inkml:trace contextRef="#ctx0" brushRef="#br0">34 0 24575,'37'3'0,"-34"-3"0,-1 0 0,1 1 0,0-1 0,0 1 0,-1 0 0,1 0 0,-1 0 0,1 0 0,-1 0 0,1 1 0,2 2 0,-5-4 0,0 0 0,0 1 0,0-1 0,0 0 0,0 1 0,0-1 0,-1 0 0,1 1 0,0-1 0,0 1 0,0-1 0,0 0 0,-1 0 0,1 1 0,0-1 0,0 0 0,-1 1 0,1-1 0,0 0 0,-1 0 0,1 0 0,0 1 0,-1-1 0,1 0 0,0 0 0,-1 0 0,1 0 0,0 1 0,-1-1 0,1 0 0,0 0 0,-1 0 0,1 0 0,-1 0 0,1 0 0,-19 6 0,18-6 0,-32 2 0,31-2 0,92 5 0,-121-2 0,26-1 0,0-2 0,0 1 0,0 0 0,0-1 0,-1 0 0,2 0 0,-1-1 0,0 0 0,-9-2 0,12 3 0,-14-4 0,23 17 0,-7-12-4,1-1 0,-1 1 0,1-1 0,-1 1 0,0-1 0,1 1 0,-1 0 0,0-1 0,1 1 0,-1-1 0,0 1 0,0 0 0,0-1 0,0 1 0,1 0 0,-1-1 0,0 1 0,0-1 0,0 2 0,-9 1 204,-17-9-1685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8"/>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9"/>
    </inkml:context>
    <inkml:brush xml:id="br0">
      <inkml:brushProperty name="width" value="0.025" units="cm"/>
      <inkml:brushProperty name="height" value="0.025" units="cm"/>
      <inkml:brushProperty name="color" value="#FFFFFF"/>
    </inkml:brush>
  </inkml:definitions>
  <inkml:trace contextRef="#ctx0" brushRef="#br0">7 27 24575,'27'5'0,"-24"-4"0,0 0 0,0 0 0,0 0 0,0-1 0,0 1 0,0-1 0,1 0 0,-1 0 0,0 0 0,6-1 0,-9 1 0,0 0 0,0 0 0,1 0 0,-1 0 0,0 0 0,0 0 0,0 0 0,0 0 0,0-1 0,1 1 0,-1 0 0,0 0 0,0 0 0,0 0 0,0 0 0,0 0 0,0 0 0,1 0 0,-1 0 0,0 0 0,0-1 0,0 1 0,0 0 0,0 0 0,0 0 0,0 0 0,0 0 0,0-1 0,1 1 0,-1 0 0,0 0 0,0 0 0,0 0 0,0 0 0,0-1 0,0 1 0,0 0 0,0 0 0,0 0 0,0 0 0,0-1 0,0 1 0,0 0 0,0 0 0,-8-5 0,-13 2 0,-9 6 0,30-3 0,-1 1 0,0-1 0,1 0 0,-1 0 0,0 0 0,1 0 0,-1 0 0,1 0 0,-1 0 0,0 0 0,1-1 0,-1 1 0,0 0 0,1 0 0,-1 0 0,1-1 0,-1 1 0,1 0 0,-1-1 0,1 1 0,-1 0 0,1-1 0,-1 1 0,1-1 0,-1 1 0,1-1 0,-1 1 0,1-1 0,0 1 0,-1-1 0,1 1 0,0-1 0,-1 1 0,1-1 0,0 0 0,0 1 0,0-1 0,0 1 0,0-1 0,-1 0 0,1 1 0,0-1 0,1-1 0,-1 2 0,0-1 0,1 0 0,-1 1 0,1-1 0,-1 1 0,1-1 0,-1 1 0,1-1 0,0 1 0,-1-1 0,1 1 0,0 0 0,-1-1 0,1 1 0,0 0 0,-1 0 0,1-1 0,0 1 0,-1 0 0,1 0 0,0 0 0,0 0 0,-1 0 0,1 0 0,0 0 0,0 0 0,-1 0 0,1 0 0,0 0 0,0 1 0,-1-1 0,2 1 0,26 7 0,-26-7 0,54 25 0,-71-23 0,14-3 0,1 0 0,-1 0 0,0 0 0,1 0 0,-1 1 0,0-1 0,1 0 0,-1 0 0,0-1 0,1 1 0,-1 0 0,0 0 0,0 0 0,1 0 0,-1 0 0,1-1 0,-1 1 0,0 0 0,1-1 0,-1 1 0,1 0 0,-1-1 0,0 1 0,1-1 0,-1 1 0,0-2 0,2 2 0,-1 0 0,0-1 0,0 1 0,1-1 0,-1 1 0,0 0 0,0-1 0,1 1 0,-1 0 0,1-1 0,-1 1 0,0 0 0,1 0 0,-1-1 0,1 1 0,-1 0 0,0 0 0,1 0 0,-1 0 0,1 0 0,-1-1 0,1 1 0,-1 0 0,1 0 0,-1 0 0,1 0 0,-1 0 0,1 0 0,-1 1 0,0-1 0,1 0 0,-1 0 0,1 0 0,-1 0 0,1 1 0,18 4 0,-13 1 0,16 11 0,-21-16 0,0-1 0,-1 1 0,1-1 0,0 1 0,0-1 0,0 1 0,0-1 0,0 0 0,0 1 0,0-1 0,0 0 0,0 0 0,0 0 0,0 0 0,0 0 0,0 0 0,1 0 0,-1 0 0,0-1 0,0 1 0,0 0 0,1-1 0,-1-2 0,0 1 0,0-1 0,0 0 0,-1 0 0,1 0 0,-1 0 0,0 1 0,0-1 0,0 0 0,0 0 0,0 0 0,0 0 0,-1 0 0,1 1 0,-2-4 0,-12 2 13,12 4-86,1 0 1,0 0-1,0 0 1,-1 0-1,1-1 1,0 1-1,0 0 1,0-1-1,0 1 1,0-1-1,-1 1 0,1-1 1,0 0-1,0 1 1,0-1-1,1 0 1,-1 0-1,-2-1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4"/>
    </inkml:context>
    <inkml:brush xml:id="br0">
      <inkml:brushProperty name="width" value="0.025" units="cm"/>
      <inkml:brushProperty name="height" value="0.025" units="cm"/>
      <inkml:brushProperty name="color" value="#FFFFFF"/>
    </inkml:brush>
  </inkml:definitions>
  <inkml:trace contextRef="#ctx0" brushRef="#br0">0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5"/>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6"/>
    </inkml:context>
    <inkml:brush xml:id="br0">
      <inkml:brushProperty name="width" value="0.025" units="cm"/>
      <inkml:brushProperty name="height" value="0.025" units="cm"/>
      <inkml:brushProperty name="color" value="#FFFFFF"/>
    </inkml:brush>
  </inkml:definitions>
  <inkml:trace contextRef="#ctx0" brushRef="#br0">68 19 24575,'0'0'0,"0"1"0,0-1 0,0 1 0,0-1 0,0 1 0,0-1 0,-1 1 0,1-1 0,0 0 0,0 1 0,0-1 0,0 1 0,0-1 0,-1 1 0,1-1 0,0 0 0,0 1 0,-1-1 0,1 1 0,0-1 0,-1 0 0,1 1 0,0-1 0,-1 0 0,1 0 0,0 1 0,-1-1 0,1 0 0,-1 0 0,1 1 0,-1-1 0,1 0 0,0 0 0,-1 0 0,1 0 0,-1 0 0,1 0 0,-1 0 0,1 0 0,-1 0 0,1 0 0,-1 0 0,1 0 0,0 0 0,-1 0 0,1 0 0,-1 0 0,1-1 0,-1 1 0,1 0 0,0 0 0,-1 0 0,1-1 0,-1 1 0,1 0 0,0-1 0,-1 0 0,-21-17 0,21 17 0,0 1 0,0-1 0,0 0 0,0 0 0,0 1 0,0-1 0,-1 0 0,1 1 0,0-1 0,0 1 0,-1 0 0,-1-1 0,3 1 0,0 0 0,-1 0 0,1 0 0,0 0 0,-1 0 0,1 0 0,0 0 0,-1 0 0,1 0 0,0 0 0,0 0 0,-1 0 0,1 0 0,0 0 0,-1 0 0,1 0 0,0 0 0,-1 0 0,1 0 0,0 0 0,0 1 0,-1-1 0,1 0 0,0 0 0,0 0 0,-1 1 0,1-1 0,0 0 0,0 0 0,0 1 0,0-1 0,-1 0 0,1 0 0,0 1 0,0-1 0,0 0 0,0 1 0,0-1 0,0 0 0,-1 0 0,1 1 0,0-1 0,0 0 0,0 1 0,0-1 0,0 0 0,0 1 0,0-1 0,1 0 0,-1 0 0,0 1 0,0-1 0,0 0 0,0 1 0,0-1 0,1 1 0,6 6-1365,-3-7-5461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2"/>
    </inkml:context>
    <inkml:brush xml:id="br0">
      <inkml:brushProperty name="width" value="0.025" units="cm"/>
      <inkml:brushProperty name="height" value="0.025" units="cm"/>
      <inkml:brushProperty name="color" value="#FFFFFF"/>
    </inkml:brush>
  </inkml:definitions>
  <inkml:trace contextRef="#ctx0" brushRef="#br0">32 15 24575,'6'1'0,"4"1"0,-9-2 0,-1-1 0,0 1 0,0 0 0,0 0 0,0-1 0,0 1 0,0 0 0,0 0 0,1-1 0,-1 1 0,0 0 0,0-1 0,0 1 0,0 0 0,0 0 0,0-1 0,0 1 0,0 0 0,-1-1 0,1 1 0,0 0 0,0 0 0,0 0 0,0 0 0,0 0 0,0 0 0,0-1 0,-1 1 0,1 0 0,0 0 0,0-1 0,0 1 0,-1 0 0,1 0 0,0 0 0,0-1 0,-1 1 0,1 0 0,0 0 0,-1 0 0,0-1 0,0 0 0,-1 0 0,1 0 0,-1 0 0,1 1 0,-1-1 0,1 1 0,-1-1 0,0 1 0,1-1 0,-1 1 0,1 0 0,-1 0 0,0 0 0,1 0 0,-3 0 0,3 0 0,0 0 0,1 0 0,-1 0 0,1 0 0,-1 0 0,1 0 0,-1 0 0,0 0 0,1 0 0,-1 0 0,1 1 0,-1-1 0,1 0 0,-1 0 0,1 0 0,-1 1 0,1-1 0,-1 0 0,1 1 0,-1-1 0,1 0 0,-1 1 0,1-1 0,-1 1 0,1-1 0,0 1 0,-1-1 0,1 1 0,0-1 0,-1 1 0,1-1 0,0 1 0,0-1 0,0 1 0,0-1 0,-1 1 0,1-1 0,0 0 0,0 1 0,0-1 0,0 1 0,0-1 0,0 1 0,0 0 0,0-1 0,1 1 0,-1 0 0,0-1-28,0 1-1,0-1 1,0 0-1,0 0 1,0 0 0,0 0-1,1 1 1,-1-1-1,0 0 1,0 0-1,0 0 1,0 0-1,0 1 1,1-1 0,-1 0-1,0 0 1,0 0-1,0 0 1,0 0-1,1 0 1,-1 0-1,0 0 1,0 1 0,0-1-1,1 0 1,-1 0-1,0 0 1,0 0-1,0 0 1,1 0-1,-1 0 1,0 0 0,0 0-1,0 0 1,1 0-1,-1 0 1,0 0-1,0-1 1,0 1-1,1 0 1,-1 0 0,0 0-1,0 0 1,0 0-1,0 0 1,1 0-1,-1-1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04:19:40.213"/>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73"/>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04:19:37.528"/>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0"/>
    </inkml:context>
    <inkml:brush xml:id="br0">
      <inkml:brushProperty name="width" value="0.025" units="cm"/>
      <inkml:brushProperty name="height" value="0.025" units="cm"/>
      <inkml:brushProperty name="color" value="#FFFFFF"/>
    </inkml:brush>
  </inkml:definitions>
  <inkml:trace contextRef="#ctx0" brushRef="#br0">10 1 24575,'0'0'0,"0"0"0,0 0 0,0 0 0,0 0 0,0 0 0,0 0 0,0 0 0,18 10 0,71 16 0,-20-8 0,-53-13 0,-3-1 0,1 1 0,0-1 0,-1 2 0,0 0 0,0 1 0,-1 0 0,16 12 0,-2 2 0,-17-15 0,-1 0 0,1 1 0,-1 0 0,-1 1 0,1-1 0,-1 1 0,-1 1 0,1 0 0,5 11 0,-12-20 0,1 0 0,-1 0 0,0 0 0,0 1 0,0-1 0,0 0 0,0 0 0,0 0 0,1 1 0,-1-1 0,0 0 0,0 0 0,0 1 0,0-1 0,0 0 0,0 0 0,0 1 0,0-1 0,0 0 0,0 0 0,0 1 0,0-1 0,0 0 0,0 0 0,-1 0 0,1 1 0,0-1 0,0 0 0,0 0 0,0 1 0,0-1 0,0 0 0,-1 0 0,1 0 0,0 0 0,0 1 0,0-1 0,0 0 0,-1 0 0,1 0 0,0 0 0,-1 1 0,-12-2 0,-16-9 0,-38-23 0,34 16 0,-1 2 0,-65-20 0,82 31 0,-12-4 0,0 1 0,-47-4 0,103 32 0,373 227 0,-454-268 0,17 7 0,6 2 0,13 5 0,0-1 0,1-1 0,0 0 0,0-1 0,-15-12 0,32 21-26,0 0 1,0 0-1,-1 0 0,1 0 0,0 0 1,0 0-1,0 0 0,0 0 0,0 0 1,0 0-1,0 0 0,-1 0 0,1 0 1,0-1-1,0 1 0,0 0 0,0 0 1,0 0-1,0 0 0,0 0 0,0 0 1,0 0-1,0-1 0,0 1 0,0 0 0,0 0 1,0 0-1,0 0 0,0 0 0,0 0 1,0-1-1,0 1 0,0 0 0,0 0 1,0 0-1,0 0 0,0 0 0,0-1 1,0 1-1,0 0 0,0 0 0,0 0 1,0 0-1,0 0 0,0 0 0,0 0 0,0-1 1,0 1-1,1 0 0,-1 0 0,0 0 1,0 0-1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1"/>
    </inkml:context>
    <inkml:brush xml:id="br0">
      <inkml:brushProperty name="width" value="0.025" units="cm"/>
      <inkml:brushProperty name="height" value="0.025" units="cm"/>
      <inkml:brushProperty name="color" value="#FFFFFF"/>
    </inkml:brush>
  </inkml:definitions>
  <inkml:trace contextRef="#ctx0" brushRef="#br0">383 0 24575,'-6'133'0,"5"-132"0,1-1 0,0 1 0,0-1 0,0 1 0,0-1 0,0 1 0,0-1 0,0 1 0,0-1 0,0 1 0,0-1 0,0 1 0,0-1 0,0 1 0,0-1 0,1 1 0,-1-1 0,0 1 0,0-1 0,1 1 0,-1-1 0,0 1 0,0-1 0,1 0 0,-1 1 0,10-5 0,-9 3 0,0 1 0,0-1 0,-1 0 0,1 1 0,0-1 0,0 1 0,0-1 0,0 1 0,0-1 0,0 1 0,0 0 0,0 0 0,0-1 0,0 1 0,0 0 0,0 0 0,1 0 0,-1 0 0,0 0 0,0 0 0,0 1 0,0-1 0,1 1 0,28 21 0,-24-18 0,0 1 0,0-1 0,0 0 0,1 0 0,0 0 0,8 2 0,3 0 0,-11-4 0,-1 0 0,1 0 0,-1 1 0,11 5 0,-15-6 0,1 0 0,-1 0 0,0 0 0,1 1 0,-1-1 0,0 1 0,0-1 0,0 1 0,-1 0 0,1 0 0,-1 0 0,1 0 0,0 4 0,11 39 0,-13-44 0,1 1 0,-1-1 0,0 1 0,1-1 0,-1 0 0,0 1 0,-1-1 0,1 1 0,0-1 0,-1 0 0,1 1 0,-1-1 0,1 0 0,-1 0 0,0 1 0,0-1 0,-3 4 0,3-5 0,0 0 0,-1 0 0,1 0 0,-1-1 0,1 1 0,-1 0 0,1-1 0,-1 1 0,1 0 0,-1-1 0,0 0 0,1 1 0,-1-1 0,0 0 0,1 0 0,-1 0 0,0 0 0,1 0 0,-1-1 0,0 1 0,1 0 0,-1-1 0,0 1 0,1-1 0,-1 1 0,-2-3 0,-1 1 0,1 0 0,-1-1 0,1 0 0,0 0 0,0 0 0,0 0 0,-6-7 0,-46-62 0,54 77 0,0 0 0,0 1 0,1-1 0,0 1 0,0-1 0,0 8 0,0-10 0,1 0 0,-1 2 0,1 1 0,-1-1 0,0 0 0,-1 0 0,1 0 0,-5 10 0,5-14 0,0 0 0,0 0 0,0 0 0,0 0 0,0 0 0,0 0 0,0 0 0,0 0 0,0-1 0,0 1 0,0 0 0,0-1 0,0 1 0,0 0 0,-1-1 0,1 0 0,0 1 0,-1-1 0,1 0 0,-1 0 0,1 0 0,0 0 0,-1 0 0,1 0 0,0 0 0,-1 0 0,1 0 0,-1-1 0,1 1 0,0-1 0,-3 0 0,0 0 0,5 3 0,12 5 0,-8-4 0,0 0 0,0-1 0,0 0 0,11 3 0,11-3 0,-19-2 0,-1 0 0,1 1 0,-1 0 0,1 0 0,-1 1 0,0 0 0,0 0 0,1 0 0,8 6 0,16 6 0,-25-11 0,0 0 0,1 0 0,-1 1 0,9 6 0,-8-4 0,-4-3 0,1 0 0,-1 0 0,0 0 0,0 1 0,0 0 0,-1-1 0,1 1 0,-1 1 0,5 6 0,-8-10 0,0-1 0,0 1 0,0-1 0,0 0 0,0 1 0,0-1 0,0 1 0,0-1 0,0 0 0,0 1 0,-1-1 0,1 0 0,0 1 0,0-1 0,0 0 0,-1 1 0,1-1 0,0 0 0,0 1 0,-1-1 0,1 0 0,0 0 0,-1 1 0,1-1 0,0 0 0,-1 0 0,1 1 0,0-1 0,-1 0 0,1 0 0,0 0 0,-1 0 0,1 0 0,-1 0 0,1 0 0,0 0 0,-1 0 0,1 0 0,-1 0 0,-20 2 0,18-2 0,-10-1 0,0 0 0,-1 0 0,1-2 0,0 0 0,0 0 0,-19-8 0,-31-8 0,55 17 0,-21-6 0,29 8 0,0 0 0,-1 0 0,1 0 0,0 0 0,0 0 0,-1 0 0,1-1 0,0 1 0,0 0 0,-1 0 0,1 0 0,0-1 0,0 1 0,0 0 0,0 0 0,-1 0 0,1-1 0,0 1 0,0 0 0,0 0 0,0-1 0,0 1 0,0 0 0,0-1 0,0 1 0,-1 0 0,1 0 0,0-1 0,0 1 0,0-1 0,12-9 0,-5 7 0,0 0 0,0 1 0,0-1 0,1 1 0,-1 1 0,0-1 0,1 1 0,-1 1 0,1-1 0,-1 1 0,1 1 0,0-1 0,-1 1 0,0 0 0,1 1 0,-1 0 0,0 0 0,0 1 0,0 0 0,10 5 0,9 8 0,0 0 0,0 2 0,39 37 0,-10-8 0,-46-41 0,14 12 0,-23-17 0,0-1 0,0 0 0,1 0 0,-1 1 0,0-1 0,0 0 0,0 0 0,1 1 0,-1-1 0,0 0 0,0 1 0,0-1 0,0 0 0,0 1 0,0-1 0,0 0 0,1 1 0,-1-1 0,0 0 0,0 1 0,0-1 0,0 0 0,-1 1 0,1-1 0,0 1 0,0-1 0,0 0 0,0 1 0,0-1 0,0 0 0,0 0 0,-1 1 0,1-1 0,0 0 0,0 1 0,0-1 0,-1 0 0,1 0 0,0 1 0,0-1 0,-1 0 0,1 0 0,0 1 0,0-1 0,-1 0 0,1 0 0,0 0 0,-1 0 0,1 0 0,0 1 0,-1-1 0,1 0 0,0 0 0,-1 0 0,1 0 0,0 0 0,-1 0 0,1 0 0,0 0 0,-1 0 0,-9 1 0,1 0 0,0 0 0,-1-1 0,1 0 0,-1 0 0,1-1 0,0-1 0,0 1 0,-16-6 0,-11-5 0,-38-19 0,17 6 0,-115-30 0,140 46 0,25 6 0,22 5 0,11 9 0,0 1 0,-2 1 0,1 2 0,39 29 0,-33-23 0,-18-11 0,26 16 0,-1 1 0,65 63 0,-102-90 0,0 1 0,0-1 0,-1 1 0,1 0 0,0-1 0,-1 1 0,1 0 0,-1 0 0,1-1 0,-1 1 0,1 0 0,-1 0 0,0 0 0,1 0 0,-1 0 0,0-1 0,0 1 0,1 0 0,-1 0 0,0 0 0,0 2 0,-1-3 0,1 1 0,0-1 0,-1 1 0,1-1 0,-1 0 0,1 1 0,-1-1 0,1 1 0,-1-1 0,0 0 0,1 0 0,-1 1 0,1-1 0,-1 0 0,0 0 0,1 0 0,-1 1 0,0-1 0,1 0 0,-1 0 0,1 0 0,-2 0 0,-5-1 0,0 1 0,1-1 0,-1 0 0,-9-2 0,-46-15 0,-262-61 0,266 75 0,95 31 0,147 103 0,-184-130 0,0 0 0,0 0 0,0 0 0,-1 0 0,1 0 0,0 0 0,0 0 0,0 0 0,0 0 0,0 0 0,0 0 0,0 0 0,-1 0 0,1 0 0,0 0 0,0 0 0,0 0 0,0 0 0,0 0 0,0 0 0,0 0 0,0 0 0,0 0 0,0 0 0,-1 1 0,1-1 0,0 0 0,0 0 0,0 0 0,0 0 0,0 0 0,0 0 0,0 0 0,0 0 0,0 1 0,0-1 0,0 0 0,0 0 0,0 0 0,0 0 0,0 0 0,0 0 0,0 0 0,0 1 0,0-1 0,0 0 0,0 0 0,0 0 0,0 0 0,0 0 0,0 0 0,0 0 0,0 0 0,0 1 0,0-1 0,1 0 0,-1 0 0,0 0 0,0 0 0,0 0 0,0 0 0,0 0 0,0 0 0,0 0 0,-17 1 0,-21-5 0,-360-49 0,388 50 0,14-3 0,19-4 0,3 6 0,1 1 0,0 2 0,50 3 0,83 20 0,-146-18-109,18 2 344,-32-6-274,1 0 0,0 0-1,-1-1 1,1 1 0,0 0 0,-1 0-1,1 0 1,0 0 0,-1-1 0,1 1-1,0 0 1,-1-1 0,1 1 0,-1 0-1,1-1 1,-1 1 0,1-1 0,-1 1 0,1-1-1,-1 1 1,1-1 0,-1 1 0,1-1-1,-1 1 1,0-1 0,0 0 0,1 1-1,-1-1 1,0 0 0,0 1 0,1-1-1,-1 0 1,0 1 0,0-1 0,0 0-1,0 1 1,0-2 0,0-4-6787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2"/>
    </inkml:context>
    <inkml:brush xml:id="br0">
      <inkml:brushProperty name="width" value="0.025" units="cm"/>
      <inkml:brushProperty name="height" value="0.025" units="cm"/>
      <inkml:brushProperty name="color" value="#FFFFFF"/>
    </inkml:brush>
  </inkml:definitions>
  <inkml:trace contextRef="#ctx0" brushRef="#br0">174 0 24575,'-3'4'0,"1"0"0,-1 0 0,1 0 0,0 1 0,0-1 0,0 1 0,0-1 0,1 1 0,0-1 0,0 1 0,-1 9 0,1-7 0,0 0 0,0-1 0,-1 1 0,-5 12 0,5-14 0,0 0 0,1 0 0,-1 0 0,1 0 0,0 0 0,1 0 0,-1 7 0,1-7 0,0-1 0,-1 0 0,1 1 0,-1-1 0,0 1 0,0-1 0,0 0 0,-1 0 0,0 0 0,1 0 0,-5 6 0,5-8 0,0 0 0,-1 0 0,1 0 0,-1 0 0,0 0 0,0 0 0,1-1 0,-1 1 0,0-1 0,0 1 0,-1-1 0,1 0 0,0 0 0,0 0 0,-1 0 0,1 0 0,0 0 0,-1-1 0,1 1 0,-1-1 0,1 0 0,-1 0 0,1 0 0,0 0 0,-1 0 0,1 0 0,-5-1 0,5 0 0,0 0 0,-1 1 0,1-1 0,0 0 0,0 0 0,-1-1 0,1 1 0,0 0 0,0-1 0,0 1 0,0-1 0,1 0 0,-1 0 0,0 0 0,1 0 0,-1 0 0,1 0 0,0 0 0,0 0 0,-2-3 0,2 2 0,-1-1 0,1 1 0,0 0 0,0-1 0,0 1 0,0-1 0,0 0 0,1 1 0,0-1 0,0 1 0,0-1 0,0 0 0,1-6 0,0 8 0,-1 1 0,1-1 0,0 0 0,0 1 0,0-1 0,0 1 0,0-1 0,0 1 0,0-1 0,0 1 0,1 0 0,-1-1 0,1 1 0,-1 0 0,1 0 0,-1 0 0,1 0 0,-1 0 0,1 1 0,0-1 0,-1 0 0,1 1 0,3-1 0,0 0 0,1 0 0,-1 1 0,0 0 0,0 0 0,1 0 0,-1 1 0,6 1 0,-10-2 0,0 0 0,-1 0 0,1 0 0,0 0 0,0 1 0,-1-1 0,1 0 0,0 1 0,-1-1 0,1 0 0,0 1 0,-1-1 0,1 1 0,-1-1 0,1 1 0,-1-1 0,1 1 0,-1 0 0,1-1 0,-1 1 0,0-1 0,1 1 0,-1 0 0,0 0 0,1 1 0,-1-1 0,0 1 0,1 0 0,-1 0 0,0 0 0,-1 0 0,1 0 0,0 0 0,0 0 0,-2 3 0,-1 3 0,0 0 0,-1 0 0,-6 10 0,9-16 0,-14 18 0,15-20 0,0 1 0,-1-1 0,1 0 0,0 0 0,-1 1 0,1-1 0,0 0 0,-1 0 0,1 0 0,0 0 0,-1 1 0,1-1 0,-1 0 0,1 0 0,0 0 0,-1 0 0,1 0 0,-1 0 0,1 0 0,0 0 0,-1 0 0,1 0 0,0 0 0,-1-1 0,1 1 0,-1 0 0,1 0 0,0 0 0,-1 0 0,1-1 0,0 1 0,-1 0 0,1 0 0,0 0 0,-1-1 0,1 1 0,0 0 0,0-1 0,-1 1 0,1 0 0,0-1 0,0 1 0,0 0 0,-1-1 0,1 1 0,0 0 0,0-1 0,0 1 0,0-1 0,0 1 0,0 0 0,0-1 0,0 1 0,0-1 0,0 1 0,0-1 0,0-1 0,-1 0 0,1 0 0,0 0 0,1 0 0,-1 0 0,0 0 0,0 0 0,1 0 0,-1 0 0,1 0 0,0 0 0,0 0 0,0 0 0,-1 0 0,2 1 0,-1-1 0,2-3 0,-2 4 0,0 0 0,0 0 0,0-1 0,0 1 0,0 0 0,0 0 0,0 0 0,0 0 0,0 0 0,1 0 0,-1 1 0,0-1 0,1 0 0,-1 1 0,0-1 0,1 1 0,-1-1 0,1 1 0,-1-1 0,1 1 0,-1 0 0,1 0 0,-1 0 0,3 0 0,-3 1 0,-1-1 0,1 1 0,-1-1 0,1 1 0,0 0 0,-1-1 0,1 1 0,-1 0 0,1 0 0,-1-1 0,0 1 0,1 0 0,-1 0 0,0 0 0,0-1 0,1 1 0,-1 0 0,0 0 0,0 0 0,0 0 0,0 0 0,0-1 0,0 1 0,0 0 0,0 0 0,-1 0 0,1 0 0,0-1 0,0 1 0,-1 0 0,1 0 0,0 0 0,-1-1 0,0 2 0,-14 28 0,15-30 0,0 0 0,0 1 0,-1-1 0,1 1 0,0-1 0,0 0 0,-1 1 0,1-1 0,0 1 0,-1-1 0,1 0 0,0 0 0,-1 1 0,1-1 0,-1 0 0,1 1 0,-1-1 0,1 0 0,0 0 0,-1 0 0,1 0 0,-1 0 0,1 1 0,-1-1 0,1 0 0,-1 0 0,1 0 0,-1 0 0,1 0 0,-1 0 0,1 0 0,0-1 0,-2 1 0,2-1 0,0 1 0,-1-1 0,1 0 0,0 0 0,0 1 0,0-1 0,0 0 0,-1 0 0,1 1 0,0-1 0,0 0 0,0 0 0,1 0 0,-1 1 0,0-1 0,0-1 0,8-16 0,-7 18 0,-1 0 0,0-1 0,0 1 0,1 0 0,-1-1 0,0 1 0,1 0 0,-1 0 0,0-1 0,0 1 0,1 0 0,-1 0 0,0 0 0,1 0 0,-1-1 0,1 1 0,-1 0 0,0 0 0,1 0 0,-1 0 0,0 0 0,1 0 0,-1 0 0,1 0 0,-1 0 0,0 0 0,1 0 0,-1 0 0,0 0 0,1 0 0,-1 1 0,1-1 0,-1 0 0,0 0 0,1 0 0,-1 0 0,1 1 0,-1 0 0,0-1 0,1 1 0,-1-1 0,0 1 0,0 0 0,1-1 0,-1 1 0,0 0 0,0-1 0,0 1 0,0 0 0,0-1 0,0 1 0,0 0 0,0-1 0,0 1 0,0 0 0,0-1 0,0 1 0,-1 0 0,1-1 0,0 1 0,0 0 0,-1-1 0,1 1 0,0-1 0,-1 1 0,1-1 0,-1 2 0,1-2 0,-1 0 0,1 1 0,0-1 0,0 0 0,0 0 0,0 1 0,-1-1 0,1 0 0,0 0 0,0 0 0,0 1 0,-1-1 0,1 0 0,0 0 0,0 0 0,-1 0 0,1 1 0,0-1 0,-1 0 0,1 0 0,0 0 0,0 0 0,-1 0 0,1 0 0,0 0 0,-1 0 0,1 0 0,0 0 0,-1 0 0,1 0 0,0 0 0,-1 0 0,1 0 0,0 0 0,0 0 0,-1 0 0,1-1 0,0 1 0,-1 0 0,1 0 0,0 0 0,0 0 0,0-1 0,-1 1 0,1 0 0,0 0 0,0-1 0,-1 1 0,1 0 0,0 0 0,0-1 0,0 1 0,0 0 0,0 0 0,0-1 0,-1 1 0,1 0 0,0-1 0,0 1 0,0 0 0,0-1 0,0 1 0,0 0 0,0 0 0,0-1 0,0 1 0,0-1 0,0-3 0,0 0 0,-1 0 0,1 0 0,0 0 0,1 0 0,-1 0 0,1 0 0,1-5 0,-2 8 0,0 0 0,1 0 0,-1 0 0,0 0 0,0 0 0,1 0 0,-1 1 0,1-1 0,-1 0 0,1 0 0,-1 0 0,1 0 0,-1 1 0,1-1 0,0 0 0,-1 0 0,1 1 0,0-1 0,0 1 0,0-1 0,-1 1 0,1-1 0,0 1 0,0-1 0,0 1 0,0 0 0,0-1 0,0 1 0,0 0 0,0 0 0,0 0 0,0 0 0,0 0 0,0 0 0,0 0 0,0 0 0,0 0 0,-1 0 0,3 1 0,-3-1 0,1 1 0,-1-1 0,1 0 0,0 1 0,-1-1 0,1 1 0,-1-1 0,1 1 0,-1 0 0,0-1 0,1 1 0,-1-1 0,0 1 0,1 0 0,-1-1 0,0 1 0,1 0 0,-1-1 0,0 1 0,0 0 0,0-1 0,0 1 0,0 0 0,0 0 0,0-1 0,0 1 0,0 0 0,0-1 0,0 1 0,0 0 0,-1 0 0,1-1 0,0 1 0,0 0 0,-1-1 0,1 1 0,-1-1 0,1 1 0,-1 0 0,1 0 0,-1-1 0,1 1 0,0-1 0,-1 1 0,1-1 0,0 1 0,-1-1 0,1 1 0,0-1 0,-1 0 0,1 1 0,-1-1 0,1 0 0,-1 1 0,1-1 0,-1 0 0,1 0 0,-1 1 0,1-1 0,-1 0 0,1 0 0,-1 0 0,1 0 0,-1 0 0,0 0 0,1 0 0,-1 0 0,1 0 0,-1 0 0,1 0 0,-1 0 0,0 0 0,1 0 0,-1 0 0,1-1 0,-1 1 0,1 0 0,-1 0 0,1-1 0,-1 1 0,1 0 0,0-1 0,-1 1 0,1-1 0,-1 1 0,1 0 0,0-1 0,-1 1 0,1-1 0,0 1 0,-1-1 0,1 1 0,0-1 0,0 0 0,-1 0 0,0-1 0,0 1 0,1 0 0,-1-1 0,1 1 0,-1 0 0,1-1 0,0 1 0,-1-1 0,1 1 0,0-1 0,0 1 0,0-1 0,0 1 0,0-1 0,0 1 0,0 0 0,1-1 0,-1 1 0,1-3 0,18-23 0,-16 24 0,0 0 0,0-1 0,-1 0 0,1 0 0,2-5 0,-4 7 0,7-19 0,-8 18 0,-7 14 0,1 2 0,1 0 0,-8 24 0,-2 9 0,15-46 0,0 0 0,0 0 0,0 0 0,0 0 0,0 1 0,0-1 0,0 0 0,0 0 0,0 0 0,0 1 0,0-1 0,0 0 0,0 0 0,0 0 0,0 0 0,0 1 0,0-1 0,0 0 0,0 0 0,-1 0 0,1 0 0,0 1 0,0-1 0,0 0 0,0 0 0,0 0 0,0 0 0,-1 0 0,1 0 0,0 1 0,0-1 0,0 0 0,0 0 0,0 0 0,-1 0 0,1 0 0,0 0 0,0 0 0,0 0 0,0 0 0,-1 0 0,1 0 0,0 0 0,0 0 0,0 0 0,-1 0 0,1 0 0,0 0 0,0 0 0,0 0 0,0 0 0,-1 0 0,1 0 0,0 0 0,0 0 0,-4-14 0,3-21 0,1 23 0,0 0 0,0 29 0,-3 32 0,0-31 0,2-30 0,1-16 120,0 26-128,0 4-185,0 15-1091,0-11-5542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8:16:13.183"/>
    </inkml:context>
    <inkml:brush xml:id="br0">
      <inkml:brushProperty name="width" value="0.025" units="cm"/>
      <inkml:brushProperty name="height" value="0.025" units="cm"/>
      <inkml:brushProperty name="color" value="#FFFFFF"/>
    </inkml:brush>
  </inkml:definitions>
  <inkml:trace contextRef="#ctx0" brushRef="#br0">91 0 24575,'-2'3'0,"0"0"0,0 0 0,1 0 0,-1 0 0,1 0 0,0 0 0,0 0 0,0 0 0,0 4 0,-10 23 0,4-19 0,0 1 0,0 0 0,1 0 0,1 0 0,-8 26 0,5-11 0,5-20 0,1 1 0,0-1 0,0 1 0,-1 13 0,3-18 0,0 0 0,0 0 0,0 0 0,0 0 0,1 0 0,-1 1 0,1-1 0,2 4 0,-3-6 0,0-1 0,0 1 0,0-1 0,1 1 0,-1-1 0,0 1 0,1-1 0,-1 0 0,0 1 0,1-1 0,-1 0 0,1 1 0,-1-1 0,1 0 0,-1 1 0,1-1 0,-1 0 0,0 0 0,1 0 0,-1 1 0,1-1 0,0 0 0,0 0 0,0 0 0,0 0 0,0-1 0,0 1 0,1 0 0,-1-1 0,0 1 0,0 0 0,0-1 0,0 0 0,-1 1 0,1-1 0,0 1 0,0-1 0,1-1 0,-2 1 0,1 1 0,0-1 0,-1 0 0,0 0 0,1 0 0,-1 0 0,1 0 0,-1 0 0,0 0 0,0 0 0,0 0 0,1 0 0,-1 0 0,0 0 0,0 0 0,0 0 0,-1 0 0,1 0 0,0 0 0,0 0 0,0 0 0,-1 0 0,0-1 0,-11-29 0,7 20 0,0 0 0,4 8 0,-1 0 0,1 1 0,0-1 0,0 0 0,0 0 0,0 0 0,0 0 0,1 0 0,0 0 0,-1 0 0,1-4 0,0 7 0,0-1 0,0 1 0,0 0 0,0 0 0,0 0 0,0 0 0,0 0 0,1 0 0,-1-1 0,0 1 0,0 0 0,0 0 0,0 0 0,0 0 0,0 0 0,0 0 0,0 0 0,0 0 0,1 0 0,-1-1 0,0 1 0,0 0 0,0 0 0,0 0 0,0 0 0,0 0 0,1 0 0,-1 0 0,0 0 0,0 0 0,0 0 0,0 0 0,0 0 0,0 0 0,1 0 0,-1 0 0,0 0 0,0 0 0,0 0 0,0 0 0,0 0 0,0 0 0,1 0 0,-1 1 0,0-1 0,0 0 0,0 0 0,0 0 0,8 7 0,3 11 0,-9-9 0,-1-1 0,1 1 0,-2 0 0,1 14 0,-8-30 0,3 7 0,5 8 0,0-3 0,4 15 0,-5-20 0,0 0 0,0 1 0,0-1 0,0 0 0,0 0 0,0 1 0,0-1 0,0 0 0,0 1 0,0-1 0,0 0 0,0 0 0,0 1 0,0-1 0,0 0 0,0 1 0,0-1 0,0 0 0,0 0 0,-1 1 0,1-1 0,0 0 0,0 0 0,0 1 0,0-1 0,-1 0 0,1 0 0,0 0 0,0 1 0,0-1 0,-1 0 0,1 0 0,0 0 0,0 0 0,-1 1 0,1-1 0,0 0 0,-1 0 0,1 0 0,0 0 0,0 0 0,-1 0 0,1 0 0,0 0 0,-1 0 0,1 0 0,0 0 0,0 0 0,-1 0 0,1 0 0,-1 0 0,1-1 0,-1 1 0,1 0 0,0 0 0,-1-1 0,1 1 0,-1 0 0,1 0 0,-1 0 0,1 0 0,-1-1 0,1 1 0,-1 0 0,1 0 0,-1 0 0,1 0 0,-1 0 0,1 0 0,-1 0 0,1 1 0,-1-1 0,1 0 0,-1 0 0,1 0 0,-1 0 0,1 1 0,-1-1 0,1 0 0,-1 0 0,1 1 0,0-1 0,-1 0 0,1 1 0,0-1 0,-1 0 0,1 1 0,0-1 0,-1 1 0,1-1 0,0 1 0,0-1 0,-1 1 0,1-1 0,0 0 0,0 1 0,0-1 0,0 1 0,0-1 0,0 1 0,0 0 0,0-1 0,0 1 0,0-1 0,0 1 0,0-1 0,0 1 0,0-1 0,0 1 0,13 34 0,-8-23 0,-22-58-1365,16 37-5461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8F7BDA8-C17C-4898-8CB9-A90F3D5196A6}" type="datetimeFigureOut">
              <a:rPr lang="en-US" smtClean="0"/>
              <a:t>7/10/2025</a:t>
            </a:fld>
            <a:endParaRPr lang="en-US"/>
          </a:p>
        </p:txBody>
      </p:sp>
      <p:sp>
        <p:nvSpPr>
          <p:cNvPr id="4" name="Slide Image Placeholder 3"/>
          <p:cNvSpPr>
            <a:spLocks noGrp="1" noRot="1" noChangeAspect="1"/>
          </p:cNvSpPr>
          <p:nvPr>
            <p:ph type="sldImg" idx="2"/>
          </p:nvPr>
        </p:nvSpPr>
        <p:spPr>
          <a:xfrm>
            <a:off x="2454275" y="1173163"/>
            <a:ext cx="2193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23BE9C7-7A89-4E9A-9F9D-F5488D400675}" type="slidenum">
              <a:rPr lang="en-US" smtClean="0"/>
              <a:t>‹#›</a:t>
            </a:fld>
            <a:endParaRPr lang="en-US"/>
          </a:p>
        </p:txBody>
      </p:sp>
    </p:spTree>
    <p:extLst>
      <p:ext uri="{BB962C8B-B14F-4D97-AF65-F5344CB8AC3E}">
        <p14:creationId xmlns:p14="http://schemas.microsoft.com/office/powerpoint/2010/main" val="3985995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2038" y="704850"/>
            <a:ext cx="2438400" cy="3519488"/>
          </a:xfrm>
        </p:spPr>
      </p:sp>
      <p:sp>
        <p:nvSpPr>
          <p:cNvPr id="3" name="Notes Placeholder 2"/>
          <p:cNvSpPr>
            <a:spLocks noGrp="1"/>
          </p:cNvSpPr>
          <p:nvPr>
            <p:ph type="body" idx="1"/>
          </p:nvPr>
        </p:nvSpPr>
        <p:spPr/>
        <p:txBody>
          <a:bodyPr/>
          <a:lstStyle/>
          <a:p>
            <a:pPr marL="163592"/>
            <a:endParaRPr lang="en-US" dirty="0"/>
          </a:p>
        </p:txBody>
      </p:sp>
    </p:spTree>
    <p:extLst>
      <p:ext uri="{BB962C8B-B14F-4D97-AF65-F5344CB8AC3E}">
        <p14:creationId xmlns:p14="http://schemas.microsoft.com/office/powerpoint/2010/main" val="1476554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17a90befc6_0_238:notes"/>
          <p:cNvSpPr>
            <a:spLocks noGrp="1" noRot="1" noChangeAspect="1"/>
          </p:cNvSpPr>
          <p:nvPr>
            <p:ph type="sldImg" idx="2"/>
          </p:nvPr>
        </p:nvSpPr>
        <p:spPr>
          <a:xfrm>
            <a:off x="2332038" y="704850"/>
            <a:ext cx="243840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17a90befc6_0_238: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defTabSz="942289">
              <a:buClr>
                <a:schemeClr val="dk1"/>
              </a:buClr>
              <a:buSzPts val="1100"/>
              <a:defRPr/>
            </a:pPr>
            <a:endParaRPr lang="en-US" sz="1100" dirty="0">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23C97004-77E7-F25F-64B7-3C60BAEB6B3C}"/>
            </a:ext>
          </a:extLst>
        </p:cNvPr>
        <p:cNvGrpSpPr/>
        <p:nvPr/>
      </p:nvGrpSpPr>
      <p:grpSpPr>
        <a:xfrm>
          <a:off x="0" y="0"/>
          <a:ext cx="0" cy="0"/>
          <a:chOff x="0" y="0"/>
          <a:chExt cx="0" cy="0"/>
        </a:xfrm>
      </p:grpSpPr>
      <p:sp>
        <p:nvSpPr>
          <p:cNvPr id="332" name="Google Shape;332;g31905a37c3a_2_0:notes">
            <a:extLst>
              <a:ext uri="{FF2B5EF4-FFF2-40B4-BE49-F238E27FC236}">
                <a16:creationId xmlns:a16="http://schemas.microsoft.com/office/drawing/2014/main" id="{BB008102-4B65-6CA4-5E7B-43826B352914}"/>
              </a:ext>
            </a:extLst>
          </p:cNvPr>
          <p:cNvSpPr>
            <a:spLocks noGrp="1" noRot="1" noChangeAspect="1"/>
          </p:cNvSpPr>
          <p:nvPr>
            <p:ph type="sldImg" idx="2"/>
          </p:nvPr>
        </p:nvSpPr>
        <p:spPr>
          <a:xfrm>
            <a:off x="2332038" y="704850"/>
            <a:ext cx="243840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1905a37c3a_2_0:notes">
            <a:extLst>
              <a:ext uri="{FF2B5EF4-FFF2-40B4-BE49-F238E27FC236}">
                <a16:creationId xmlns:a16="http://schemas.microsoft.com/office/drawing/2014/main" id="{5997680C-D88E-ABDC-76FE-A98388DFB498}"/>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defTabSz="942289">
              <a:buClr>
                <a:schemeClr val="dk1"/>
              </a:buClr>
              <a:buSzPts val="1100"/>
              <a:defRPr/>
            </a:pPr>
            <a:endParaRPr dirty="0">
              <a:solidFill>
                <a:schemeClr val="dk1"/>
              </a:solidFill>
            </a:endParaRPr>
          </a:p>
        </p:txBody>
      </p:sp>
    </p:spTree>
    <p:extLst>
      <p:ext uri="{BB962C8B-B14F-4D97-AF65-F5344CB8AC3E}">
        <p14:creationId xmlns:p14="http://schemas.microsoft.com/office/powerpoint/2010/main" val="289573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1291B723-E0F9-9FED-9FBF-4DB4E9E2B78B}"/>
            </a:ext>
          </a:extLst>
        </p:cNvPr>
        <p:cNvGrpSpPr/>
        <p:nvPr/>
      </p:nvGrpSpPr>
      <p:grpSpPr>
        <a:xfrm>
          <a:off x="0" y="0"/>
          <a:ext cx="0" cy="0"/>
          <a:chOff x="0" y="0"/>
          <a:chExt cx="0" cy="0"/>
        </a:xfrm>
      </p:grpSpPr>
      <p:sp>
        <p:nvSpPr>
          <p:cNvPr id="130" name="Google Shape;130;g317a90befc6_0_212:notes">
            <a:extLst>
              <a:ext uri="{FF2B5EF4-FFF2-40B4-BE49-F238E27FC236}">
                <a16:creationId xmlns:a16="http://schemas.microsoft.com/office/drawing/2014/main" id="{4851DC60-77CC-6602-A4E6-20A9E4C80FAC}"/>
              </a:ext>
            </a:extLst>
          </p:cNvPr>
          <p:cNvSpPr>
            <a:spLocks noGrp="1" noRot="1" noChangeAspect="1"/>
          </p:cNvSpPr>
          <p:nvPr>
            <p:ph type="sldImg" idx="2"/>
          </p:nvPr>
        </p:nvSpPr>
        <p:spPr>
          <a:xfrm>
            <a:off x="2332038" y="704850"/>
            <a:ext cx="243840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17a90befc6_0_212:notes">
            <a:extLst>
              <a:ext uri="{FF2B5EF4-FFF2-40B4-BE49-F238E27FC236}">
                <a16:creationId xmlns:a16="http://schemas.microsoft.com/office/drawing/2014/main" id="{32E8F07E-B65B-F5DD-564B-20BFAEA47A53}"/>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dirty="0"/>
          </a:p>
        </p:txBody>
      </p:sp>
    </p:spTree>
    <p:extLst>
      <p:ext uri="{BB962C8B-B14F-4D97-AF65-F5344CB8AC3E}">
        <p14:creationId xmlns:p14="http://schemas.microsoft.com/office/powerpoint/2010/main" val="151871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FAA55BA4-EA29-79C5-E9EF-72D93368B916}"/>
            </a:ext>
          </a:extLst>
        </p:cNvPr>
        <p:cNvGrpSpPr/>
        <p:nvPr/>
      </p:nvGrpSpPr>
      <p:grpSpPr>
        <a:xfrm>
          <a:off x="0" y="0"/>
          <a:ext cx="0" cy="0"/>
          <a:chOff x="0" y="0"/>
          <a:chExt cx="0" cy="0"/>
        </a:xfrm>
      </p:grpSpPr>
      <p:sp>
        <p:nvSpPr>
          <p:cNvPr id="130" name="Google Shape;130;g317a90befc6_0_212:notes">
            <a:extLst>
              <a:ext uri="{FF2B5EF4-FFF2-40B4-BE49-F238E27FC236}">
                <a16:creationId xmlns:a16="http://schemas.microsoft.com/office/drawing/2014/main" id="{9A830819-AC00-62E3-F3F5-1D77F53D1A81}"/>
              </a:ext>
            </a:extLst>
          </p:cNvPr>
          <p:cNvSpPr>
            <a:spLocks noGrp="1" noRot="1" noChangeAspect="1"/>
          </p:cNvSpPr>
          <p:nvPr>
            <p:ph type="sldImg" idx="2"/>
          </p:nvPr>
        </p:nvSpPr>
        <p:spPr>
          <a:xfrm>
            <a:off x="2332038" y="704850"/>
            <a:ext cx="243840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17a90befc6_0_212:notes">
            <a:extLst>
              <a:ext uri="{FF2B5EF4-FFF2-40B4-BE49-F238E27FC236}">
                <a16:creationId xmlns:a16="http://schemas.microsoft.com/office/drawing/2014/main" id="{865DBD1D-4F6E-E85E-BE72-7127BE633D6D}"/>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dirty="0"/>
          </a:p>
        </p:txBody>
      </p:sp>
    </p:spTree>
    <p:extLst>
      <p:ext uri="{BB962C8B-B14F-4D97-AF65-F5344CB8AC3E}">
        <p14:creationId xmlns:p14="http://schemas.microsoft.com/office/powerpoint/2010/main" val="2171136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b="0" u="none" dirty="0">
              <a:solidFill>
                <a:schemeClr val="dk1"/>
              </a:solidFill>
            </a:endParaRPr>
          </a:p>
        </p:txBody>
      </p:sp>
      <p:sp>
        <p:nvSpPr>
          <p:cNvPr id="4" name="Slide Number Placeholder 3"/>
          <p:cNvSpPr>
            <a:spLocks noGrp="1"/>
          </p:cNvSpPr>
          <p:nvPr>
            <p:ph type="sldNum" sz="quarter" idx="5"/>
          </p:nvPr>
        </p:nvSpPr>
        <p:spPr/>
        <p:txBody>
          <a:bodyPr/>
          <a:lstStyle/>
          <a:p>
            <a:fld id="{E23BE9C7-7A89-4E9A-9F9D-F5488D400675}" type="slidenum">
              <a:rPr lang="en-US" smtClean="0"/>
              <a:t>4</a:t>
            </a:fld>
            <a:endParaRPr lang="en-US"/>
          </a:p>
        </p:txBody>
      </p:sp>
    </p:spTree>
    <p:extLst>
      <p:ext uri="{BB962C8B-B14F-4D97-AF65-F5344CB8AC3E}">
        <p14:creationId xmlns:p14="http://schemas.microsoft.com/office/powerpoint/2010/main" val="2274879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3BE9C7-7A89-4E9A-9F9D-F5488D400675}" type="slidenum">
              <a:rPr lang="en-US" smtClean="0"/>
              <a:t>5</a:t>
            </a:fld>
            <a:endParaRPr lang="en-US"/>
          </a:p>
        </p:txBody>
      </p:sp>
    </p:spTree>
    <p:extLst>
      <p:ext uri="{BB962C8B-B14F-4D97-AF65-F5344CB8AC3E}">
        <p14:creationId xmlns:p14="http://schemas.microsoft.com/office/powerpoint/2010/main" val="2250106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B8997-DD1C-F41E-9482-594E304A9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AE78B-DDCC-C450-04F5-0204CD838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AEC05-588B-E73B-8E35-8CF36DE049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8993B4-3CCE-7498-75DD-B1FB358DECC1}"/>
              </a:ext>
            </a:extLst>
          </p:cNvPr>
          <p:cNvSpPr>
            <a:spLocks noGrp="1"/>
          </p:cNvSpPr>
          <p:nvPr>
            <p:ph type="sldNum" sz="quarter" idx="5"/>
          </p:nvPr>
        </p:nvSpPr>
        <p:spPr/>
        <p:txBody>
          <a:bodyPr/>
          <a:lstStyle/>
          <a:p>
            <a:fld id="{E23BE9C7-7A89-4E9A-9F9D-F5488D400675}" type="slidenum">
              <a:rPr lang="en-US" smtClean="0"/>
              <a:t>7</a:t>
            </a:fld>
            <a:endParaRPr lang="en-US"/>
          </a:p>
        </p:txBody>
      </p:sp>
    </p:spTree>
    <p:extLst>
      <p:ext uri="{BB962C8B-B14F-4D97-AF65-F5344CB8AC3E}">
        <p14:creationId xmlns:p14="http://schemas.microsoft.com/office/powerpoint/2010/main" val="4231354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37F89-0996-F318-016F-84AB9E4C6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9F0A8-3C57-219E-DB49-B41818FCA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8EE5C-89B3-7BCF-0E49-CCFB31C7A5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155F38-2B2A-0BBD-31C8-908D896D803F}"/>
              </a:ext>
            </a:extLst>
          </p:cNvPr>
          <p:cNvSpPr>
            <a:spLocks noGrp="1"/>
          </p:cNvSpPr>
          <p:nvPr>
            <p:ph type="sldNum" sz="quarter" idx="5"/>
          </p:nvPr>
        </p:nvSpPr>
        <p:spPr/>
        <p:txBody>
          <a:bodyPr/>
          <a:lstStyle/>
          <a:p>
            <a:fld id="{E23BE9C7-7A89-4E9A-9F9D-F5488D400675}" type="slidenum">
              <a:rPr lang="en-US" smtClean="0"/>
              <a:t>8</a:t>
            </a:fld>
            <a:endParaRPr lang="en-US"/>
          </a:p>
        </p:txBody>
      </p:sp>
    </p:spTree>
    <p:extLst>
      <p:ext uri="{BB962C8B-B14F-4D97-AF65-F5344CB8AC3E}">
        <p14:creationId xmlns:p14="http://schemas.microsoft.com/office/powerpoint/2010/main" val="187438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3BE9C7-7A89-4E9A-9F9D-F5488D400675}" type="slidenum">
              <a:rPr lang="en-US" smtClean="0"/>
              <a:t>9</a:t>
            </a:fld>
            <a:endParaRPr lang="en-US"/>
          </a:p>
        </p:txBody>
      </p:sp>
    </p:spTree>
    <p:extLst>
      <p:ext uri="{BB962C8B-B14F-4D97-AF65-F5344CB8AC3E}">
        <p14:creationId xmlns:p14="http://schemas.microsoft.com/office/powerpoint/2010/main" val="315251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A51B0-43A5-0A28-0BAE-74F64E6A8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4A18A-0314-A9AB-8CB0-7B2B7FD97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F8537-0279-AAAF-82DB-A24605EF2220}"/>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0F2D6946-838C-BD7F-4379-027FA9D8FB3F}"/>
              </a:ext>
            </a:extLst>
          </p:cNvPr>
          <p:cNvSpPr>
            <a:spLocks noGrp="1"/>
          </p:cNvSpPr>
          <p:nvPr>
            <p:ph type="sldNum" sz="quarter" idx="5"/>
          </p:nvPr>
        </p:nvSpPr>
        <p:spPr/>
        <p:txBody>
          <a:bodyPr/>
          <a:lstStyle/>
          <a:p>
            <a:fld id="{E23BE9C7-7A89-4E9A-9F9D-F5488D400675}" type="slidenum">
              <a:rPr lang="en-US" smtClean="0"/>
              <a:t>10</a:t>
            </a:fld>
            <a:endParaRPr lang="en-US"/>
          </a:p>
        </p:txBody>
      </p:sp>
    </p:spTree>
    <p:extLst>
      <p:ext uri="{BB962C8B-B14F-4D97-AF65-F5344CB8AC3E}">
        <p14:creationId xmlns:p14="http://schemas.microsoft.com/office/powerpoint/2010/main" val="3101486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0671"/>
            <a:ext cx="5829300" cy="344765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1276"/>
            <a:ext cx="5143500" cy="239089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2EDBB6-E80A-44D0-905C-4D86D4686B9D}"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288970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2EDBB6-E80A-44D0-905C-4D86D4686B9D}"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326258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234"/>
            <a:ext cx="1478756" cy="839218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234"/>
            <a:ext cx="4350544" cy="83921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2EDBB6-E80A-44D0-905C-4D86D4686B9D}"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229808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2EDBB6-E80A-44D0-905C-4D86D4686B9D}"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2599584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8832"/>
            <a:ext cx="5915025" cy="411929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7102"/>
            <a:ext cx="5915025" cy="2166242"/>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EDBB6-E80A-44D0-905C-4D86D4686B9D}"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2675163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6169"/>
            <a:ext cx="2914650" cy="6283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6169"/>
            <a:ext cx="2914650" cy="6283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2EDBB6-E80A-44D0-905C-4D86D4686B9D}" type="datetimeFigureOut">
              <a:rPr lang="en-US" smtClean="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13358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236"/>
            <a:ext cx="5915025" cy="19140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7568"/>
            <a:ext cx="2901255" cy="118971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7282"/>
            <a:ext cx="2901255" cy="5320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7568"/>
            <a:ext cx="2915543" cy="118971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7282"/>
            <a:ext cx="2915543" cy="5320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2EDBB6-E80A-44D0-905C-4D86D4686B9D}" type="datetimeFigureOut">
              <a:rPr lang="en-US" smtClean="0"/>
              <a:t>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336512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2EDBB6-E80A-44D0-905C-4D86D4686B9D}" type="datetimeFigureOut">
              <a:rPr lang="en-US" smtClean="0"/>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331808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EDBB6-E80A-44D0-905C-4D86D4686B9D}" type="datetimeFigureOut">
              <a:rPr lang="en-US" smtClean="0"/>
              <a:t>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385277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188"/>
            <a:ext cx="2211884" cy="2310659"/>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5826"/>
            <a:ext cx="3471863" cy="70374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0848"/>
            <a:ext cx="2211884" cy="55038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F2EDBB6-E80A-44D0-905C-4D86D4686B9D}" type="datetimeFigureOut">
              <a:rPr lang="en-US" smtClean="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370358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188"/>
            <a:ext cx="2211884" cy="2310659"/>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5826"/>
            <a:ext cx="3471863" cy="703742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0848"/>
            <a:ext cx="2211884" cy="55038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F2EDBB6-E80A-44D0-905C-4D86D4686B9D}" type="datetimeFigureOut">
              <a:rPr lang="en-US" smtClean="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A4B8F-49DB-45CA-A461-2D3B69354219}" type="slidenum">
              <a:rPr lang="en-US" smtClean="0"/>
              <a:t>‹#›</a:t>
            </a:fld>
            <a:endParaRPr lang="en-US"/>
          </a:p>
        </p:txBody>
      </p:sp>
    </p:spTree>
    <p:extLst>
      <p:ext uri="{BB962C8B-B14F-4D97-AF65-F5344CB8AC3E}">
        <p14:creationId xmlns:p14="http://schemas.microsoft.com/office/powerpoint/2010/main" val="1315124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236"/>
            <a:ext cx="5915025" cy="19140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6169"/>
            <a:ext cx="5915025" cy="62832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78454"/>
            <a:ext cx="1543050" cy="527234"/>
          </a:xfrm>
          <a:prstGeom prst="rect">
            <a:avLst/>
          </a:prstGeom>
        </p:spPr>
        <p:txBody>
          <a:bodyPr vert="horz" lIns="91440" tIns="45720" rIns="91440" bIns="45720" rtlCol="0" anchor="ctr"/>
          <a:lstStyle>
            <a:lvl1pPr algn="l">
              <a:defRPr sz="900">
                <a:solidFill>
                  <a:schemeClr val="tx1">
                    <a:tint val="82000"/>
                  </a:schemeClr>
                </a:solidFill>
              </a:defRPr>
            </a:lvl1pPr>
          </a:lstStyle>
          <a:p>
            <a:fld id="{9F2EDBB6-E80A-44D0-905C-4D86D4686B9D}" type="datetimeFigureOut">
              <a:rPr lang="en-US" smtClean="0"/>
              <a:t>7/10/2025</a:t>
            </a:fld>
            <a:endParaRPr lang="en-US"/>
          </a:p>
        </p:txBody>
      </p:sp>
      <p:sp>
        <p:nvSpPr>
          <p:cNvPr id="5" name="Footer Placeholder 4"/>
          <p:cNvSpPr>
            <a:spLocks noGrp="1"/>
          </p:cNvSpPr>
          <p:nvPr>
            <p:ph type="ftr" sz="quarter" idx="3"/>
          </p:nvPr>
        </p:nvSpPr>
        <p:spPr>
          <a:xfrm>
            <a:off x="2271713" y="9178454"/>
            <a:ext cx="2314575" cy="52723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9178454"/>
            <a:ext cx="1543050" cy="527234"/>
          </a:xfrm>
          <a:prstGeom prst="rect">
            <a:avLst/>
          </a:prstGeom>
        </p:spPr>
        <p:txBody>
          <a:bodyPr vert="horz" lIns="91440" tIns="45720" rIns="91440" bIns="45720" rtlCol="0" anchor="ctr"/>
          <a:lstStyle>
            <a:lvl1pPr algn="r">
              <a:defRPr sz="900">
                <a:solidFill>
                  <a:schemeClr val="tx1">
                    <a:tint val="82000"/>
                  </a:schemeClr>
                </a:solidFill>
              </a:defRPr>
            </a:lvl1pPr>
          </a:lstStyle>
          <a:p>
            <a:fld id="{402A4B8F-49DB-45CA-A461-2D3B69354219}" type="slidenum">
              <a:rPr lang="en-US" smtClean="0"/>
              <a:t>‹#›</a:t>
            </a:fld>
            <a:endParaRPr lang="en-US"/>
          </a:p>
        </p:txBody>
      </p:sp>
    </p:spTree>
    <p:extLst>
      <p:ext uri="{BB962C8B-B14F-4D97-AF65-F5344CB8AC3E}">
        <p14:creationId xmlns:p14="http://schemas.microsoft.com/office/powerpoint/2010/main" val="2880044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240.png"/><Relationship Id="rId18" Type="http://schemas.openxmlformats.org/officeDocument/2006/relationships/customXml" Target="../ink/ink13.xml"/><Relationship Id="rId26" Type="http://schemas.openxmlformats.org/officeDocument/2006/relationships/customXml" Target="../ink/ink17.xml"/><Relationship Id="rId39" Type="http://schemas.openxmlformats.org/officeDocument/2006/relationships/image" Target="../media/image360.png"/><Relationship Id="rId21" Type="http://schemas.openxmlformats.org/officeDocument/2006/relationships/image" Target="../media/image270.png"/><Relationship Id="rId34" Type="http://schemas.openxmlformats.org/officeDocument/2006/relationships/customXml" Target="../ink/ink21.xml"/><Relationship Id="rId42" Type="http://schemas.openxmlformats.org/officeDocument/2006/relationships/customXml" Target="../ink/ink25.xml"/><Relationship Id="rId47" Type="http://schemas.openxmlformats.org/officeDocument/2006/relationships/image" Target="../media/image400.png"/><Relationship Id="rId50" Type="http://schemas.openxmlformats.org/officeDocument/2006/relationships/customXml" Target="../ink/ink29.xml"/><Relationship Id="rId55" Type="http://schemas.openxmlformats.org/officeDocument/2006/relationships/image" Target="../media/image440.png"/><Relationship Id="rId63" Type="http://schemas.openxmlformats.org/officeDocument/2006/relationships/customXml" Target="../ink/ink36.xml"/><Relationship Id="rId68" Type="http://schemas.openxmlformats.org/officeDocument/2006/relationships/image" Target="../media/image490.png"/><Relationship Id="rId7" Type="http://schemas.openxmlformats.org/officeDocument/2006/relationships/image" Target="../media/image21.png"/><Relationship Id="rId71"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customXml" Target="../ink/ink12.xml"/><Relationship Id="rId29" Type="http://schemas.openxmlformats.org/officeDocument/2006/relationships/image" Target="../media/image310.png"/><Relationship Id="rId11" Type="http://schemas.openxmlformats.org/officeDocument/2006/relationships/image" Target="../media/image230.png"/><Relationship Id="rId24" Type="http://schemas.openxmlformats.org/officeDocument/2006/relationships/customXml" Target="../ink/ink16.xml"/><Relationship Id="rId32" Type="http://schemas.openxmlformats.org/officeDocument/2006/relationships/customXml" Target="../ink/ink20.xml"/><Relationship Id="rId37" Type="http://schemas.openxmlformats.org/officeDocument/2006/relationships/image" Target="../media/image350.png"/><Relationship Id="rId40" Type="http://schemas.openxmlformats.org/officeDocument/2006/relationships/customXml" Target="../ink/ink24.xml"/><Relationship Id="rId45" Type="http://schemas.openxmlformats.org/officeDocument/2006/relationships/image" Target="../media/image390.png"/><Relationship Id="rId53" Type="http://schemas.openxmlformats.org/officeDocument/2006/relationships/image" Target="../media/image430.png"/><Relationship Id="rId58" Type="http://schemas.openxmlformats.org/officeDocument/2006/relationships/customXml" Target="../ink/ink33.xml"/><Relationship Id="rId66" Type="http://schemas.openxmlformats.org/officeDocument/2006/relationships/image" Target="../media/image480.png"/><Relationship Id="rId74" Type="http://schemas.openxmlformats.org/officeDocument/2006/relationships/image" Target="../media/image48.png"/><Relationship Id="rId5" Type="http://schemas.openxmlformats.org/officeDocument/2006/relationships/image" Target="../media/image20.png"/><Relationship Id="rId15" Type="http://schemas.openxmlformats.org/officeDocument/2006/relationships/image" Target="../media/image250.png"/><Relationship Id="rId23" Type="http://schemas.openxmlformats.org/officeDocument/2006/relationships/image" Target="../media/image280.png"/><Relationship Id="rId28" Type="http://schemas.openxmlformats.org/officeDocument/2006/relationships/customXml" Target="../ink/ink18.xml"/><Relationship Id="rId36" Type="http://schemas.openxmlformats.org/officeDocument/2006/relationships/customXml" Target="../ink/ink22.xml"/><Relationship Id="rId49" Type="http://schemas.openxmlformats.org/officeDocument/2006/relationships/image" Target="../media/image410.png"/><Relationship Id="rId57" Type="http://schemas.openxmlformats.org/officeDocument/2006/relationships/image" Target="../media/image45.png"/><Relationship Id="rId61" Type="http://schemas.openxmlformats.org/officeDocument/2006/relationships/customXml" Target="../ink/ink35.xml"/><Relationship Id="rId10" Type="http://schemas.openxmlformats.org/officeDocument/2006/relationships/customXml" Target="../ink/ink9.xml"/><Relationship Id="rId19" Type="http://schemas.openxmlformats.org/officeDocument/2006/relationships/image" Target="../media/image60.png"/><Relationship Id="rId31" Type="http://schemas.openxmlformats.org/officeDocument/2006/relationships/image" Target="../media/image320.png"/><Relationship Id="rId44" Type="http://schemas.openxmlformats.org/officeDocument/2006/relationships/customXml" Target="../ink/ink26.xml"/><Relationship Id="rId52" Type="http://schemas.openxmlformats.org/officeDocument/2006/relationships/customXml" Target="../ink/ink30.xml"/><Relationship Id="rId60" Type="http://schemas.openxmlformats.org/officeDocument/2006/relationships/customXml" Target="../ink/ink34.xml"/><Relationship Id="rId65" Type="http://schemas.openxmlformats.org/officeDocument/2006/relationships/customXml" Target="../ink/ink38.xml"/><Relationship Id="rId73" Type="http://schemas.microsoft.com/office/2007/relationships/hdphoto" Target="../media/hdphoto3.wdp"/><Relationship Id="rId4" Type="http://schemas.openxmlformats.org/officeDocument/2006/relationships/customXml" Target="../ink/ink6.xml"/><Relationship Id="rId9" Type="http://schemas.openxmlformats.org/officeDocument/2006/relationships/image" Target="../media/image220.png"/><Relationship Id="rId14" Type="http://schemas.openxmlformats.org/officeDocument/2006/relationships/customXml" Target="../ink/ink11.xml"/><Relationship Id="rId22" Type="http://schemas.openxmlformats.org/officeDocument/2006/relationships/customXml" Target="../ink/ink15.xml"/><Relationship Id="rId27" Type="http://schemas.openxmlformats.org/officeDocument/2006/relationships/image" Target="../media/image300.png"/><Relationship Id="rId30" Type="http://schemas.openxmlformats.org/officeDocument/2006/relationships/customXml" Target="../ink/ink19.xml"/><Relationship Id="rId35" Type="http://schemas.openxmlformats.org/officeDocument/2006/relationships/image" Target="../media/image340.png"/><Relationship Id="rId43" Type="http://schemas.openxmlformats.org/officeDocument/2006/relationships/image" Target="../media/image380.png"/><Relationship Id="rId48" Type="http://schemas.openxmlformats.org/officeDocument/2006/relationships/customXml" Target="../ink/ink28.xml"/><Relationship Id="rId56" Type="http://schemas.openxmlformats.org/officeDocument/2006/relationships/customXml" Target="../ink/ink32.xml"/><Relationship Id="rId64" Type="http://schemas.openxmlformats.org/officeDocument/2006/relationships/customXml" Target="../ink/ink37.xml"/><Relationship Id="rId69" Type="http://schemas.openxmlformats.org/officeDocument/2006/relationships/customXml" Target="../ink/ink40.xml"/><Relationship Id="rId8" Type="http://schemas.openxmlformats.org/officeDocument/2006/relationships/customXml" Target="../ink/ink8.xml"/><Relationship Id="rId51" Type="http://schemas.openxmlformats.org/officeDocument/2006/relationships/image" Target="../media/image420.png"/><Relationship Id="rId72" Type="http://schemas.openxmlformats.org/officeDocument/2006/relationships/image" Target="../media/image44.png"/><Relationship Id="rId3" Type="http://schemas.openxmlformats.org/officeDocument/2006/relationships/image" Target="../media/image41.png"/><Relationship Id="rId12" Type="http://schemas.openxmlformats.org/officeDocument/2006/relationships/customXml" Target="../ink/ink10.xml"/><Relationship Id="rId17" Type="http://schemas.openxmlformats.org/officeDocument/2006/relationships/image" Target="../media/image260.png"/><Relationship Id="rId25" Type="http://schemas.openxmlformats.org/officeDocument/2006/relationships/image" Target="../media/image290.png"/><Relationship Id="rId33" Type="http://schemas.openxmlformats.org/officeDocument/2006/relationships/image" Target="../media/image330.png"/><Relationship Id="rId38" Type="http://schemas.openxmlformats.org/officeDocument/2006/relationships/customXml" Target="../ink/ink23.xml"/><Relationship Id="rId46" Type="http://schemas.openxmlformats.org/officeDocument/2006/relationships/customXml" Target="../ink/ink27.xml"/><Relationship Id="rId59" Type="http://schemas.openxmlformats.org/officeDocument/2006/relationships/image" Target="../media/image46.png"/><Relationship Id="rId67" Type="http://schemas.openxmlformats.org/officeDocument/2006/relationships/customXml" Target="../ink/ink39.xml"/><Relationship Id="rId20" Type="http://schemas.openxmlformats.org/officeDocument/2006/relationships/customXml" Target="../ink/ink14.xml"/><Relationship Id="rId41" Type="http://schemas.openxmlformats.org/officeDocument/2006/relationships/image" Target="../media/image370.png"/><Relationship Id="rId54" Type="http://schemas.openxmlformats.org/officeDocument/2006/relationships/customXml" Target="../ink/ink31.xml"/><Relationship Id="rId62" Type="http://schemas.openxmlformats.org/officeDocument/2006/relationships/image" Target="../media/image47.png"/><Relationship Id="rId70" Type="http://schemas.openxmlformats.org/officeDocument/2006/relationships/image" Target="../media/image42.png"/><Relationship Id="rId75"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customXml" Target="../ink/ink7.xml"/></Relationships>
</file>

<file path=ppt/slides/_rels/slide11.xml.rels><?xml version="1.0" encoding="UTF-8" standalone="yes"?>
<Relationships xmlns="http://schemas.openxmlformats.org/package/2006/relationships"><Relationship Id="rId8" Type="http://schemas.openxmlformats.org/officeDocument/2006/relationships/image" Target="../media/image54.tif"/><Relationship Id="rId13" Type="http://schemas.openxmlformats.org/officeDocument/2006/relationships/image" Target="../media/image59.tif"/><Relationship Id="rId18" Type="http://schemas.openxmlformats.org/officeDocument/2006/relationships/image" Target="../media/image63.tif"/><Relationship Id="rId26" Type="http://schemas.openxmlformats.org/officeDocument/2006/relationships/image" Target="../media/image71.tif"/><Relationship Id="rId3" Type="http://schemas.openxmlformats.org/officeDocument/2006/relationships/image" Target="../media/image49.jpeg"/><Relationship Id="rId21" Type="http://schemas.openxmlformats.org/officeDocument/2006/relationships/image" Target="../media/image66.tif"/><Relationship Id="rId7" Type="http://schemas.openxmlformats.org/officeDocument/2006/relationships/image" Target="../media/image53.tif"/><Relationship Id="rId12" Type="http://schemas.openxmlformats.org/officeDocument/2006/relationships/image" Target="../media/image58.tif"/><Relationship Id="rId17" Type="http://schemas.openxmlformats.org/officeDocument/2006/relationships/image" Target="../media/image62.tif"/><Relationship Id="rId25" Type="http://schemas.openxmlformats.org/officeDocument/2006/relationships/image" Target="../media/image70.tif"/><Relationship Id="rId33" Type="http://schemas.openxmlformats.org/officeDocument/2006/relationships/image" Target="../media/image78.emf"/><Relationship Id="rId2" Type="http://schemas.openxmlformats.org/officeDocument/2006/relationships/notesSlide" Target="../notesSlides/notesSlide10.xml"/><Relationship Id="rId16" Type="http://schemas.openxmlformats.org/officeDocument/2006/relationships/image" Target="../media/image16.png"/><Relationship Id="rId20" Type="http://schemas.openxmlformats.org/officeDocument/2006/relationships/image" Target="../media/image65.tif"/><Relationship Id="rId29"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52.tif"/><Relationship Id="rId11" Type="http://schemas.openxmlformats.org/officeDocument/2006/relationships/image" Target="../media/image57.tif"/><Relationship Id="rId24" Type="http://schemas.openxmlformats.org/officeDocument/2006/relationships/image" Target="../media/image69.tif"/><Relationship Id="rId32" Type="http://schemas.openxmlformats.org/officeDocument/2006/relationships/image" Target="../media/image77.emf"/><Relationship Id="rId5" Type="http://schemas.openxmlformats.org/officeDocument/2006/relationships/image" Target="../media/image51.tif"/><Relationship Id="rId15" Type="http://schemas.openxmlformats.org/officeDocument/2006/relationships/image" Target="../media/image61.tif"/><Relationship Id="rId23" Type="http://schemas.openxmlformats.org/officeDocument/2006/relationships/image" Target="../media/image68.tif"/><Relationship Id="rId28" Type="http://schemas.openxmlformats.org/officeDocument/2006/relationships/image" Target="../media/image73.tif"/><Relationship Id="rId10" Type="http://schemas.openxmlformats.org/officeDocument/2006/relationships/image" Target="../media/image56.tif"/><Relationship Id="rId19" Type="http://schemas.openxmlformats.org/officeDocument/2006/relationships/image" Target="../media/image64.tif"/><Relationship Id="rId31" Type="http://schemas.openxmlformats.org/officeDocument/2006/relationships/image" Target="../media/image76.jpeg"/><Relationship Id="rId4" Type="http://schemas.openxmlformats.org/officeDocument/2006/relationships/image" Target="../media/image50.tif"/><Relationship Id="rId9" Type="http://schemas.openxmlformats.org/officeDocument/2006/relationships/image" Target="../media/image55.tif"/><Relationship Id="rId14" Type="http://schemas.openxmlformats.org/officeDocument/2006/relationships/image" Target="../media/image60.tif"/><Relationship Id="rId22" Type="http://schemas.openxmlformats.org/officeDocument/2006/relationships/image" Target="../media/image67.tif"/><Relationship Id="rId27" Type="http://schemas.openxmlformats.org/officeDocument/2006/relationships/image" Target="../media/image72.tif"/><Relationship Id="rId30" Type="http://schemas.openxmlformats.org/officeDocument/2006/relationships/image" Target="../media/image7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83.tif"/><Relationship Id="rId13" Type="http://schemas.openxmlformats.org/officeDocument/2006/relationships/image" Target="../media/image88.tif"/><Relationship Id="rId18" Type="http://schemas.openxmlformats.org/officeDocument/2006/relationships/image" Target="../media/image93.tif"/><Relationship Id="rId26" Type="http://schemas.openxmlformats.org/officeDocument/2006/relationships/image" Target="../media/image101.tif"/><Relationship Id="rId39" Type="http://schemas.openxmlformats.org/officeDocument/2006/relationships/image" Target="../media/image113.tif"/><Relationship Id="rId3" Type="http://schemas.openxmlformats.org/officeDocument/2006/relationships/image" Target="../media/image78.emf"/><Relationship Id="rId21" Type="http://schemas.openxmlformats.org/officeDocument/2006/relationships/image" Target="../media/image96.tif"/><Relationship Id="rId34" Type="http://schemas.openxmlformats.org/officeDocument/2006/relationships/image" Target="../media/image108.tif"/><Relationship Id="rId42" Type="http://schemas.openxmlformats.org/officeDocument/2006/relationships/image" Target="../media/image116.jpeg"/><Relationship Id="rId7" Type="http://schemas.openxmlformats.org/officeDocument/2006/relationships/image" Target="../media/image82.tif"/><Relationship Id="rId12" Type="http://schemas.openxmlformats.org/officeDocument/2006/relationships/image" Target="../media/image87.tif"/><Relationship Id="rId17" Type="http://schemas.openxmlformats.org/officeDocument/2006/relationships/image" Target="../media/image92.tif"/><Relationship Id="rId25" Type="http://schemas.openxmlformats.org/officeDocument/2006/relationships/image" Target="../media/image100.tif"/><Relationship Id="rId33" Type="http://schemas.openxmlformats.org/officeDocument/2006/relationships/image" Target="../media/image107.tif"/><Relationship Id="rId38" Type="http://schemas.openxmlformats.org/officeDocument/2006/relationships/image" Target="../media/image112.tif"/><Relationship Id="rId2" Type="http://schemas.openxmlformats.org/officeDocument/2006/relationships/notesSlide" Target="../notesSlides/notesSlide11.xml"/><Relationship Id="rId16" Type="http://schemas.openxmlformats.org/officeDocument/2006/relationships/image" Target="../media/image91.tif"/><Relationship Id="rId20" Type="http://schemas.openxmlformats.org/officeDocument/2006/relationships/image" Target="../media/image95.tif"/><Relationship Id="rId29" Type="http://schemas.openxmlformats.org/officeDocument/2006/relationships/image" Target="../media/image103.tif"/><Relationship Id="rId41"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81.tif"/><Relationship Id="rId11" Type="http://schemas.openxmlformats.org/officeDocument/2006/relationships/image" Target="../media/image86.tif"/><Relationship Id="rId24" Type="http://schemas.openxmlformats.org/officeDocument/2006/relationships/image" Target="../media/image99.tif"/><Relationship Id="rId32" Type="http://schemas.openxmlformats.org/officeDocument/2006/relationships/image" Target="../media/image106.tif"/><Relationship Id="rId37" Type="http://schemas.openxmlformats.org/officeDocument/2006/relationships/image" Target="../media/image111.tif"/><Relationship Id="rId40" Type="http://schemas.openxmlformats.org/officeDocument/2006/relationships/image" Target="../media/image114.tif"/><Relationship Id="rId45" Type="http://schemas.openxmlformats.org/officeDocument/2006/relationships/image" Target="../media/image77.emf"/><Relationship Id="rId5" Type="http://schemas.openxmlformats.org/officeDocument/2006/relationships/image" Target="../media/image80.tif"/><Relationship Id="rId15" Type="http://schemas.openxmlformats.org/officeDocument/2006/relationships/image" Target="../media/image90.tif"/><Relationship Id="rId23" Type="http://schemas.openxmlformats.org/officeDocument/2006/relationships/image" Target="../media/image98.tif"/><Relationship Id="rId28" Type="http://schemas.openxmlformats.org/officeDocument/2006/relationships/image" Target="../media/image16.png"/><Relationship Id="rId36" Type="http://schemas.openxmlformats.org/officeDocument/2006/relationships/image" Target="../media/image110.tif"/><Relationship Id="rId10" Type="http://schemas.openxmlformats.org/officeDocument/2006/relationships/image" Target="../media/image85.tif"/><Relationship Id="rId19" Type="http://schemas.openxmlformats.org/officeDocument/2006/relationships/image" Target="../media/image94.tif"/><Relationship Id="rId31" Type="http://schemas.openxmlformats.org/officeDocument/2006/relationships/image" Target="../media/image105.tif"/><Relationship Id="rId44" Type="http://schemas.openxmlformats.org/officeDocument/2006/relationships/image" Target="../media/image118.jpeg"/><Relationship Id="rId4" Type="http://schemas.openxmlformats.org/officeDocument/2006/relationships/image" Target="../media/image79.tif"/><Relationship Id="rId9" Type="http://schemas.openxmlformats.org/officeDocument/2006/relationships/image" Target="../media/image84.tif"/><Relationship Id="rId14" Type="http://schemas.openxmlformats.org/officeDocument/2006/relationships/image" Target="../media/image89.tif"/><Relationship Id="rId22" Type="http://schemas.openxmlformats.org/officeDocument/2006/relationships/image" Target="../media/image97.tif"/><Relationship Id="rId27" Type="http://schemas.openxmlformats.org/officeDocument/2006/relationships/image" Target="../media/image102.tif"/><Relationship Id="rId30" Type="http://schemas.openxmlformats.org/officeDocument/2006/relationships/image" Target="../media/image104.tif"/><Relationship Id="rId35" Type="http://schemas.openxmlformats.org/officeDocument/2006/relationships/image" Target="../media/image109.tif"/><Relationship Id="rId43" Type="http://schemas.openxmlformats.org/officeDocument/2006/relationships/image" Target="../media/image1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5.xml"/><Relationship Id="rId3" Type="http://schemas.openxmlformats.org/officeDocument/2006/relationships/image" Target="../media/image2.jpg"/><Relationship Id="rId7" Type="http://schemas.openxmlformats.org/officeDocument/2006/relationships/customXml" Target="../ink/ink2.xml"/><Relationship Id="rId12" Type="http://schemas.openxmlformats.org/officeDocument/2006/relationships/image" Target="../media/image6.emf"/><Relationship Id="rId2" Type="http://schemas.openxmlformats.org/officeDocument/2006/relationships/notesSlide" Target="../notesSlides/notesSlide3.xml"/><Relationship Id="rId16"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image" Target="../media/image70.png"/><Relationship Id="rId10"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3" Type="http://schemas.openxmlformats.org/officeDocument/2006/relationships/image" Target="../media/image18.emf"/><Relationship Id="rId7" Type="http://schemas.openxmlformats.org/officeDocument/2006/relationships/image" Target="../media/image22.jpg"/><Relationship Id="rId12"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6.jpg"/><Relationship Id="rId5" Type="http://schemas.openxmlformats.org/officeDocument/2006/relationships/image" Target="../media/image20.jpeg"/><Relationship Id="rId15" Type="http://schemas.openxmlformats.org/officeDocument/2006/relationships/image" Target="../media/image30.emf"/><Relationship Id="rId10" Type="http://schemas.openxmlformats.org/officeDocument/2006/relationships/image" Target="../media/image25.jpg"/><Relationship Id="rId4" Type="http://schemas.openxmlformats.org/officeDocument/2006/relationships/image" Target="../media/image19.jpeg"/><Relationship Id="rId9" Type="http://schemas.openxmlformats.org/officeDocument/2006/relationships/image" Target="../media/image24.jpg"/><Relationship Id="rId14"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eg"/><Relationship Id="rId7" Type="http://schemas.microsoft.com/office/2007/relationships/hdphoto" Target="../media/hdphoto1.wdp"/><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2.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jpe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EB34-199C-3691-D92F-65EF54E1C72D}"/>
              </a:ext>
            </a:extLst>
          </p:cNvPr>
          <p:cNvSpPr>
            <a:spLocks noGrp="1"/>
          </p:cNvSpPr>
          <p:nvPr>
            <p:ph type="ctrTitle"/>
          </p:nvPr>
        </p:nvSpPr>
        <p:spPr/>
        <p:txBody>
          <a:bodyPr>
            <a:normAutofit/>
          </a:bodyPr>
          <a:lstStyle/>
          <a:p>
            <a:r>
              <a:rPr lang="en-US" sz="2400" dirty="0">
                <a:effectLst/>
                <a:latin typeface="Arial" panose="020B0604020202020204" pitchFamily="34" charset="0"/>
                <a:ea typeface="Arial" panose="020B0604020202020204" pitchFamily="34" charset="0"/>
                <a:cs typeface="Arial" panose="020B0604020202020204" pitchFamily="34" charset="0"/>
              </a:rPr>
              <a:t>SUPPLEMENTA</a:t>
            </a:r>
            <a:r>
              <a:rPr lang="en-US" sz="2400" dirty="0">
                <a:latin typeface="Arial" panose="020B0604020202020204" pitchFamily="34" charset="0"/>
                <a:ea typeface="Arial" panose="020B0604020202020204" pitchFamily="34" charset="0"/>
                <a:cs typeface="Arial" panose="020B0604020202020204" pitchFamily="34" charset="0"/>
              </a:rPr>
              <a:t>RY</a:t>
            </a:r>
            <a:r>
              <a:rPr lang="en-US" sz="2400" dirty="0">
                <a:effectLst/>
                <a:latin typeface="Arial" panose="020B0604020202020204" pitchFamily="34" charset="0"/>
                <a:ea typeface="Arial" panose="020B0604020202020204" pitchFamily="34" charset="0"/>
                <a:cs typeface="Arial" panose="020B0604020202020204" pitchFamily="34" charset="0"/>
              </a:rPr>
              <a:t> FIGURES</a:t>
            </a:r>
            <a:br>
              <a:rPr lang="en-US" sz="2400" dirty="0">
                <a:effectLst/>
                <a:latin typeface="Arial" panose="020B0604020202020204" pitchFamily="34" charset="0"/>
                <a:ea typeface="Arial" panose="020B0604020202020204" pitchFamily="34" charset="0"/>
                <a:cs typeface="Arial" panose="020B0604020202020204" pitchFamily="34" charset="0"/>
              </a:rPr>
            </a:br>
            <a:r>
              <a:rPr lang="en-US" sz="2400" dirty="0">
                <a:effectLst/>
                <a:latin typeface="Arial" panose="020B0604020202020204" pitchFamily="34" charset="0"/>
                <a:ea typeface="Arial" panose="020B0604020202020204" pitchFamily="34" charset="0"/>
                <a:cs typeface="Arial" panose="020B0604020202020204" pitchFamily="34" charset="0"/>
              </a:rPr>
              <a:t>Protein kinase CK2</a:t>
            </a:r>
            <a:r>
              <a:rPr lang="el-GR" sz="2400" dirty="0">
                <a:effectLst/>
                <a:latin typeface="Arial" panose="020B0604020202020204" pitchFamily="34" charset="0"/>
                <a:ea typeface="Arial" panose="020B0604020202020204" pitchFamily="34" charset="0"/>
                <a:cs typeface="Arial" panose="020B0604020202020204" pitchFamily="34" charset="0"/>
              </a:rPr>
              <a:t>α</a:t>
            </a:r>
            <a:r>
              <a:rPr lang="en-US" sz="2400" dirty="0">
                <a:effectLst/>
                <a:latin typeface="Arial" panose="020B0604020202020204" pitchFamily="34" charset="0"/>
                <a:ea typeface="Arial" panose="020B0604020202020204" pitchFamily="34" charset="0"/>
                <a:cs typeface="Arial" panose="020B0604020202020204" pitchFamily="34" charset="0"/>
              </a:rPr>
              <a:t>’ as a Dual Modulator of </a:t>
            </a:r>
            <a:r>
              <a:rPr lang="en-US" sz="2400" dirty="0">
                <a:latin typeface="Arial" panose="020B0604020202020204" pitchFamily="34" charset="0"/>
                <a:ea typeface="Arial" panose="020B0604020202020204" pitchFamily="34" charset="0"/>
                <a:cs typeface="Arial" panose="020B0604020202020204" pitchFamily="34" charset="0"/>
              </a:rPr>
              <a:t>Neuroi</a:t>
            </a:r>
            <a:r>
              <a:rPr lang="en-US" sz="2400" dirty="0">
                <a:effectLst/>
                <a:latin typeface="Arial" panose="020B0604020202020204" pitchFamily="34" charset="0"/>
                <a:ea typeface="Arial" panose="020B0604020202020204" pitchFamily="34" charset="0"/>
                <a:cs typeface="Arial" panose="020B0604020202020204" pitchFamily="34" charset="0"/>
              </a:rPr>
              <a:t>mmune Signaling and Synaptic Dysfunction in Tauopathy</a:t>
            </a:r>
            <a:br>
              <a:rPr lang="en-US" sz="5400" dirty="0">
                <a:effectLst/>
                <a:latin typeface="Arial" panose="020B0604020202020204" pitchFamily="34" charset="0"/>
                <a:ea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159B930B-C79D-84FD-3AF7-0F9796DD1BAE}"/>
              </a:ext>
            </a:extLst>
          </p:cNvPr>
          <p:cNvSpPr>
            <a:spLocks noGrp="1"/>
          </p:cNvSpPr>
          <p:nvPr>
            <p:ph type="subTitle" idx="1"/>
          </p:nvPr>
        </p:nvSpPr>
        <p:spPr/>
        <p:txBody>
          <a:bodyPr>
            <a:normAutofit/>
          </a:bodyPr>
          <a:lstStyle/>
          <a:p>
            <a:r>
              <a:rPr lang="en-US" sz="1400" dirty="0">
                <a:latin typeface="Arial" panose="020B0604020202020204" pitchFamily="34" charset="0"/>
                <a:cs typeface="Arial" panose="020B0604020202020204" pitchFamily="34" charset="0"/>
              </a:rPr>
              <a:t>Angel White, Peter Gavrilyuk, Rafael Falcon Moya, Reid Thurston, Amal </a:t>
            </a:r>
            <a:r>
              <a:rPr lang="en-US" sz="1400" dirty="0" err="1">
                <a:latin typeface="Arial" panose="020B0604020202020204" pitchFamily="34" charset="0"/>
                <a:cs typeface="Arial" panose="020B0604020202020204" pitchFamily="34" charset="0"/>
              </a:rPr>
              <a:t>Fickak</a:t>
            </a:r>
            <a:r>
              <a:rPr lang="en-US" sz="1400" dirty="0">
                <a:latin typeface="Arial" panose="020B0604020202020204" pitchFamily="34" charset="0"/>
                <a:cs typeface="Arial" panose="020B0604020202020204" pitchFamily="34" charset="0"/>
              </a:rPr>
              <a:t>, Nicholas B Rozema, Prarthana </a:t>
            </a:r>
            <a:r>
              <a:rPr lang="en-US" sz="1400" dirty="0" err="1">
                <a:latin typeface="Arial" panose="020B0604020202020204" pitchFamily="34" charset="0"/>
                <a:cs typeface="Arial" panose="020B0604020202020204" pitchFamily="34" charset="0"/>
              </a:rPr>
              <a:t>Keshavaram</a:t>
            </a:r>
            <a:r>
              <a:rPr lang="en-US" sz="1400" dirty="0">
                <a:latin typeface="Arial" panose="020B0604020202020204" pitchFamily="34" charset="0"/>
                <a:cs typeface="Arial" panose="020B0604020202020204" pitchFamily="34" charset="0"/>
              </a:rPr>
              <a:t>, Scott Vermilyea, Riley Schlichte, Joyce Meints, Ying Zhang, Alfonso Araque, Michael Lee, Rocio Gomez-Pastor</a:t>
            </a:r>
          </a:p>
        </p:txBody>
      </p:sp>
    </p:spTree>
    <p:extLst>
      <p:ext uri="{BB962C8B-B14F-4D97-AF65-F5344CB8AC3E}">
        <p14:creationId xmlns:p14="http://schemas.microsoft.com/office/powerpoint/2010/main" val="2206032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6F317-76A6-923E-ED7E-9674E45FB049}"/>
            </a:ext>
          </a:extLst>
        </p:cNvPr>
        <p:cNvGrpSpPr/>
        <p:nvPr/>
      </p:nvGrpSpPr>
      <p:grpSpPr>
        <a:xfrm>
          <a:off x="0" y="0"/>
          <a:ext cx="0" cy="0"/>
          <a:chOff x="0" y="0"/>
          <a:chExt cx="0" cy="0"/>
        </a:xfrm>
      </p:grpSpPr>
      <p:grpSp>
        <p:nvGrpSpPr>
          <p:cNvPr id="4195" name="Group 4194">
            <a:extLst>
              <a:ext uri="{FF2B5EF4-FFF2-40B4-BE49-F238E27FC236}">
                <a16:creationId xmlns:a16="http://schemas.microsoft.com/office/drawing/2014/main" id="{580ABF48-E635-796A-BC3E-BC10C3915560}"/>
              </a:ext>
            </a:extLst>
          </p:cNvPr>
          <p:cNvGrpSpPr/>
          <p:nvPr/>
        </p:nvGrpSpPr>
        <p:grpSpPr>
          <a:xfrm>
            <a:off x="3936128" y="2046160"/>
            <a:ext cx="2876902" cy="2955798"/>
            <a:chOff x="2308280" y="3333861"/>
            <a:chExt cx="3384354" cy="3442899"/>
          </a:xfrm>
        </p:grpSpPr>
        <p:grpSp>
          <p:nvGrpSpPr>
            <p:cNvPr id="4196" name="Group 4195">
              <a:extLst>
                <a:ext uri="{FF2B5EF4-FFF2-40B4-BE49-F238E27FC236}">
                  <a16:creationId xmlns:a16="http://schemas.microsoft.com/office/drawing/2014/main" id="{F3D273FC-A761-10CB-A13B-EE243E05049C}"/>
                </a:ext>
              </a:extLst>
            </p:cNvPr>
            <p:cNvGrpSpPr/>
            <p:nvPr/>
          </p:nvGrpSpPr>
          <p:grpSpPr>
            <a:xfrm>
              <a:off x="2308280" y="3333861"/>
              <a:ext cx="3384354" cy="3442899"/>
              <a:chOff x="2308280" y="3333861"/>
              <a:chExt cx="3384354" cy="3442899"/>
            </a:xfrm>
          </p:grpSpPr>
          <p:grpSp>
            <p:nvGrpSpPr>
              <p:cNvPr id="4221" name="Group 4220">
                <a:extLst>
                  <a:ext uri="{FF2B5EF4-FFF2-40B4-BE49-F238E27FC236}">
                    <a16:creationId xmlns:a16="http://schemas.microsoft.com/office/drawing/2014/main" id="{186D1E80-0FBE-D36F-65C9-5B380724D892}"/>
                  </a:ext>
                </a:extLst>
              </p:cNvPr>
              <p:cNvGrpSpPr/>
              <p:nvPr/>
            </p:nvGrpSpPr>
            <p:grpSpPr>
              <a:xfrm>
                <a:off x="2308280" y="3333861"/>
                <a:ext cx="3384354" cy="3442899"/>
                <a:chOff x="2308280" y="3333861"/>
                <a:chExt cx="3384354" cy="3442899"/>
              </a:xfrm>
            </p:grpSpPr>
            <p:pic>
              <p:nvPicPr>
                <p:cNvPr id="4240" name="Picture 4239" descr="A diagram of a network&#10;&#10;AI-generated content may be incorrect.">
                  <a:extLst>
                    <a:ext uri="{FF2B5EF4-FFF2-40B4-BE49-F238E27FC236}">
                      <a16:creationId xmlns:a16="http://schemas.microsoft.com/office/drawing/2014/main" id="{BB454717-D61B-258E-4F0B-4E6DADC5C23C}"/>
                    </a:ext>
                  </a:extLst>
                </p:cNvPr>
                <p:cNvPicPr>
                  <a:picLocks noChangeAspect="1"/>
                </p:cNvPicPr>
                <p:nvPr/>
              </p:nvPicPr>
              <p:blipFill>
                <a:blip r:embed="rId3" cstate="hqprint">
                  <a:extLst>
                    <a:ext uri="{28A0092B-C50C-407E-A947-70E740481C1C}">
                      <a14:useLocalDpi xmlns:a14="http://schemas.microsoft.com/office/drawing/2010/main" val="0"/>
                    </a:ext>
                  </a:extLst>
                </a:blip>
                <a:srcRect l="20646" t="4780" b="6824"/>
                <a:stretch/>
              </p:blipFill>
              <p:spPr>
                <a:xfrm>
                  <a:off x="2556050" y="3333861"/>
                  <a:ext cx="3136584" cy="3152139"/>
                </a:xfrm>
                <a:prstGeom prst="rect">
                  <a:avLst/>
                </a:prstGeom>
              </p:spPr>
            </p:pic>
            <p:sp>
              <p:nvSpPr>
                <p:cNvPr id="4241" name="Freeform: Shape 4240">
                  <a:extLst>
                    <a:ext uri="{FF2B5EF4-FFF2-40B4-BE49-F238E27FC236}">
                      <a16:creationId xmlns:a16="http://schemas.microsoft.com/office/drawing/2014/main" id="{ED6F8265-67A5-7CAE-E80F-A3711468CC29}"/>
                    </a:ext>
                  </a:extLst>
                </p:cNvPr>
                <p:cNvSpPr/>
                <p:nvPr/>
              </p:nvSpPr>
              <p:spPr>
                <a:xfrm>
                  <a:off x="2308280" y="4851368"/>
                  <a:ext cx="1287887" cy="1925392"/>
                </a:xfrm>
                <a:custGeom>
                  <a:avLst/>
                  <a:gdLst>
                    <a:gd name="connsiteX0" fmla="*/ 218940 w 1287887"/>
                    <a:gd name="connsiteY0" fmla="*/ 0 h 1925392"/>
                    <a:gd name="connsiteX1" fmla="*/ 1287887 w 1287887"/>
                    <a:gd name="connsiteY1" fmla="*/ 528034 h 1925392"/>
                    <a:gd name="connsiteX2" fmla="*/ 1139780 w 1287887"/>
                    <a:gd name="connsiteY2" fmla="*/ 1010992 h 1925392"/>
                    <a:gd name="connsiteX3" fmla="*/ 1056067 w 1287887"/>
                    <a:gd name="connsiteY3" fmla="*/ 1609859 h 1925392"/>
                    <a:gd name="connsiteX4" fmla="*/ 1043188 w 1287887"/>
                    <a:gd name="connsiteY4" fmla="*/ 1925392 h 1925392"/>
                    <a:gd name="connsiteX5" fmla="*/ 0 w 1287887"/>
                    <a:gd name="connsiteY5" fmla="*/ 1738648 h 1925392"/>
                    <a:gd name="connsiteX6" fmla="*/ 218940 w 1287887"/>
                    <a:gd name="connsiteY6" fmla="*/ 0 h 192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7887" h="1925392">
                      <a:moveTo>
                        <a:pt x="218940" y="0"/>
                      </a:moveTo>
                      <a:lnTo>
                        <a:pt x="1287887" y="528034"/>
                      </a:lnTo>
                      <a:lnTo>
                        <a:pt x="1139780" y="1010992"/>
                      </a:lnTo>
                      <a:lnTo>
                        <a:pt x="1056067" y="1609859"/>
                      </a:lnTo>
                      <a:lnTo>
                        <a:pt x="1043188" y="1925392"/>
                      </a:lnTo>
                      <a:lnTo>
                        <a:pt x="0" y="1738648"/>
                      </a:lnTo>
                      <a:lnTo>
                        <a:pt x="21894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4">
                <p14:nvContentPartPr>
                  <p14:cNvPr id="4222" name="Ink 4221">
                    <a:extLst>
                      <a:ext uri="{FF2B5EF4-FFF2-40B4-BE49-F238E27FC236}">
                        <a16:creationId xmlns:a16="http://schemas.microsoft.com/office/drawing/2014/main" id="{5A8DBD5B-A007-C635-E6C1-61E12A81E015}"/>
                      </a:ext>
                    </a:extLst>
                  </p14:cNvPr>
                  <p14:cNvContentPartPr/>
                  <p14:nvPr/>
                </p14:nvContentPartPr>
                <p14:xfrm>
                  <a:off x="2926555" y="5053749"/>
                  <a:ext cx="182520" cy="152280"/>
                </p14:xfrm>
              </p:contentPart>
            </mc:Choice>
            <mc:Fallback xmlns="">
              <p:pic>
                <p:nvPicPr>
                  <p:cNvPr id="4222" name="Ink 4221">
                    <a:extLst>
                      <a:ext uri="{FF2B5EF4-FFF2-40B4-BE49-F238E27FC236}">
                        <a16:creationId xmlns:a16="http://schemas.microsoft.com/office/drawing/2014/main" id="{5A8DBD5B-A007-C635-E6C1-61E12A81E015}"/>
                      </a:ext>
                    </a:extLst>
                  </p:cNvPr>
                  <p:cNvPicPr/>
                  <p:nvPr/>
                </p:nvPicPr>
                <p:blipFill>
                  <a:blip r:embed="rId5"/>
                  <a:stretch>
                    <a:fillRect/>
                  </a:stretch>
                </p:blipFill>
                <p:spPr>
                  <a:xfrm>
                    <a:off x="2921473" y="5048729"/>
                    <a:ext cx="192684" cy="162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223" name="Ink 4222">
                    <a:extLst>
                      <a:ext uri="{FF2B5EF4-FFF2-40B4-BE49-F238E27FC236}">
                        <a16:creationId xmlns:a16="http://schemas.microsoft.com/office/drawing/2014/main" id="{74DC1E1A-4E61-8C9D-8D49-FC8C70B6DD3E}"/>
                      </a:ext>
                    </a:extLst>
                  </p14:cNvPr>
                  <p14:cNvContentPartPr/>
                  <p14:nvPr/>
                </p14:nvContentPartPr>
                <p14:xfrm>
                  <a:off x="2818195" y="4996869"/>
                  <a:ext cx="351000" cy="349200"/>
                </p14:xfrm>
              </p:contentPart>
            </mc:Choice>
            <mc:Fallback xmlns="">
              <p:pic>
                <p:nvPicPr>
                  <p:cNvPr id="4223" name="Ink 4222">
                    <a:extLst>
                      <a:ext uri="{FF2B5EF4-FFF2-40B4-BE49-F238E27FC236}">
                        <a16:creationId xmlns:a16="http://schemas.microsoft.com/office/drawing/2014/main" id="{74DC1E1A-4E61-8C9D-8D49-FC8C70B6DD3E}"/>
                      </a:ext>
                    </a:extLst>
                  </p:cNvPr>
                  <p:cNvPicPr/>
                  <p:nvPr/>
                </p:nvPicPr>
                <p:blipFill>
                  <a:blip r:embed="rId7"/>
                  <a:stretch>
                    <a:fillRect/>
                  </a:stretch>
                </p:blipFill>
                <p:spPr>
                  <a:xfrm>
                    <a:off x="2813114" y="4991832"/>
                    <a:ext cx="361162" cy="35927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24" name="Ink 4223">
                    <a:extLst>
                      <a:ext uri="{FF2B5EF4-FFF2-40B4-BE49-F238E27FC236}">
                        <a16:creationId xmlns:a16="http://schemas.microsoft.com/office/drawing/2014/main" id="{56D457FC-1AF1-E947-5AFC-C7B3853712C0}"/>
                      </a:ext>
                    </a:extLst>
                  </p14:cNvPr>
                  <p14:cNvContentPartPr/>
                  <p14:nvPr/>
                </p14:nvContentPartPr>
                <p14:xfrm>
                  <a:off x="3024115" y="5020269"/>
                  <a:ext cx="73800" cy="101160"/>
                </p14:xfrm>
              </p:contentPart>
            </mc:Choice>
            <mc:Fallback xmlns="">
              <p:pic>
                <p:nvPicPr>
                  <p:cNvPr id="4224" name="Ink 4223">
                    <a:extLst>
                      <a:ext uri="{FF2B5EF4-FFF2-40B4-BE49-F238E27FC236}">
                        <a16:creationId xmlns:a16="http://schemas.microsoft.com/office/drawing/2014/main" id="{56D457FC-1AF1-E947-5AFC-C7B3853712C0}"/>
                      </a:ext>
                    </a:extLst>
                  </p:cNvPr>
                  <p:cNvPicPr/>
                  <p:nvPr/>
                </p:nvPicPr>
                <p:blipFill>
                  <a:blip r:embed="rId9"/>
                  <a:stretch>
                    <a:fillRect/>
                  </a:stretch>
                </p:blipFill>
                <p:spPr>
                  <a:xfrm>
                    <a:off x="3019054" y="5015232"/>
                    <a:ext cx="83921" cy="11123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25" name="Ink 4224">
                    <a:extLst>
                      <a:ext uri="{FF2B5EF4-FFF2-40B4-BE49-F238E27FC236}">
                        <a16:creationId xmlns:a16="http://schemas.microsoft.com/office/drawing/2014/main" id="{968C0748-58A9-8023-5A29-5B777755207C}"/>
                      </a:ext>
                    </a:extLst>
                  </p14:cNvPr>
                  <p14:cNvContentPartPr/>
                  <p14:nvPr/>
                </p14:nvContentPartPr>
                <p14:xfrm>
                  <a:off x="3059395" y="4999749"/>
                  <a:ext cx="38520" cy="138960"/>
                </p14:xfrm>
              </p:contentPart>
            </mc:Choice>
            <mc:Fallback xmlns="">
              <p:pic>
                <p:nvPicPr>
                  <p:cNvPr id="4225" name="Ink 4224">
                    <a:extLst>
                      <a:ext uri="{FF2B5EF4-FFF2-40B4-BE49-F238E27FC236}">
                        <a16:creationId xmlns:a16="http://schemas.microsoft.com/office/drawing/2014/main" id="{968C0748-58A9-8023-5A29-5B777755207C}"/>
                      </a:ext>
                    </a:extLst>
                  </p:cNvPr>
                  <p:cNvPicPr/>
                  <p:nvPr/>
                </p:nvPicPr>
                <p:blipFill>
                  <a:blip r:embed="rId11"/>
                  <a:stretch>
                    <a:fillRect/>
                  </a:stretch>
                </p:blipFill>
                <p:spPr>
                  <a:xfrm>
                    <a:off x="3054315" y="4994726"/>
                    <a:ext cx="48679" cy="14900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226" name="Ink 4225">
                    <a:extLst>
                      <a:ext uri="{FF2B5EF4-FFF2-40B4-BE49-F238E27FC236}">
                        <a16:creationId xmlns:a16="http://schemas.microsoft.com/office/drawing/2014/main" id="{09259AA5-8C1B-0BB6-751C-C0871CC1C5F5}"/>
                      </a:ext>
                    </a:extLst>
                  </p14:cNvPr>
                  <p14:cNvContentPartPr/>
                  <p14:nvPr/>
                </p14:nvContentPartPr>
                <p14:xfrm>
                  <a:off x="2942395" y="4887789"/>
                  <a:ext cx="11160" cy="39240"/>
                </p14:xfrm>
              </p:contentPart>
            </mc:Choice>
            <mc:Fallback xmlns="">
              <p:pic>
                <p:nvPicPr>
                  <p:cNvPr id="4226" name="Ink 4225">
                    <a:extLst>
                      <a:ext uri="{FF2B5EF4-FFF2-40B4-BE49-F238E27FC236}">
                        <a16:creationId xmlns:a16="http://schemas.microsoft.com/office/drawing/2014/main" id="{09259AA5-8C1B-0BB6-751C-C0871CC1C5F5}"/>
                      </a:ext>
                    </a:extLst>
                  </p:cNvPr>
                  <p:cNvPicPr/>
                  <p:nvPr/>
                </p:nvPicPr>
                <p:blipFill>
                  <a:blip r:embed="rId13"/>
                  <a:stretch>
                    <a:fillRect/>
                  </a:stretch>
                </p:blipFill>
                <p:spPr>
                  <a:xfrm>
                    <a:off x="2937435" y="4882780"/>
                    <a:ext cx="21080" cy="4925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227" name="Ink 4226">
                    <a:extLst>
                      <a:ext uri="{FF2B5EF4-FFF2-40B4-BE49-F238E27FC236}">
                        <a16:creationId xmlns:a16="http://schemas.microsoft.com/office/drawing/2014/main" id="{3D6A403D-6629-4256-96EF-D83FF0033472}"/>
                      </a:ext>
                    </a:extLst>
                  </p14:cNvPr>
                  <p14:cNvContentPartPr/>
                  <p14:nvPr/>
                </p14:nvContentPartPr>
                <p14:xfrm>
                  <a:off x="2951035" y="4880229"/>
                  <a:ext cx="6480" cy="2520"/>
                </p14:xfrm>
              </p:contentPart>
            </mc:Choice>
            <mc:Fallback xmlns="">
              <p:pic>
                <p:nvPicPr>
                  <p:cNvPr id="4227" name="Ink 4226">
                    <a:extLst>
                      <a:ext uri="{FF2B5EF4-FFF2-40B4-BE49-F238E27FC236}">
                        <a16:creationId xmlns:a16="http://schemas.microsoft.com/office/drawing/2014/main" id="{3D6A403D-6629-4256-96EF-D83FF0033472}"/>
                      </a:ext>
                    </a:extLst>
                  </p:cNvPr>
                  <p:cNvPicPr/>
                  <p:nvPr/>
                </p:nvPicPr>
                <p:blipFill>
                  <a:blip r:embed="rId15"/>
                  <a:stretch>
                    <a:fillRect/>
                  </a:stretch>
                </p:blipFill>
                <p:spPr>
                  <a:xfrm>
                    <a:off x="2945851" y="4875189"/>
                    <a:ext cx="16848"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28" name="Ink 4227">
                    <a:extLst>
                      <a:ext uri="{FF2B5EF4-FFF2-40B4-BE49-F238E27FC236}">
                        <a16:creationId xmlns:a16="http://schemas.microsoft.com/office/drawing/2014/main" id="{83ABCAF8-2F5A-31D9-BC02-1C22A25F93E8}"/>
                      </a:ext>
                    </a:extLst>
                  </p14:cNvPr>
                  <p14:cNvContentPartPr/>
                  <p14:nvPr/>
                </p14:nvContentPartPr>
                <p14:xfrm>
                  <a:off x="2930515" y="4990389"/>
                  <a:ext cx="5040" cy="71280"/>
                </p14:xfrm>
              </p:contentPart>
            </mc:Choice>
            <mc:Fallback xmlns="">
              <p:pic>
                <p:nvPicPr>
                  <p:cNvPr id="4228" name="Ink 4227">
                    <a:extLst>
                      <a:ext uri="{FF2B5EF4-FFF2-40B4-BE49-F238E27FC236}">
                        <a16:creationId xmlns:a16="http://schemas.microsoft.com/office/drawing/2014/main" id="{83ABCAF8-2F5A-31D9-BC02-1C22A25F93E8}"/>
                      </a:ext>
                    </a:extLst>
                  </p:cNvPr>
                  <p:cNvPicPr/>
                  <p:nvPr/>
                </p:nvPicPr>
                <p:blipFill>
                  <a:blip r:embed="rId17"/>
                  <a:stretch>
                    <a:fillRect/>
                  </a:stretch>
                </p:blipFill>
                <p:spPr>
                  <a:xfrm>
                    <a:off x="2925475" y="4985357"/>
                    <a:ext cx="15120" cy="8134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229" name="Ink 4228">
                    <a:extLst>
                      <a:ext uri="{FF2B5EF4-FFF2-40B4-BE49-F238E27FC236}">
                        <a16:creationId xmlns:a16="http://schemas.microsoft.com/office/drawing/2014/main" id="{DAC18ABB-B2D5-AD54-F0E7-1F7D13500A5E}"/>
                      </a:ext>
                    </a:extLst>
                  </p14:cNvPr>
                  <p14:cNvContentPartPr/>
                  <p14:nvPr/>
                </p14:nvContentPartPr>
                <p14:xfrm>
                  <a:off x="2942395" y="4982109"/>
                  <a:ext cx="360" cy="360"/>
                </p14:xfrm>
              </p:contentPart>
            </mc:Choice>
            <mc:Fallback xmlns="">
              <p:pic>
                <p:nvPicPr>
                  <p:cNvPr id="4229" name="Ink 4228">
                    <a:extLst>
                      <a:ext uri="{FF2B5EF4-FFF2-40B4-BE49-F238E27FC236}">
                        <a16:creationId xmlns:a16="http://schemas.microsoft.com/office/drawing/2014/main" id="{DAC18ABB-B2D5-AD54-F0E7-1F7D13500A5E}"/>
                      </a:ext>
                    </a:extLst>
                  </p:cNvPr>
                  <p:cNvPicPr/>
                  <p:nvPr/>
                </p:nvPicPr>
                <p:blipFill>
                  <a:blip r:embed="rId19"/>
                  <a:stretch>
                    <a:fillRect/>
                  </a:stretch>
                </p:blipFill>
                <p:spPr>
                  <a:xfrm>
                    <a:off x="2938075" y="497778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230" name="Ink 4229">
                    <a:extLst>
                      <a:ext uri="{FF2B5EF4-FFF2-40B4-BE49-F238E27FC236}">
                        <a16:creationId xmlns:a16="http://schemas.microsoft.com/office/drawing/2014/main" id="{E5F892C0-19E2-ACC8-E212-806EA1157CAD}"/>
                      </a:ext>
                    </a:extLst>
                  </p14:cNvPr>
                  <p14:cNvContentPartPr/>
                  <p14:nvPr/>
                </p14:nvContentPartPr>
                <p14:xfrm>
                  <a:off x="2907475" y="4969149"/>
                  <a:ext cx="94320" cy="73080"/>
                </p14:xfrm>
              </p:contentPart>
            </mc:Choice>
            <mc:Fallback xmlns="">
              <p:pic>
                <p:nvPicPr>
                  <p:cNvPr id="4230" name="Ink 4229">
                    <a:extLst>
                      <a:ext uri="{FF2B5EF4-FFF2-40B4-BE49-F238E27FC236}">
                        <a16:creationId xmlns:a16="http://schemas.microsoft.com/office/drawing/2014/main" id="{E5F892C0-19E2-ACC8-E212-806EA1157CAD}"/>
                      </a:ext>
                    </a:extLst>
                  </p:cNvPr>
                  <p:cNvPicPr/>
                  <p:nvPr/>
                </p:nvPicPr>
                <p:blipFill>
                  <a:blip r:embed="rId21"/>
                  <a:stretch>
                    <a:fillRect/>
                  </a:stretch>
                </p:blipFill>
                <p:spPr>
                  <a:xfrm>
                    <a:off x="2902399" y="4964138"/>
                    <a:ext cx="104471" cy="8310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231" name="Ink 4230">
                    <a:extLst>
                      <a:ext uri="{FF2B5EF4-FFF2-40B4-BE49-F238E27FC236}">
                        <a16:creationId xmlns:a16="http://schemas.microsoft.com/office/drawing/2014/main" id="{55214A4A-501E-4D21-4C10-8CCDAFAF7736}"/>
                      </a:ext>
                    </a:extLst>
                  </p14:cNvPr>
                  <p14:cNvContentPartPr/>
                  <p14:nvPr/>
                </p14:nvContentPartPr>
                <p14:xfrm>
                  <a:off x="2851315" y="4982109"/>
                  <a:ext cx="132480" cy="546840"/>
                </p14:xfrm>
              </p:contentPart>
            </mc:Choice>
            <mc:Fallback xmlns="">
              <p:pic>
                <p:nvPicPr>
                  <p:cNvPr id="4231" name="Ink 4230">
                    <a:extLst>
                      <a:ext uri="{FF2B5EF4-FFF2-40B4-BE49-F238E27FC236}">
                        <a16:creationId xmlns:a16="http://schemas.microsoft.com/office/drawing/2014/main" id="{55214A4A-501E-4D21-4C10-8CCDAFAF7736}"/>
                      </a:ext>
                    </a:extLst>
                  </p:cNvPr>
                  <p:cNvPicPr/>
                  <p:nvPr/>
                </p:nvPicPr>
                <p:blipFill>
                  <a:blip r:embed="rId23"/>
                  <a:stretch>
                    <a:fillRect/>
                  </a:stretch>
                </p:blipFill>
                <p:spPr>
                  <a:xfrm>
                    <a:off x="2846236" y="4977077"/>
                    <a:ext cx="142638" cy="55690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232" name="Ink 4231">
                    <a:extLst>
                      <a:ext uri="{FF2B5EF4-FFF2-40B4-BE49-F238E27FC236}">
                        <a16:creationId xmlns:a16="http://schemas.microsoft.com/office/drawing/2014/main" id="{BADF051F-2204-AFC6-C935-A72CF72A808F}"/>
                      </a:ext>
                    </a:extLst>
                  </p14:cNvPr>
                  <p14:cNvContentPartPr/>
                  <p14:nvPr/>
                </p14:nvContentPartPr>
                <p14:xfrm>
                  <a:off x="3024115" y="4943949"/>
                  <a:ext cx="41760" cy="133920"/>
                </p14:xfrm>
              </p:contentPart>
            </mc:Choice>
            <mc:Fallback xmlns="">
              <p:pic>
                <p:nvPicPr>
                  <p:cNvPr id="4232" name="Ink 4231">
                    <a:extLst>
                      <a:ext uri="{FF2B5EF4-FFF2-40B4-BE49-F238E27FC236}">
                        <a16:creationId xmlns:a16="http://schemas.microsoft.com/office/drawing/2014/main" id="{BADF051F-2204-AFC6-C935-A72CF72A808F}"/>
                      </a:ext>
                    </a:extLst>
                  </p:cNvPr>
                  <p:cNvPicPr/>
                  <p:nvPr/>
                </p:nvPicPr>
                <p:blipFill>
                  <a:blip r:embed="rId25"/>
                  <a:stretch>
                    <a:fillRect/>
                  </a:stretch>
                </p:blipFill>
                <p:spPr>
                  <a:xfrm>
                    <a:off x="3019053" y="4938911"/>
                    <a:ext cx="51884" cy="14399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233" name="Ink 4232">
                    <a:extLst>
                      <a:ext uri="{FF2B5EF4-FFF2-40B4-BE49-F238E27FC236}">
                        <a16:creationId xmlns:a16="http://schemas.microsoft.com/office/drawing/2014/main" id="{F5AEA187-1444-E689-A12D-07FBAE05FA4D}"/>
                      </a:ext>
                    </a:extLst>
                  </p14:cNvPr>
                  <p14:cNvContentPartPr/>
                  <p14:nvPr/>
                </p14:nvContentPartPr>
                <p14:xfrm>
                  <a:off x="3059395" y="4941069"/>
                  <a:ext cx="360" cy="23400"/>
                </p14:xfrm>
              </p:contentPart>
            </mc:Choice>
            <mc:Fallback xmlns="">
              <p:pic>
                <p:nvPicPr>
                  <p:cNvPr id="4233" name="Ink 4232">
                    <a:extLst>
                      <a:ext uri="{FF2B5EF4-FFF2-40B4-BE49-F238E27FC236}">
                        <a16:creationId xmlns:a16="http://schemas.microsoft.com/office/drawing/2014/main" id="{F5AEA187-1444-E689-A12D-07FBAE05FA4D}"/>
                      </a:ext>
                    </a:extLst>
                  </p:cNvPr>
                  <p:cNvPicPr/>
                  <p:nvPr/>
                </p:nvPicPr>
                <p:blipFill>
                  <a:blip r:embed="rId27"/>
                  <a:stretch>
                    <a:fillRect/>
                  </a:stretch>
                </p:blipFill>
                <p:spPr>
                  <a:xfrm>
                    <a:off x="3055075" y="4936055"/>
                    <a:ext cx="9000" cy="3342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234" name="Ink 4233">
                    <a:extLst>
                      <a:ext uri="{FF2B5EF4-FFF2-40B4-BE49-F238E27FC236}">
                        <a16:creationId xmlns:a16="http://schemas.microsoft.com/office/drawing/2014/main" id="{526073F2-F555-6610-5054-3F3E84E2F753}"/>
                      </a:ext>
                    </a:extLst>
                  </p14:cNvPr>
                  <p14:cNvContentPartPr/>
                  <p14:nvPr/>
                </p14:nvContentPartPr>
                <p14:xfrm>
                  <a:off x="3444438" y="5281168"/>
                  <a:ext cx="60120" cy="50400"/>
                </p14:xfrm>
              </p:contentPart>
            </mc:Choice>
            <mc:Fallback xmlns="">
              <p:pic>
                <p:nvPicPr>
                  <p:cNvPr id="4234" name="Ink 4233">
                    <a:extLst>
                      <a:ext uri="{FF2B5EF4-FFF2-40B4-BE49-F238E27FC236}">
                        <a16:creationId xmlns:a16="http://schemas.microsoft.com/office/drawing/2014/main" id="{526073F2-F555-6610-5054-3F3E84E2F753}"/>
                      </a:ext>
                    </a:extLst>
                  </p:cNvPr>
                  <p:cNvPicPr/>
                  <p:nvPr/>
                </p:nvPicPr>
                <p:blipFill>
                  <a:blip r:embed="rId29"/>
                  <a:stretch>
                    <a:fillRect/>
                  </a:stretch>
                </p:blipFill>
                <p:spPr>
                  <a:xfrm>
                    <a:off x="3439357" y="5276128"/>
                    <a:ext cx="70281" cy="60480"/>
                  </a:xfrm>
                  <a:prstGeom prst="rect">
                    <a:avLst/>
                  </a:prstGeom>
                </p:spPr>
              </p:pic>
            </mc:Fallback>
          </mc:AlternateContent>
          <p:sp>
            <p:nvSpPr>
              <p:cNvPr id="4235" name="Freeform: Shape 4234">
                <a:extLst>
                  <a:ext uri="{FF2B5EF4-FFF2-40B4-BE49-F238E27FC236}">
                    <a16:creationId xmlns:a16="http://schemas.microsoft.com/office/drawing/2014/main" id="{C68C8F84-EEAB-96EF-4B72-D269CCAA6503}"/>
                  </a:ext>
                </a:extLst>
              </p:cNvPr>
              <p:cNvSpPr/>
              <p:nvPr/>
            </p:nvSpPr>
            <p:spPr>
              <a:xfrm>
                <a:off x="3381533" y="5172808"/>
                <a:ext cx="214521" cy="175846"/>
              </a:xfrm>
              <a:custGeom>
                <a:avLst/>
                <a:gdLst>
                  <a:gd name="connsiteX0" fmla="*/ 176421 w 214521"/>
                  <a:gd name="connsiteY0" fmla="*/ 0 h 175846"/>
                  <a:gd name="connsiteX1" fmla="*/ 176421 w 214521"/>
                  <a:gd name="connsiteY1" fmla="*/ 0 h 175846"/>
                  <a:gd name="connsiteX2" fmla="*/ 196936 w 214521"/>
                  <a:gd name="connsiteY2" fmla="*/ 26377 h 175846"/>
                  <a:gd name="connsiteX3" fmla="*/ 208659 w 214521"/>
                  <a:gd name="connsiteY3" fmla="*/ 55684 h 175846"/>
                  <a:gd name="connsiteX4" fmla="*/ 214521 w 214521"/>
                  <a:gd name="connsiteY4" fmla="*/ 67407 h 175846"/>
                  <a:gd name="connsiteX5" fmla="*/ 208659 w 214521"/>
                  <a:gd name="connsiteY5" fmla="*/ 93784 h 175846"/>
                  <a:gd name="connsiteX6" fmla="*/ 194005 w 214521"/>
                  <a:gd name="connsiteY6" fmla="*/ 99646 h 175846"/>
                  <a:gd name="connsiteX7" fmla="*/ 164698 w 214521"/>
                  <a:gd name="connsiteY7" fmla="*/ 105507 h 175846"/>
                  <a:gd name="connsiteX8" fmla="*/ 138321 w 214521"/>
                  <a:gd name="connsiteY8" fmla="*/ 126023 h 175846"/>
                  <a:gd name="connsiteX9" fmla="*/ 123667 w 214521"/>
                  <a:gd name="connsiteY9" fmla="*/ 140677 h 175846"/>
                  <a:gd name="connsiteX10" fmla="*/ 100221 w 214521"/>
                  <a:gd name="connsiteY10" fmla="*/ 146538 h 175846"/>
                  <a:gd name="connsiteX11" fmla="*/ 73844 w 214521"/>
                  <a:gd name="connsiteY11" fmla="*/ 161192 h 175846"/>
                  <a:gd name="connsiteX12" fmla="*/ 59190 w 214521"/>
                  <a:gd name="connsiteY12" fmla="*/ 167054 h 175846"/>
                  <a:gd name="connsiteX13" fmla="*/ 35744 w 214521"/>
                  <a:gd name="connsiteY13" fmla="*/ 175846 h 175846"/>
                  <a:gd name="connsiteX14" fmla="*/ 26952 w 214521"/>
                  <a:gd name="connsiteY14" fmla="*/ 172915 h 175846"/>
                  <a:gd name="connsiteX15" fmla="*/ 6436 w 214521"/>
                  <a:gd name="connsiteY15" fmla="*/ 143607 h 175846"/>
                  <a:gd name="connsiteX16" fmla="*/ 6436 w 214521"/>
                  <a:gd name="connsiteY16" fmla="*/ 82061 h 175846"/>
                  <a:gd name="connsiteX17" fmla="*/ 44536 w 214521"/>
                  <a:gd name="connsiteY17" fmla="*/ 49823 h 175846"/>
                  <a:gd name="connsiteX18" fmla="*/ 117805 w 214521"/>
                  <a:gd name="connsiteY18" fmla="*/ 14654 h 175846"/>
                  <a:gd name="connsiteX19" fmla="*/ 135390 w 214521"/>
                  <a:gd name="connsiteY19" fmla="*/ 11723 h 175846"/>
                  <a:gd name="connsiteX20" fmla="*/ 176421 w 214521"/>
                  <a:gd name="connsiteY20" fmla="*/ 0 h 1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521" h="175846">
                    <a:moveTo>
                      <a:pt x="176421" y="0"/>
                    </a:moveTo>
                    <a:lnTo>
                      <a:pt x="176421" y="0"/>
                    </a:lnTo>
                    <a:cubicBezTo>
                      <a:pt x="183259" y="8792"/>
                      <a:pt x="190596" y="17219"/>
                      <a:pt x="196936" y="26377"/>
                    </a:cubicBezTo>
                    <a:cubicBezTo>
                      <a:pt x="203450" y="35786"/>
                      <a:pt x="204402" y="45042"/>
                      <a:pt x="208659" y="55684"/>
                    </a:cubicBezTo>
                    <a:cubicBezTo>
                      <a:pt x="210282" y="59740"/>
                      <a:pt x="212567" y="63499"/>
                      <a:pt x="214521" y="67407"/>
                    </a:cubicBezTo>
                    <a:cubicBezTo>
                      <a:pt x="212567" y="76199"/>
                      <a:pt x="213495" y="86185"/>
                      <a:pt x="208659" y="93784"/>
                    </a:cubicBezTo>
                    <a:cubicBezTo>
                      <a:pt x="205834" y="98222"/>
                      <a:pt x="199088" y="98290"/>
                      <a:pt x="194005" y="99646"/>
                    </a:cubicBezTo>
                    <a:cubicBezTo>
                      <a:pt x="184379" y="102213"/>
                      <a:pt x="164698" y="105507"/>
                      <a:pt x="164698" y="105507"/>
                    </a:cubicBezTo>
                    <a:cubicBezTo>
                      <a:pt x="150080" y="114278"/>
                      <a:pt x="149440" y="113051"/>
                      <a:pt x="138321" y="126023"/>
                    </a:cubicBezTo>
                    <a:cubicBezTo>
                      <a:pt x="129530" y="136278"/>
                      <a:pt x="136364" y="134328"/>
                      <a:pt x="123667" y="140677"/>
                    </a:cubicBezTo>
                    <a:cubicBezTo>
                      <a:pt x="117663" y="143679"/>
                      <a:pt x="105788" y="145425"/>
                      <a:pt x="100221" y="146538"/>
                    </a:cubicBezTo>
                    <a:cubicBezTo>
                      <a:pt x="89656" y="152877"/>
                      <a:pt x="84652" y="156388"/>
                      <a:pt x="73844" y="161192"/>
                    </a:cubicBezTo>
                    <a:cubicBezTo>
                      <a:pt x="69037" y="163329"/>
                      <a:pt x="63998" y="164917"/>
                      <a:pt x="59190" y="167054"/>
                    </a:cubicBezTo>
                    <a:cubicBezTo>
                      <a:pt x="39488" y="175810"/>
                      <a:pt x="55740" y="170847"/>
                      <a:pt x="35744" y="175846"/>
                    </a:cubicBezTo>
                    <a:cubicBezTo>
                      <a:pt x="32813" y="174869"/>
                      <a:pt x="29325" y="174893"/>
                      <a:pt x="26952" y="172915"/>
                    </a:cubicBezTo>
                    <a:cubicBezTo>
                      <a:pt x="23694" y="170200"/>
                      <a:pt x="6789" y="144137"/>
                      <a:pt x="6436" y="143607"/>
                    </a:cubicBezTo>
                    <a:cubicBezTo>
                      <a:pt x="-846" y="114477"/>
                      <a:pt x="-3354" y="117305"/>
                      <a:pt x="6436" y="82061"/>
                    </a:cubicBezTo>
                    <a:cubicBezTo>
                      <a:pt x="11633" y="63352"/>
                      <a:pt x="29787" y="58017"/>
                      <a:pt x="44536" y="49823"/>
                    </a:cubicBezTo>
                    <a:cubicBezTo>
                      <a:pt x="68979" y="36243"/>
                      <a:pt x="86274" y="19909"/>
                      <a:pt x="117805" y="14654"/>
                    </a:cubicBezTo>
                    <a:cubicBezTo>
                      <a:pt x="123667" y="13677"/>
                      <a:pt x="129648" y="13254"/>
                      <a:pt x="135390" y="11723"/>
                    </a:cubicBezTo>
                    <a:cubicBezTo>
                      <a:pt x="169520" y="2621"/>
                      <a:pt x="169582" y="1954"/>
                      <a:pt x="17642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0">
                <p14:nvContentPartPr>
                  <p14:cNvPr id="4236" name="Ink 4235">
                    <a:extLst>
                      <a:ext uri="{FF2B5EF4-FFF2-40B4-BE49-F238E27FC236}">
                        <a16:creationId xmlns:a16="http://schemas.microsoft.com/office/drawing/2014/main" id="{0B294347-CB83-89CB-4AA1-6F75D40CA73A}"/>
                      </a:ext>
                    </a:extLst>
                  </p14:cNvPr>
                  <p14:cNvContentPartPr/>
                  <p14:nvPr/>
                </p14:nvContentPartPr>
                <p14:xfrm>
                  <a:off x="3589800" y="5210025"/>
                  <a:ext cx="26280" cy="16560"/>
                </p14:xfrm>
              </p:contentPart>
            </mc:Choice>
            <mc:Fallback xmlns="">
              <p:pic>
                <p:nvPicPr>
                  <p:cNvPr id="4236" name="Ink 4235">
                    <a:extLst>
                      <a:ext uri="{FF2B5EF4-FFF2-40B4-BE49-F238E27FC236}">
                        <a16:creationId xmlns:a16="http://schemas.microsoft.com/office/drawing/2014/main" id="{0B294347-CB83-89CB-4AA1-6F75D40CA73A}"/>
                      </a:ext>
                    </a:extLst>
                  </p:cNvPr>
                  <p:cNvPicPr/>
                  <p:nvPr/>
                </p:nvPicPr>
                <p:blipFill>
                  <a:blip r:embed="rId31"/>
                  <a:stretch>
                    <a:fillRect/>
                  </a:stretch>
                </p:blipFill>
                <p:spPr>
                  <a:xfrm>
                    <a:off x="3584714" y="5205057"/>
                    <a:ext cx="36453" cy="2649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37" name="Ink 4236">
                    <a:extLst>
                      <a:ext uri="{FF2B5EF4-FFF2-40B4-BE49-F238E27FC236}">
                        <a16:creationId xmlns:a16="http://schemas.microsoft.com/office/drawing/2014/main" id="{A887A74A-F45F-AAC8-04B0-14AFF74AA9F3}"/>
                      </a:ext>
                    </a:extLst>
                  </p14:cNvPr>
                  <p14:cNvContentPartPr/>
                  <p14:nvPr/>
                </p14:nvContentPartPr>
                <p14:xfrm>
                  <a:off x="3571080" y="5183385"/>
                  <a:ext cx="20160" cy="15120"/>
                </p14:xfrm>
              </p:contentPart>
            </mc:Choice>
            <mc:Fallback xmlns="">
              <p:pic>
                <p:nvPicPr>
                  <p:cNvPr id="4237" name="Ink 4236">
                    <a:extLst>
                      <a:ext uri="{FF2B5EF4-FFF2-40B4-BE49-F238E27FC236}">
                        <a16:creationId xmlns:a16="http://schemas.microsoft.com/office/drawing/2014/main" id="{A887A74A-F45F-AAC8-04B0-14AFF74AA9F3}"/>
                      </a:ext>
                    </a:extLst>
                  </p:cNvPr>
                  <p:cNvPicPr/>
                  <p:nvPr/>
                </p:nvPicPr>
                <p:blipFill>
                  <a:blip r:embed="rId33"/>
                  <a:stretch>
                    <a:fillRect/>
                  </a:stretch>
                </p:blipFill>
                <p:spPr>
                  <a:xfrm>
                    <a:off x="3565933" y="5178345"/>
                    <a:ext cx="30454" cy="25200"/>
                  </a:xfrm>
                  <a:prstGeom prst="rect">
                    <a:avLst/>
                  </a:prstGeom>
                </p:spPr>
              </p:pic>
            </mc:Fallback>
          </mc:AlternateContent>
          <p:sp>
            <p:nvSpPr>
              <p:cNvPr id="4238" name="Oval 4237">
                <a:extLst>
                  <a:ext uri="{FF2B5EF4-FFF2-40B4-BE49-F238E27FC236}">
                    <a16:creationId xmlns:a16="http://schemas.microsoft.com/office/drawing/2014/main" id="{5FDD93BE-1FE1-A578-CE42-01E71EF0ACB0}"/>
                  </a:ext>
                </a:extLst>
              </p:cNvPr>
              <p:cNvSpPr/>
              <p:nvPr/>
            </p:nvSpPr>
            <p:spPr>
              <a:xfrm>
                <a:off x="3587260" y="5145174"/>
                <a:ext cx="54864" cy="54864"/>
              </a:xfrm>
              <a:prstGeom prst="ellipse">
                <a:avLst/>
              </a:prstGeom>
              <a:solidFill>
                <a:srgbClr val="FE2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39" name="Oval 4238">
                <a:extLst>
                  <a:ext uri="{FF2B5EF4-FFF2-40B4-BE49-F238E27FC236}">
                    <a16:creationId xmlns:a16="http://schemas.microsoft.com/office/drawing/2014/main" id="{5BD80383-8F3C-2ADA-A8FF-A85D2C46C260}"/>
                  </a:ext>
                </a:extLst>
              </p:cNvPr>
              <p:cNvSpPr/>
              <p:nvPr/>
            </p:nvSpPr>
            <p:spPr>
              <a:xfrm>
                <a:off x="3609843" y="5169037"/>
                <a:ext cx="54864" cy="54864"/>
              </a:xfrm>
              <a:prstGeom prst="ellipse">
                <a:avLst/>
              </a:prstGeom>
              <a:solidFill>
                <a:srgbClr val="FE2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197" name="Freeform: Shape 4196">
              <a:extLst>
                <a:ext uri="{FF2B5EF4-FFF2-40B4-BE49-F238E27FC236}">
                  <a16:creationId xmlns:a16="http://schemas.microsoft.com/office/drawing/2014/main" id="{A2E22EEE-C964-1C51-34C0-8941C2A6E4FD}"/>
                </a:ext>
              </a:extLst>
            </p:cNvPr>
            <p:cNvSpPr/>
            <p:nvPr/>
          </p:nvSpPr>
          <p:spPr>
            <a:xfrm>
              <a:off x="3405209" y="5695347"/>
              <a:ext cx="194465" cy="204809"/>
            </a:xfrm>
            <a:custGeom>
              <a:avLst/>
              <a:gdLst>
                <a:gd name="connsiteX0" fmla="*/ 194465 w 194465"/>
                <a:gd name="connsiteY0" fmla="*/ 4137 h 204809"/>
                <a:gd name="connsiteX1" fmla="*/ 194465 w 194465"/>
                <a:gd name="connsiteY1" fmla="*/ 4137 h 204809"/>
                <a:gd name="connsiteX2" fmla="*/ 188259 w 194465"/>
                <a:gd name="connsiteY2" fmla="*/ 22756 h 204809"/>
                <a:gd name="connsiteX3" fmla="*/ 182053 w 194465"/>
                <a:gd name="connsiteY3" fmla="*/ 28963 h 204809"/>
                <a:gd name="connsiteX4" fmla="*/ 179984 w 194465"/>
                <a:gd name="connsiteY4" fmla="*/ 43444 h 204809"/>
                <a:gd name="connsiteX5" fmla="*/ 167571 w 194465"/>
                <a:gd name="connsiteY5" fmla="*/ 49650 h 204809"/>
                <a:gd name="connsiteX6" fmla="*/ 163434 w 194465"/>
                <a:gd name="connsiteY6" fmla="*/ 57925 h 204809"/>
                <a:gd name="connsiteX7" fmla="*/ 157227 w 194465"/>
                <a:gd name="connsiteY7" fmla="*/ 68269 h 204809"/>
                <a:gd name="connsiteX8" fmla="*/ 153090 w 194465"/>
                <a:gd name="connsiteY8" fmla="*/ 78613 h 204809"/>
                <a:gd name="connsiteX9" fmla="*/ 151021 w 194465"/>
                <a:gd name="connsiteY9" fmla="*/ 84820 h 204809"/>
                <a:gd name="connsiteX10" fmla="*/ 142746 w 194465"/>
                <a:gd name="connsiteY10" fmla="*/ 93095 h 204809"/>
                <a:gd name="connsiteX11" fmla="*/ 132402 w 194465"/>
                <a:gd name="connsiteY11" fmla="*/ 105507 h 204809"/>
                <a:gd name="connsiteX12" fmla="*/ 115852 w 194465"/>
                <a:gd name="connsiteY12" fmla="*/ 111714 h 204809"/>
                <a:gd name="connsiteX13" fmla="*/ 113783 w 194465"/>
                <a:gd name="connsiteY13" fmla="*/ 136539 h 204809"/>
                <a:gd name="connsiteX14" fmla="*/ 107577 w 194465"/>
                <a:gd name="connsiteY14" fmla="*/ 148952 h 204809"/>
                <a:gd name="connsiteX15" fmla="*/ 97233 w 194465"/>
                <a:gd name="connsiteY15" fmla="*/ 163433 h 204809"/>
                <a:gd name="connsiteX16" fmla="*/ 91026 w 194465"/>
                <a:gd name="connsiteY16" fmla="*/ 188258 h 204809"/>
                <a:gd name="connsiteX17" fmla="*/ 88958 w 194465"/>
                <a:gd name="connsiteY17" fmla="*/ 196534 h 204809"/>
                <a:gd name="connsiteX18" fmla="*/ 84820 w 194465"/>
                <a:gd name="connsiteY18" fmla="*/ 204809 h 204809"/>
                <a:gd name="connsiteX19" fmla="*/ 51720 w 194465"/>
                <a:gd name="connsiteY19" fmla="*/ 196534 h 204809"/>
                <a:gd name="connsiteX20" fmla="*/ 41376 w 194465"/>
                <a:gd name="connsiteY20" fmla="*/ 190327 h 204809"/>
                <a:gd name="connsiteX21" fmla="*/ 28963 w 194465"/>
                <a:gd name="connsiteY21" fmla="*/ 179983 h 204809"/>
                <a:gd name="connsiteX22" fmla="*/ 12413 w 194465"/>
                <a:gd name="connsiteY22" fmla="*/ 146883 h 204809"/>
                <a:gd name="connsiteX23" fmla="*/ 10344 w 194465"/>
                <a:gd name="connsiteY23" fmla="*/ 132401 h 204809"/>
                <a:gd name="connsiteX24" fmla="*/ 0 w 194465"/>
                <a:gd name="connsiteY24" fmla="*/ 101370 h 204809"/>
                <a:gd name="connsiteX25" fmla="*/ 16550 w 194465"/>
                <a:gd name="connsiteY25" fmla="*/ 57925 h 204809"/>
                <a:gd name="connsiteX26" fmla="*/ 53788 w 194465"/>
                <a:gd name="connsiteY26" fmla="*/ 18619 h 204809"/>
                <a:gd name="connsiteX27" fmla="*/ 99301 w 194465"/>
                <a:gd name="connsiteY27" fmla="*/ 10343 h 204809"/>
                <a:gd name="connsiteX28" fmla="*/ 115852 w 194465"/>
                <a:gd name="connsiteY28" fmla="*/ 4137 h 204809"/>
                <a:gd name="connsiteX29" fmla="*/ 124127 w 194465"/>
                <a:gd name="connsiteY29" fmla="*/ 0 h 204809"/>
                <a:gd name="connsiteX30" fmla="*/ 194465 w 194465"/>
                <a:gd name="connsiteY30" fmla="*/ 4137 h 20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5" h="204809">
                  <a:moveTo>
                    <a:pt x="194465" y="4137"/>
                  </a:moveTo>
                  <a:lnTo>
                    <a:pt x="194465" y="4137"/>
                  </a:lnTo>
                  <a:cubicBezTo>
                    <a:pt x="192396" y="10343"/>
                    <a:pt x="191184" y="16905"/>
                    <a:pt x="188259" y="22756"/>
                  </a:cubicBezTo>
                  <a:cubicBezTo>
                    <a:pt x="186951" y="25373"/>
                    <a:pt x="183140" y="26246"/>
                    <a:pt x="182053" y="28963"/>
                  </a:cubicBezTo>
                  <a:cubicBezTo>
                    <a:pt x="180242" y="33490"/>
                    <a:pt x="181965" y="38988"/>
                    <a:pt x="179984" y="43444"/>
                  </a:cubicBezTo>
                  <a:cubicBezTo>
                    <a:pt x="178588" y="46584"/>
                    <a:pt x="170326" y="48732"/>
                    <a:pt x="167571" y="49650"/>
                  </a:cubicBezTo>
                  <a:cubicBezTo>
                    <a:pt x="166192" y="52408"/>
                    <a:pt x="164932" y="55229"/>
                    <a:pt x="163434" y="57925"/>
                  </a:cubicBezTo>
                  <a:cubicBezTo>
                    <a:pt x="161481" y="61440"/>
                    <a:pt x="159025" y="64672"/>
                    <a:pt x="157227" y="68269"/>
                  </a:cubicBezTo>
                  <a:cubicBezTo>
                    <a:pt x="155566" y="71590"/>
                    <a:pt x="154394" y="75136"/>
                    <a:pt x="153090" y="78613"/>
                  </a:cubicBezTo>
                  <a:cubicBezTo>
                    <a:pt x="152324" y="80655"/>
                    <a:pt x="152289" y="83045"/>
                    <a:pt x="151021" y="84820"/>
                  </a:cubicBezTo>
                  <a:cubicBezTo>
                    <a:pt x="148754" y="87994"/>
                    <a:pt x="145356" y="90196"/>
                    <a:pt x="142746" y="93095"/>
                  </a:cubicBezTo>
                  <a:cubicBezTo>
                    <a:pt x="139143" y="97098"/>
                    <a:pt x="136427" y="101929"/>
                    <a:pt x="132402" y="105507"/>
                  </a:cubicBezTo>
                  <a:cubicBezTo>
                    <a:pt x="128168" y="109270"/>
                    <a:pt x="121049" y="110415"/>
                    <a:pt x="115852" y="111714"/>
                  </a:cubicBezTo>
                  <a:cubicBezTo>
                    <a:pt x="115162" y="119989"/>
                    <a:pt x="114881" y="128308"/>
                    <a:pt x="113783" y="136539"/>
                  </a:cubicBezTo>
                  <a:cubicBezTo>
                    <a:pt x="112838" y="143626"/>
                    <a:pt x="110745" y="142615"/>
                    <a:pt x="107577" y="148952"/>
                  </a:cubicBezTo>
                  <a:cubicBezTo>
                    <a:pt x="100974" y="162159"/>
                    <a:pt x="112953" y="147713"/>
                    <a:pt x="97233" y="163433"/>
                  </a:cubicBezTo>
                  <a:lnTo>
                    <a:pt x="91026" y="188258"/>
                  </a:lnTo>
                  <a:cubicBezTo>
                    <a:pt x="90336" y="191017"/>
                    <a:pt x="90230" y="193991"/>
                    <a:pt x="88958" y="196534"/>
                  </a:cubicBezTo>
                  <a:lnTo>
                    <a:pt x="84820" y="204809"/>
                  </a:lnTo>
                  <a:cubicBezTo>
                    <a:pt x="74515" y="202748"/>
                    <a:pt x="61713" y="201076"/>
                    <a:pt x="51720" y="196534"/>
                  </a:cubicBezTo>
                  <a:cubicBezTo>
                    <a:pt x="48059" y="194870"/>
                    <a:pt x="44628" y="192692"/>
                    <a:pt x="41376" y="190327"/>
                  </a:cubicBezTo>
                  <a:cubicBezTo>
                    <a:pt x="37020" y="187159"/>
                    <a:pt x="32442" y="184095"/>
                    <a:pt x="28963" y="179983"/>
                  </a:cubicBezTo>
                  <a:cubicBezTo>
                    <a:pt x="19289" y="168550"/>
                    <a:pt x="17469" y="160366"/>
                    <a:pt x="12413" y="146883"/>
                  </a:cubicBezTo>
                  <a:cubicBezTo>
                    <a:pt x="11723" y="142056"/>
                    <a:pt x="11627" y="137106"/>
                    <a:pt x="10344" y="132401"/>
                  </a:cubicBezTo>
                  <a:cubicBezTo>
                    <a:pt x="7475" y="121882"/>
                    <a:pt x="0" y="101370"/>
                    <a:pt x="0" y="101370"/>
                  </a:cubicBezTo>
                  <a:cubicBezTo>
                    <a:pt x="3083" y="85956"/>
                    <a:pt x="6156" y="70578"/>
                    <a:pt x="16550" y="57925"/>
                  </a:cubicBezTo>
                  <a:cubicBezTo>
                    <a:pt x="28006" y="43979"/>
                    <a:pt x="36666" y="24327"/>
                    <a:pt x="53788" y="18619"/>
                  </a:cubicBezTo>
                  <a:cubicBezTo>
                    <a:pt x="80937" y="9568"/>
                    <a:pt x="65884" y="12914"/>
                    <a:pt x="99301" y="10343"/>
                  </a:cubicBezTo>
                  <a:cubicBezTo>
                    <a:pt x="104818" y="8274"/>
                    <a:pt x="110413" y="6403"/>
                    <a:pt x="115852" y="4137"/>
                  </a:cubicBezTo>
                  <a:cubicBezTo>
                    <a:pt x="118699" y="2951"/>
                    <a:pt x="121048" y="171"/>
                    <a:pt x="124127" y="0"/>
                  </a:cubicBezTo>
                  <a:lnTo>
                    <a:pt x="194465" y="413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98" name="Freeform: Shape 4197">
              <a:extLst>
                <a:ext uri="{FF2B5EF4-FFF2-40B4-BE49-F238E27FC236}">
                  <a16:creationId xmlns:a16="http://schemas.microsoft.com/office/drawing/2014/main" id="{BF658193-63BA-E17D-D463-AF75543D88F8}"/>
                </a:ext>
              </a:extLst>
            </p:cNvPr>
            <p:cNvSpPr/>
            <p:nvPr/>
          </p:nvSpPr>
          <p:spPr>
            <a:xfrm>
              <a:off x="3537678" y="5699320"/>
              <a:ext cx="58186" cy="113332"/>
            </a:xfrm>
            <a:custGeom>
              <a:avLst/>
              <a:gdLst>
                <a:gd name="connsiteX0" fmla="*/ 58186 w 58186"/>
                <a:gd name="connsiteY0" fmla="*/ 111714 h 113332"/>
                <a:gd name="connsiteX1" fmla="*/ 58186 w 58186"/>
                <a:gd name="connsiteY1" fmla="*/ 111714 h 113332"/>
                <a:gd name="connsiteX2" fmla="*/ 56117 w 58186"/>
                <a:gd name="connsiteY2" fmla="*/ 70339 h 113332"/>
                <a:gd name="connsiteX3" fmla="*/ 54049 w 58186"/>
                <a:gd name="connsiteY3" fmla="*/ 62064 h 113332"/>
                <a:gd name="connsiteX4" fmla="*/ 51980 w 58186"/>
                <a:gd name="connsiteY4" fmla="*/ 0 h 113332"/>
                <a:gd name="connsiteX5" fmla="*/ 20948 w 58186"/>
                <a:gd name="connsiteY5" fmla="*/ 2069 h 113332"/>
                <a:gd name="connsiteX6" fmla="*/ 12673 w 58186"/>
                <a:gd name="connsiteY6" fmla="*/ 4138 h 113332"/>
                <a:gd name="connsiteX7" fmla="*/ 8536 w 58186"/>
                <a:gd name="connsiteY7" fmla="*/ 16551 h 113332"/>
                <a:gd name="connsiteX8" fmla="*/ 4398 w 58186"/>
                <a:gd name="connsiteY8" fmla="*/ 22757 h 113332"/>
                <a:gd name="connsiteX9" fmla="*/ 2329 w 58186"/>
                <a:gd name="connsiteY9" fmla="*/ 82752 h 113332"/>
                <a:gd name="connsiteX10" fmla="*/ 2329 w 58186"/>
                <a:gd name="connsiteY10" fmla="*/ 103439 h 113332"/>
                <a:gd name="connsiteX11" fmla="*/ 8536 w 58186"/>
                <a:gd name="connsiteY11" fmla="*/ 109646 h 113332"/>
                <a:gd name="connsiteX12" fmla="*/ 58186 w 58186"/>
                <a:gd name="connsiteY12" fmla="*/ 111714 h 11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86" h="113332">
                  <a:moveTo>
                    <a:pt x="58186" y="111714"/>
                  </a:moveTo>
                  <a:lnTo>
                    <a:pt x="58186" y="111714"/>
                  </a:lnTo>
                  <a:cubicBezTo>
                    <a:pt x="57496" y="97922"/>
                    <a:pt x="57264" y="84100"/>
                    <a:pt x="56117" y="70339"/>
                  </a:cubicBezTo>
                  <a:cubicBezTo>
                    <a:pt x="55881" y="67506"/>
                    <a:pt x="54216" y="64902"/>
                    <a:pt x="54049" y="62064"/>
                  </a:cubicBezTo>
                  <a:cubicBezTo>
                    <a:pt x="52834" y="41400"/>
                    <a:pt x="52670" y="20688"/>
                    <a:pt x="51980" y="0"/>
                  </a:cubicBezTo>
                  <a:cubicBezTo>
                    <a:pt x="41636" y="690"/>
                    <a:pt x="31258" y="984"/>
                    <a:pt x="20948" y="2069"/>
                  </a:cubicBezTo>
                  <a:cubicBezTo>
                    <a:pt x="18120" y="2367"/>
                    <a:pt x="14523" y="1979"/>
                    <a:pt x="12673" y="4138"/>
                  </a:cubicBezTo>
                  <a:cubicBezTo>
                    <a:pt x="9835" y="7450"/>
                    <a:pt x="10307" y="12565"/>
                    <a:pt x="8536" y="16551"/>
                  </a:cubicBezTo>
                  <a:cubicBezTo>
                    <a:pt x="7526" y="18823"/>
                    <a:pt x="5777" y="20688"/>
                    <a:pt x="4398" y="22757"/>
                  </a:cubicBezTo>
                  <a:cubicBezTo>
                    <a:pt x="3708" y="42755"/>
                    <a:pt x="3504" y="62776"/>
                    <a:pt x="2329" y="82752"/>
                  </a:cubicBezTo>
                  <a:cubicBezTo>
                    <a:pt x="1748" y="92625"/>
                    <a:pt x="-2608" y="93566"/>
                    <a:pt x="2329" y="103439"/>
                  </a:cubicBezTo>
                  <a:cubicBezTo>
                    <a:pt x="3638" y="106056"/>
                    <a:pt x="5919" y="108337"/>
                    <a:pt x="8536" y="109646"/>
                  </a:cubicBezTo>
                  <a:cubicBezTo>
                    <a:pt x="22692" y="116724"/>
                    <a:pt x="49911" y="111369"/>
                    <a:pt x="58186" y="11171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4">
              <p14:nvContentPartPr>
                <p14:cNvPr id="4199" name="Ink 4198">
                  <a:extLst>
                    <a:ext uri="{FF2B5EF4-FFF2-40B4-BE49-F238E27FC236}">
                      <a16:creationId xmlns:a16="http://schemas.microsoft.com/office/drawing/2014/main" id="{2034ACF8-41DA-DC66-5E44-38E50EE99D42}"/>
                    </a:ext>
                  </a:extLst>
                </p14:cNvPr>
                <p14:cNvContentPartPr/>
                <p14:nvPr/>
              </p14:nvContentPartPr>
              <p14:xfrm>
                <a:off x="3589995" y="5723580"/>
                <a:ext cx="37440" cy="6120"/>
              </p14:xfrm>
            </p:contentPart>
          </mc:Choice>
          <mc:Fallback xmlns="">
            <p:pic>
              <p:nvPicPr>
                <p:cNvPr id="4199" name="Ink 4198">
                  <a:extLst>
                    <a:ext uri="{FF2B5EF4-FFF2-40B4-BE49-F238E27FC236}">
                      <a16:creationId xmlns:a16="http://schemas.microsoft.com/office/drawing/2014/main" id="{2034ACF8-41DA-DC66-5E44-38E50EE99D42}"/>
                    </a:ext>
                  </a:extLst>
                </p:cNvPr>
                <p:cNvPicPr/>
                <p:nvPr/>
              </p:nvPicPr>
              <p:blipFill>
                <a:blip r:embed="rId35"/>
                <a:stretch>
                  <a:fillRect/>
                </a:stretch>
              </p:blipFill>
              <p:spPr>
                <a:xfrm>
                  <a:off x="3584947" y="5718684"/>
                  <a:ext cx="47536" cy="15912"/>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200" name="Ink 4199">
                  <a:extLst>
                    <a:ext uri="{FF2B5EF4-FFF2-40B4-BE49-F238E27FC236}">
                      <a16:creationId xmlns:a16="http://schemas.microsoft.com/office/drawing/2014/main" id="{E4587B74-68D4-5DB5-D70C-9E13E20175DD}"/>
                    </a:ext>
                  </a:extLst>
                </p14:cNvPr>
                <p14:cNvContentPartPr/>
                <p14:nvPr/>
              </p14:nvContentPartPr>
              <p14:xfrm>
                <a:off x="3586350" y="5717460"/>
                <a:ext cx="50760" cy="12960"/>
              </p14:xfrm>
            </p:contentPart>
          </mc:Choice>
          <mc:Fallback xmlns="">
            <p:pic>
              <p:nvPicPr>
                <p:cNvPr id="4200" name="Ink 4199">
                  <a:extLst>
                    <a:ext uri="{FF2B5EF4-FFF2-40B4-BE49-F238E27FC236}">
                      <a16:creationId xmlns:a16="http://schemas.microsoft.com/office/drawing/2014/main" id="{E4587B74-68D4-5DB5-D70C-9E13E20175DD}"/>
                    </a:ext>
                  </a:extLst>
                </p:cNvPr>
                <p:cNvPicPr/>
                <p:nvPr/>
              </p:nvPicPr>
              <p:blipFill>
                <a:blip r:embed="rId37"/>
                <a:stretch>
                  <a:fillRect/>
                </a:stretch>
              </p:blipFill>
              <p:spPr>
                <a:xfrm>
                  <a:off x="3581274" y="5712443"/>
                  <a:ext cx="60912" cy="2299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201" name="Ink 4200">
                  <a:extLst>
                    <a:ext uri="{FF2B5EF4-FFF2-40B4-BE49-F238E27FC236}">
                      <a16:creationId xmlns:a16="http://schemas.microsoft.com/office/drawing/2014/main" id="{34CFB50F-570A-47A2-45B0-777EF14F466D}"/>
                    </a:ext>
                  </a:extLst>
                </p14:cNvPr>
                <p14:cNvContentPartPr/>
                <p14:nvPr/>
              </p14:nvContentPartPr>
              <p14:xfrm>
                <a:off x="3642150" y="5724300"/>
                <a:ext cx="360" cy="9720"/>
              </p14:xfrm>
            </p:contentPart>
          </mc:Choice>
          <mc:Fallback xmlns="">
            <p:pic>
              <p:nvPicPr>
                <p:cNvPr id="4201" name="Ink 4200">
                  <a:extLst>
                    <a:ext uri="{FF2B5EF4-FFF2-40B4-BE49-F238E27FC236}">
                      <a16:creationId xmlns:a16="http://schemas.microsoft.com/office/drawing/2014/main" id="{34CFB50F-570A-47A2-45B0-777EF14F466D}"/>
                    </a:ext>
                  </a:extLst>
                </p:cNvPr>
                <p:cNvPicPr/>
                <p:nvPr/>
              </p:nvPicPr>
              <p:blipFill>
                <a:blip r:embed="rId39"/>
                <a:stretch>
                  <a:fillRect/>
                </a:stretch>
              </p:blipFill>
              <p:spPr>
                <a:xfrm>
                  <a:off x="3637830" y="5719229"/>
                  <a:ext cx="9000" cy="1986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202" name="Ink 4201">
                  <a:extLst>
                    <a:ext uri="{FF2B5EF4-FFF2-40B4-BE49-F238E27FC236}">
                      <a16:creationId xmlns:a16="http://schemas.microsoft.com/office/drawing/2014/main" id="{B170E78A-31EE-2764-F0E1-A7BAF464422B}"/>
                    </a:ext>
                  </a:extLst>
                </p14:cNvPr>
                <p14:cNvContentPartPr/>
                <p14:nvPr/>
              </p14:nvContentPartPr>
              <p14:xfrm>
                <a:off x="3592830" y="5788740"/>
                <a:ext cx="17640" cy="6480"/>
              </p14:xfrm>
            </p:contentPart>
          </mc:Choice>
          <mc:Fallback xmlns="">
            <p:pic>
              <p:nvPicPr>
                <p:cNvPr id="4202" name="Ink 4201">
                  <a:extLst>
                    <a:ext uri="{FF2B5EF4-FFF2-40B4-BE49-F238E27FC236}">
                      <a16:creationId xmlns:a16="http://schemas.microsoft.com/office/drawing/2014/main" id="{B170E78A-31EE-2764-F0E1-A7BAF464422B}"/>
                    </a:ext>
                  </a:extLst>
                </p:cNvPr>
                <p:cNvPicPr/>
                <p:nvPr/>
              </p:nvPicPr>
              <p:blipFill>
                <a:blip r:embed="rId41"/>
                <a:stretch>
                  <a:fillRect/>
                </a:stretch>
              </p:blipFill>
              <p:spPr>
                <a:xfrm>
                  <a:off x="3587667" y="5783556"/>
                  <a:ext cx="27966" cy="1684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203" name="Ink 4202">
                  <a:extLst>
                    <a:ext uri="{FF2B5EF4-FFF2-40B4-BE49-F238E27FC236}">
                      <a16:creationId xmlns:a16="http://schemas.microsoft.com/office/drawing/2014/main" id="{6F325715-BF89-4B8F-24CF-3AF0D727B926}"/>
                    </a:ext>
                  </a:extLst>
                </p14:cNvPr>
                <p14:cNvContentPartPr/>
                <p14:nvPr/>
              </p14:nvContentPartPr>
              <p14:xfrm>
                <a:off x="3588870" y="5789100"/>
                <a:ext cx="20880" cy="25920"/>
              </p14:xfrm>
            </p:contentPart>
          </mc:Choice>
          <mc:Fallback xmlns="">
            <p:pic>
              <p:nvPicPr>
                <p:cNvPr id="4203" name="Ink 4202">
                  <a:extLst>
                    <a:ext uri="{FF2B5EF4-FFF2-40B4-BE49-F238E27FC236}">
                      <a16:creationId xmlns:a16="http://schemas.microsoft.com/office/drawing/2014/main" id="{6F325715-BF89-4B8F-24CF-3AF0D727B926}"/>
                    </a:ext>
                  </a:extLst>
                </p:cNvPr>
                <p:cNvPicPr/>
                <p:nvPr/>
              </p:nvPicPr>
              <p:blipFill>
                <a:blip r:embed="rId43"/>
                <a:stretch>
                  <a:fillRect/>
                </a:stretch>
              </p:blipFill>
              <p:spPr>
                <a:xfrm>
                  <a:off x="3583757" y="5784083"/>
                  <a:ext cx="31107" cy="35954"/>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204" name="Ink 4203">
                  <a:extLst>
                    <a:ext uri="{FF2B5EF4-FFF2-40B4-BE49-F238E27FC236}">
                      <a16:creationId xmlns:a16="http://schemas.microsoft.com/office/drawing/2014/main" id="{89CBBD9E-C453-9665-D76A-A6686D22D80E}"/>
                    </a:ext>
                  </a:extLst>
                </p14:cNvPr>
                <p14:cNvContentPartPr/>
                <p14:nvPr/>
              </p14:nvContentPartPr>
              <p14:xfrm>
                <a:off x="3619110" y="5810340"/>
                <a:ext cx="2520" cy="5760"/>
              </p14:xfrm>
            </p:contentPart>
          </mc:Choice>
          <mc:Fallback xmlns="">
            <p:pic>
              <p:nvPicPr>
                <p:cNvPr id="4204" name="Ink 4203">
                  <a:extLst>
                    <a:ext uri="{FF2B5EF4-FFF2-40B4-BE49-F238E27FC236}">
                      <a16:creationId xmlns:a16="http://schemas.microsoft.com/office/drawing/2014/main" id="{89CBBD9E-C453-9665-D76A-A6686D22D80E}"/>
                    </a:ext>
                  </a:extLst>
                </p:cNvPr>
                <p:cNvPicPr/>
                <p:nvPr/>
              </p:nvPicPr>
              <p:blipFill>
                <a:blip r:embed="rId45"/>
                <a:stretch>
                  <a:fillRect/>
                </a:stretch>
              </p:blipFill>
              <p:spPr>
                <a:xfrm>
                  <a:off x="3614070" y="5805403"/>
                  <a:ext cx="12600" cy="1563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205" name="Ink 4204">
                  <a:extLst>
                    <a:ext uri="{FF2B5EF4-FFF2-40B4-BE49-F238E27FC236}">
                      <a16:creationId xmlns:a16="http://schemas.microsoft.com/office/drawing/2014/main" id="{A7F5E10A-9D42-0C27-02F7-48BA51230239}"/>
                    </a:ext>
                  </a:extLst>
                </p14:cNvPr>
                <p14:cNvContentPartPr/>
                <p14:nvPr/>
              </p14:nvContentPartPr>
              <p14:xfrm>
                <a:off x="3611550" y="5790900"/>
                <a:ext cx="3960" cy="15480"/>
              </p14:xfrm>
            </p:contentPart>
          </mc:Choice>
          <mc:Fallback xmlns="">
            <p:pic>
              <p:nvPicPr>
                <p:cNvPr id="4205" name="Ink 4204">
                  <a:extLst>
                    <a:ext uri="{FF2B5EF4-FFF2-40B4-BE49-F238E27FC236}">
                      <a16:creationId xmlns:a16="http://schemas.microsoft.com/office/drawing/2014/main" id="{A7F5E10A-9D42-0C27-02F7-48BA51230239}"/>
                    </a:ext>
                  </a:extLst>
                </p:cNvPr>
                <p:cNvPicPr/>
                <p:nvPr/>
              </p:nvPicPr>
              <p:blipFill>
                <a:blip r:embed="rId47"/>
                <a:stretch>
                  <a:fillRect/>
                </a:stretch>
              </p:blipFill>
              <p:spPr>
                <a:xfrm>
                  <a:off x="3606270" y="5785879"/>
                  <a:ext cx="14520" cy="25521"/>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206" name="Ink 4205">
                  <a:extLst>
                    <a:ext uri="{FF2B5EF4-FFF2-40B4-BE49-F238E27FC236}">
                      <a16:creationId xmlns:a16="http://schemas.microsoft.com/office/drawing/2014/main" id="{D41FC780-8155-9E11-A23D-94DE8056C0A7}"/>
                    </a:ext>
                  </a:extLst>
                </p14:cNvPr>
                <p14:cNvContentPartPr/>
                <p14:nvPr/>
              </p14:nvContentPartPr>
              <p14:xfrm>
                <a:off x="3642510" y="5873340"/>
                <a:ext cx="10440" cy="24840"/>
              </p14:xfrm>
            </p:contentPart>
          </mc:Choice>
          <mc:Fallback xmlns="">
            <p:pic>
              <p:nvPicPr>
                <p:cNvPr id="4206" name="Ink 4205">
                  <a:extLst>
                    <a:ext uri="{FF2B5EF4-FFF2-40B4-BE49-F238E27FC236}">
                      <a16:creationId xmlns:a16="http://schemas.microsoft.com/office/drawing/2014/main" id="{D41FC780-8155-9E11-A23D-94DE8056C0A7}"/>
                    </a:ext>
                  </a:extLst>
                </p:cNvPr>
                <p:cNvPicPr/>
                <p:nvPr/>
              </p:nvPicPr>
              <p:blipFill>
                <a:blip r:embed="rId49"/>
                <a:stretch>
                  <a:fillRect/>
                </a:stretch>
              </p:blipFill>
              <p:spPr>
                <a:xfrm>
                  <a:off x="3637499" y="5868372"/>
                  <a:ext cx="20462" cy="3477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207" name="Ink 4206">
                  <a:extLst>
                    <a:ext uri="{FF2B5EF4-FFF2-40B4-BE49-F238E27FC236}">
                      <a16:creationId xmlns:a16="http://schemas.microsoft.com/office/drawing/2014/main" id="{D69DE408-1150-0922-EF2F-0646BA07304E}"/>
                    </a:ext>
                  </a:extLst>
                </p14:cNvPr>
                <p14:cNvContentPartPr/>
                <p14:nvPr/>
              </p14:nvContentPartPr>
              <p14:xfrm>
                <a:off x="3628110" y="5887020"/>
                <a:ext cx="14400" cy="5400"/>
              </p14:xfrm>
            </p:contentPart>
          </mc:Choice>
          <mc:Fallback xmlns="">
            <p:pic>
              <p:nvPicPr>
                <p:cNvPr id="4207" name="Ink 4206">
                  <a:extLst>
                    <a:ext uri="{FF2B5EF4-FFF2-40B4-BE49-F238E27FC236}">
                      <a16:creationId xmlns:a16="http://schemas.microsoft.com/office/drawing/2014/main" id="{D69DE408-1150-0922-EF2F-0646BA07304E}"/>
                    </a:ext>
                  </a:extLst>
                </p:cNvPr>
                <p:cNvPicPr/>
                <p:nvPr/>
              </p:nvPicPr>
              <p:blipFill>
                <a:blip r:embed="rId51"/>
                <a:stretch>
                  <a:fillRect/>
                </a:stretch>
              </p:blipFill>
              <p:spPr>
                <a:xfrm>
                  <a:off x="3623028" y="5882035"/>
                  <a:ext cx="24565" cy="15369"/>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208" name="Ink 4207">
                  <a:extLst>
                    <a:ext uri="{FF2B5EF4-FFF2-40B4-BE49-F238E27FC236}">
                      <a16:creationId xmlns:a16="http://schemas.microsoft.com/office/drawing/2014/main" id="{8EB480AA-D80B-9FF7-A576-EB6A48909A31}"/>
                    </a:ext>
                  </a:extLst>
                </p14:cNvPr>
                <p14:cNvContentPartPr/>
                <p14:nvPr/>
              </p14:nvContentPartPr>
              <p14:xfrm>
                <a:off x="3600390" y="5878740"/>
                <a:ext cx="17640" cy="4320"/>
              </p14:xfrm>
            </p:contentPart>
          </mc:Choice>
          <mc:Fallback xmlns="">
            <p:pic>
              <p:nvPicPr>
                <p:cNvPr id="4208" name="Ink 4207">
                  <a:extLst>
                    <a:ext uri="{FF2B5EF4-FFF2-40B4-BE49-F238E27FC236}">
                      <a16:creationId xmlns:a16="http://schemas.microsoft.com/office/drawing/2014/main" id="{8EB480AA-D80B-9FF7-A576-EB6A48909A31}"/>
                    </a:ext>
                  </a:extLst>
                </p:cNvPr>
                <p:cNvPicPr/>
                <p:nvPr/>
              </p:nvPicPr>
              <p:blipFill>
                <a:blip r:embed="rId53"/>
                <a:stretch>
                  <a:fillRect/>
                </a:stretch>
              </p:blipFill>
              <p:spPr>
                <a:xfrm>
                  <a:off x="3595350" y="5873556"/>
                  <a:ext cx="27720" cy="14688"/>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209" name="Ink 4208">
                  <a:extLst>
                    <a:ext uri="{FF2B5EF4-FFF2-40B4-BE49-F238E27FC236}">
                      <a16:creationId xmlns:a16="http://schemas.microsoft.com/office/drawing/2014/main" id="{9801A71C-7F4E-1DD5-1D1D-EF8FA929A813}"/>
                    </a:ext>
                  </a:extLst>
                </p14:cNvPr>
                <p14:cNvContentPartPr/>
                <p14:nvPr/>
              </p14:nvContentPartPr>
              <p14:xfrm>
                <a:off x="3504270" y="5856060"/>
                <a:ext cx="21960" cy="7200"/>
              </p14:xfrm>
            </p:contentPart>
          </mc:Choice>
          <mc:Fallback xmlns="">
            <p:pic>
              <p:nvPicPr>
                <p:cNvPr id="4209" name="Ink 4208">
                  <a:extLst>
                    <a:ext uri="{FF2B5EF4-FFF2-40B4-BE49-F238E27FC236}">
                      <a16:creationId xmlns:a16="http://schemas.microsoft.com/office/drawing/2014/main" id="{9801A71C-7F4E-1DD5-1D1D-EF8FA929A813}"/>
                    </a:ext>
                  </a:extLst>
                </p:cNvPr>
                <p:cNvPicPr/>
                <p:nvPr/>
              </p:nvPicPr>
              <p:blipFill>
                <a:blip r:embed="rId55"/>
                <a:stretch>
                  <a:fillRect/>
                </a:stretch>
              </p:blipFill>
              <p:spPr>
                <a:xfrm>
                  <a:off x="3499202" y="5850978"/>
                  <a:ext cx="32095" cy="17365"/>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210" name="Ink 4209">
                  <a:extLst>
                    <a:ext uri="{FF2B5EF4-FFF2-40B4-BE49-F238E27FC236}">
                      <a16:creationId xmlns:a16="http://schemas.microsoft.com/office/drawing/2014/main" id="{5C47B15E-C196-2367-4EFF-ADEF634CBD3A}"/>
                    </a:ext>
                  </a:extLst>
                </p14:cNvPr>
                <p14:cNvContentPartPr/>
                <p14:nvPr/>
              </p14:nvContentPartPr>
              <p14:xfrm>
                <a:off x="3528030" y="5853900"/>
                <a:ext cx="360" cy="1440"/>
              </p14:xfrm>
            </p:contentPart>
          </mc:Choice>
          <mc:Fallback xmlns="">
            <p:pic>
              <p:nvPicPr>
                <p:cNvPr id="4210" name="Ink 4209">
                  <a:extLst>
                    <a:ext uri="{FF2B5EF4-FFF2-40B4-BE49-F238E27FC236}">
                      <a16:creationId xmlns:a16="http://schemas.microsoft.com/office/drawing/2014/main" id="{5C47B15E-C196-2367-4EFF-ADEF634CBD3A}"/>
                    </a:ext>
                  </a:extLst>
                </p:cNvPr>
                <p:cNvPicPr/>
                <p:nvPr/>
              </p:nvPicPr>
              <p:blipFill>
                <a:blip r:embed="rId57"/>
                <a:stretch>
                  <a:fillRect/>
                </a:stretch>
              </p:blipFill>
              <p:spPr>
                <a:xfrm>
                  <a:off x="3523710" y="5849580"/>
                  <a:ext cx="9000" cy="10080"/>
                </a:xfrm>
                <a:prstGeom prst="rect">
                  <a:avLst/>
                </a:prstGeom>
              </p:spPr>
            </p:pic>
          </mc:Fallback>
        </mc:AlternateContent>
        <p:grpSp>
          <p:nvGrpSpPr>
            <p:cNvPr id="4211" name="Group 4210">
              <a:extLst>
                <a:ext uri="{FF2B5EF4-FFF2-40B4-BE49-F238E27FC236}">
                  <a16:creationId xmlns:a16="http://schemas.microsoft.com/office/drawing/2014/main" id="{2CAF46E1-03AC-1940-C8CC-8DFE795FDFAC}"/>
                </a:ext>
              </a:extLst>
            </p:cNvPr>
            <p:cNvGrpSpPr/>
            <p:nvPr/>
          </p:nvGrpSpPr>
          <p:grpSpPr>
            <a:xfrm>
              <a:off x="3466830" y="5886300"/>
              <a:ext cx="144720" cy="44640"/>
              <a:chOff x="3466830" y="5886300"/>
              <a:chExt cx="144720" cy="44640"/>
            </a:xfrm>
          </p:grpSpPr>
          <mc:AlternateContent xmlns:mc="http://schemas.openxmlformats.org/markup-compatibility/2006" xmlns:p14="http://schemas.microsoft.com/office/powerpoint/2010/main">
            <mc:Choice Requires="p14">
              <p:contentPart p14:bwMode="auto" r:id="rId58">
                <p14:nvContentPartPr>
                  <p14:cNvPr id="4218" name="Ink 4217">
                    <a:extLst>
                      <a:ext uri="{FF2B5EF4-FFF2-40B4-BE49-F238E27FC236}">
                        <a16:creationId xmlns:a16="http://schemas.microsoft.com/office/drawing/2014/main" id="{FD937DEE-A1AA-4CDD-A24D-8E367AD4DF17}"/>
                      </a:ext>
                    </a:extLst>
                  </p14:cNvPr>
                  <p14:cNvContentPartPr/>
                  <p14:nvPr/>
                </p14:nvContentPartPr>
                <p14:xfrm>
                  <a:off x="3483030" y="5886300"/>
                  <a:ext cx="56160" cy="27000"/>
                </p14:xfrm>
              </p:contentPart>
            </mc:Choice>
            <mc:Fallback xmlns="">
              <p:pic>
                <p:nvPicPr>
                  <p:cNvPr id="4218" name="Ink 4217">
                    <a:extLst>
                      <a:ext uri="{FF2B5EF4-FFF2-40B4-BE49-F238E27FC236}">
                        <a16:creationId xmlns:a16="http://schemas.microsoft.com/office/drawing/2014/main" id="{FD937DEE-A1AA-4CDD-A24D-8E367AD4DF17}"/>
                      </a:ext>
                    </a:extLst>
                  </p:cNvPr>
                  <p:cNvPicPr/>
                  <p:nvPr/>
                </p:nvPicPr>
                <p:blipFill>
                  <a:blip r:embed="rId59"/>
                  <a:stretch>
                    <a:fillRect/>
                  </a:stretch>
                </p:blipFill>
                <p:spPr>
                  <a:xfrm>
                    <a:off x="3477925" y="5881315"/>
                    <a:ext cx="66371" cy="36969"/>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19" name="Ink 4218">
                    <a:extLst>
                      <a:ext uri="{FF2B5EF4-FFF2-40B4-BE49-F238E27FC236}">
                        <a16:creationId xmlns:a16="http://schemas.microsoft.com/office/drawing/2014/main" id="{E9D0973A-3399-8DA8-88A6-BB6E9C39BAD2}"/>
                      </a:ext>
                    </a:extLst>
                  </p14:cNvPr>
                  <p14:cNvContentPartPr/>
                  <p14:nvPr/>
                </p14:nvContentPartPr>
                <p14:xfrm>
                  <a:off x="3466830" y="5920500"/>
                  <a:ext cx="360" cy="360"/>
                </p14:xfrm>
              </p:contentPart>
            </mc:Choice>
            <mc:Fallback xmlns="">
              <p:pic>
                <p:nvPicPr>
                  <p:cNvPr id="4219" name="Ink 4218">
                    <a:extLst>
                      <a:ext uri="{FF2B5EF4-FFF2-40B4-BE49-F238E27FC236}">
                        <a16:creationId xmlns:a16="http://schemas.microsoft.com/office/drawing/2014/main" id="{E9D0973A-3399-8DA8-88A6-BB6E9C39BAD2}"/>
                      </a:ext>
                    </a:extLst>
                  </p:cNvPr>
                  <p:cNvPicPr/>
                  <p:nvPr/>
                </p:nvPicPr>
                <p:blipFill>
                  <a:blip r:embed="rId19"/>
                  <a:stretch>
                    <a:fillRect/>
                  </a:stretch>
                </p:blipFill>
                <p:spPr>
                  <a:xfrm>
                    <a:off x="3462510" y="591618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220" name="Ink 4219">
                    <a:extLst>
                      <a:ext uri="{FF2B5EF4-FFF2-40B4-BE49-F238E27FC236}">
                        <a16:creationId xmlns:a16="http://schemas.microsoft.com/office/drawing/2014/main" id="{55CAB308-CB3B-B1C0-2C95-020DDE9AC5FA}"/>
                      </a:ext>
                    </a:extLst>
                  </p14:cNvPr>
                  <p14:cNvContentPartPr/>
                  <p14:nvPr/>
                </p14:nvContentPartPr>
                <p14:xfrm>
                  <a:off x="3540270" y="5903580"/>
                  <a:ext cx="71280" cy="27360"/>
                </p14:xfrm>
              </p:contentPart>
            </mc:Choice>
            <mc:Fallback xmlns="">
              <p:pic>
                <p:nvPicPr>
                  <p:cNvPr id="4220" name="Ink 4219">
                    <a:extLst>
                      <a:ext uri="{FF2B5EF4-FFF2-40B4-BE49-F238E27FC236}">
                        <a16:creationId xmlns:a16="http://schemas.microsoft.com/office/drawing/2014/main" id="{55CAB308-CB3B-B1C0-2C95-020DDE9AC5FA}"/>
                      </a:ext>
                    </a:extLst>
                  </p:cNvPr>
                  <p:cNvPicPr/>
                  <p:nvPr/>
                </p:nvPicPr>
                <p:blipFill>
                  <a:blip r:embed="rId62"/>
                  <a:stretch>
                    <a:fillRect/>
                  </a:stretch>
                </p:blipFill>
                <p:spPr>
                  <a:xfrm>
                    <a:off x="3535179" y="5898529"/>
                    <a:ext cx="81463" cy="37462"/>
                  </a:xfrm>
                  <a:prstGeom prst="rect">
                    <a:avLst/>
                  </a:prstGeom>
                </p:spPr>
              </p:pic>
            </mc:Fallback>
          </mc:AlternateContent>
        </p:grpSp>
        <p:grpSp>
          <p:nvGrpSpPr>
            <p:cNvPr id="4212" name="Group 4211">
              <a:extLst>
                <a:ext uri="{FF2B5EF4-FFF2-40B4-BE49-F238E27FC236}">
                  <a16:creationId xmlns:a16="http://schemas.microsoft.com/office/drawing/2014/main" id="{81A4FCE1-CBE8-E0FD-DA8C-86E681634AE0}"/>
                </a:ext>
              </a:extLst>
            </p:cNvPr>
            <p:cNvGrpSpPr/>
            <p:nvPr/>
          </p:nvGrpSpPr>
          <p:grpSpPr>
            <a:xfrm>
              <a:off x="3600390" y="5918700"/>
              <a:ext cx="87840" cy="34200"/>
              <a:chOff x="3600390" y="5918700"/>
              <a:chExt cx="87840" cy="34200"/>
            </a:xfrm>
          </p:grpSpPr>
          <mc:AlternateContent xmlns:mc="http://schemas.openxmlformats.org/markup-compatibility/2006" xmlns:p14="http://schemas.microsoft.com/office/powerpoint/2010/main">
            <mc:Choice Requires="p14">
              <p:contentPart p14:bwMode="auto" r:id="rId63">
                <p14:nvContentPartPr>
                  <p14:cNvPr id="4215" name="Ink 4214">
                    <a:extLst>
                      <a:ext uri="{FF2B5EF4-FFF2-40B4-BE49-F238E27FC236}">
                        <a16:creationId xmlns:a16="http://schemas.microsoft.com/office/drawing/2014/main" id="{A135C527-03A5-8A45-2350-530A5A9E5A34}"/>
                      </a:ext>
                    </a:extLst>
                  </p14:cNvPr>
                  <p14:cNvContentPartPr/>
                  <p14:nvPr/>
                </p14:nvContentPartPr>
                <p14:xfrm>
                  <a:off x="3600390" y="5918700"/>
                  <a:ext cx="360" cy="360"/>
                </p14:xfrm>
              </p:contentPart>
            </mc:Choice>
            <mc:Fallback xmlns="">
              <p:pic>
                <p:nvPicPr>
                  <p:cNvPr id="4215" name="Ink 4214">
                    <a:extLst>
                      <a:ext uri="{FF2B5EF4-FFF2-40B4-BE49-F238E27FC236}">
                        <a16:creationId xmlns:a16="http://schemas.microsoft.com/office/drawing/2014/main" id="{A135C527-03A5-8A45-2350-530A5A9E5A34}"/>
                      </a:ext>
                    </a:extLst>
                  </p:cNvPr>
                  <p:cNvPicPr/>
                  <p:nvPr/>
                </p:nvPicPr>
                <p:blipFill>
                  <a:blip r:embed="rId19"/>
                  <a:stretch>
                    <a:fillRect/>
                  </a:stretch>
                </p:blipFill>
                <p:spPr>
                  <a:xfrm>
                    <a:off x="3596070" y="591438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16" name="Ink 4215">
                    <a:extLst>
                      <a:ext uri="{FF2B5EF4-FFF2-40B4-BE49-F238E27FC236}">
                        <a16:creationId xmlns:a16="http://schemas.microsoft.com/office/drawing/2014/main" id="{CAA31E09-4247-E135-96C7-CE5FECEC44CB}"/>
                      </a:ext>
                    </a:extLst>
                  </p14:cNvPr>
                  <p14:cNvContentPartPr/>
                  <p14:nvPr/>
                </p14:nvContentPartPr>
                <p14:xfrm>
                  <a:off x="3613710" y="5926260"/>
                  <a:ext cx="360" cy="360"/>
                </p14:xfrm>
              </p:contentPart>
            </mc:Choice>
            <mc:Fallback xmlns="">
              <p:pic>
                <p:nvPicPr>
                  <p:cNvPr id="4216" name="Ink 4215">
                    <a:extLst>
                      <a:ext uri="{FF2B5EF4-FFF2-40B4-BE49-F238E27FC236}">
                        <a16:creationId xmlns:a16="http://schemas.microsoft.com/office/drawing/2014/main" id="{CAA31E09-4247-E135-96C7-CE5FECEC44CB}"/>
                      </a:ext>
                    </a:extLst>
                  </p:cNvPr>
                  <p:cNvPicPr/>
                  <p:nvPr/>
                </p:nvPicPr>
                <p:blipFill>
                  <a:blip r:embed="rId19"/>
                  <a:stretch>
                    <a:fillRect/>
                  </a:stretch>
                </p:blipFill>
                <p:spPr>
                  <a:xfrm>
                    <a:off x="3609390" y="592194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217" name="Ink 4216">
                    <a:extLst>
                      <a:ext uri="{FF2B5EF4-FFF2-40B4-BE49-F238E27FC236}">
                        <a16:creationId xmlns:a16="http://schemas.microsoft.com/office/drawing/2014/main" id="{15E06B76-BB57-1498-0A95-E9FC8B970F50}"/>
                      </a:ext>
                    </a:extLst>
                  </p14:cNvPr>
                  <p14:cNvContentPartPr/>
                  <p14:nvPr/>
                </p14:nvContentPartPr>
                <p14:xfrm>
                  <a:off x="3659070" y="5939940"/>
                  <a:ext cx="29160" cy="12960"/>
                </p14:xfrm>
              </p:contentPart>
            </mc:Choice>
            <mc:Fallback xmlns="">
              <p:pic>
                <p:nvPicPr>
                  <p:cNvPr id="4217" name="Ink 4216">
                    <a:extLst>
                      <a:ext uri="{FF2B5EF4-FFF2-40B4-BE49-F238E27FC236}">
                        <a16:creationId xmlns:a16="http://schemas.microsoft.com/office/drawing/2014/main" id="{15E06B76-BB57-1498-0A95-E9FC8B970F50}"/>
                      </a:ext>
                    </a:extLst>
                  </p:cNvPr>
                  <p:cNvPicPr/>
                  <p:nvPr/>
                </p:nvPicPr>
                <p:blipFill>
                  <a:blip r:embed="rId66"/>
                  <a:stretch>
                    <a:fillRect/>
                  </a:stretch>
                </p:blipFill>
                <p:spPr>
                  <a:xfrm>
                    <a:off x="3653999" y="5934923"/>
                    <a:ext cx="39303" cy="2299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4213" name="Ink 4212">
                  <a:extLst>
                    <a:ext uri="{FF2B5EF4-FFF2-40B4-BE49-F238E27FC236}">
                      <a16:creationId xmlns:a16="http://schemas.microsoft.com/office/drawing/2014/main" id="{4930730A-5397-74F7-77DA-6F62C3D48E39}"/>
                    </a:ext>
                  </a:extLst>
                </p14:cNvPr>
                <p14:cNvContentPartPr/>
                <p14:nvPr/>
              </p14:nvContentPartPr>
              <p14:xfrm>
                <a:off x="3670590" y="5816820"/>
                <a:ext cx="21240" cy="9360"/>
              </p14:xfrm>
            </p:contentPart>
          </mc:Choice>
          <mc:Fallback xmlns="">
            <p:pic>
              <p:nvPicPr>
                <p:cNvPr id="4213" name="Ink 4212">
                  <a:extLst>
                    <a:ext uri="{FF2B5EF4-FFF2-40B4-BE49-F238E27FC236}">
                      <a16:creationId xmlns:a16="http://schemas.microsoft.com/office/drawing/2014/main" id="{4930730A-5397-74F7-77DA-6F62C3D48E39}"/>
                    </a:ext>
                  </a:extLst>
                </p:cNvPr>
                <p:cNvPicPr/>
                <p:nvPr/>
              </p:nvPicPr>
              <p:blipFill>
                <a:blip r:embed="rId68"/>
                <a:stretch>
                  <a:fillRect/>
                </a:stretch>
              </p:blipFill>
              <p:spPr>
                <a:xfrm>
                  <a:off x="3665592" y="5811937"/>
                  <a:ext cx="31235" cy="19127"/>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214" name="Ink 4213">
                  <a:extLst>
                    <a:ext uri="{FF2B5EF4-FFF2-40B4-BE49-F238E27FC236}">
                      <a16:creationId xmlns:a16="http://schemas.microsoft.com/office/drawing/2014/main" id="{2C996DA4-BC84-1468-D85C-FAC96638369F}"/>
                    </a:ext>
                  </a:extLst>
                </p14:cNvPr>
                <p14:cNvContentPartPr/>
                <p14:nvPr/>
              </p14:nvContentPartPr>
              <p14:xfrm>
                <a:off x="3661230" y="5823300"/>
                <a:ext cx="360" cy="360"/>
              </p14:xfrm>
            </p:contentPart>
          </mc:Choice>
          <mc:Fallback xmlns="">
            <p:pic>
              <p:nvPicPr>
                <p:cNvPr id="4214" name="Ink 4213">
                  <a:extLst>
                    <a:ext uri="{FF2B5EF4-FFF2-40B4-BE49-F238E27FC236}">
                      <a16:creationId xmlns:a16="http://schemas.microsoft.com/office/drawing/2014/main" id="{2C996DA4-BC84-1468-D85C-FAC96638369F}"/>
                    </a:ext>
                  </a:extLst>
                </p:cNvPr>
                <p:cNvPicPr/>
                <p:nvPr/>
              </p:nvPicPr>
              <p:blipFill>
                <a:blip r:embed="rId19"/>
                <a:stretch>
                  <a:fillRect/>
                </a:stretch>
              </p:blipFill>
              <p:spPr>
                <a:xfrm>
                  <a:off x="3656910" y="5818980"/>
                  <a:ext cx="9000" cy="9000"/>
                </a:xfrm>
                <a:prstGeom prst="rect">
                  <a:avLst/>
                </a:prstGeom>
              </p:spPr>
            </p:pic>
          </mc:Fallback>
        </mc:AlternateContent>
      </p:grpSp>
      <p:sp>
        <p:nvSpPr>
          <p:cNvPr id="13" name="TextBox 12">
            <a:extLst>
              <a:ext uri="{FF2B5EF4-FFF2-40B4-BE49-F238E27FC236}">
                <a16:creationId xmlns:a16="http://schemas.microsoft.com/office/drawing/2014/main" id="{0060EFD2-61F5-3255-F559-2EB2289A4748}"/>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8</a:t>
            </a:r>
          </a:p>
        </p:txBody>
      </p:sp>
      <p:grpSp>
        <p:nvGrpSpPr>
          <p:cNvPr id="3" name="Group 2">
            <a:extLst>
              <a:ext uri="{FF2B5EF4-FFF2-40B4-BE49-F238E27FC236}">
                <a16:creationId xmlns:a16="http://schemas.microsoft.com/office/drawing/2014/main" id="{F165D412-D45F-A98E-D557-CD28D4126CD5}"/>
              </a:ext>
            </a:extLst>
          </p:cNvPr>
          <p:cNvGrpSpPr/>
          <p:nvPr/>
        </p:nvGrpSpPr>
        <p:grpSpPr>
          <a:xfrm>
            <a:off x="231824" y="2176143"/>
            <a:ext cx="1649487" cy="2063045"/>
            <a:chOff x="298022" y="114225"/>
            <a:chExt cx="1649487" cy="2063045"/>
          </a:xfrm>
        </p:grpSpPr>
        <p:sp>
          <p:nvSpPr>
            <p:cNvPr id="4" name="TextBox 3">
              <a:extLst>
                <a:ext uri="{FF2B5EF4-FFF2-40B4-BE49-F238E27FC236}">
                  <a16:creationId xmlns:a16="http://schemas.microsoft.com/office/drawing/2014/main" id="{61E51B3D-4B43-9080-54FE-D9C985E7763A}"/>
                </a:ext>
              </a:extLst>
            </p:cNvPr>
            <p:cNvSpPr txBox="1"/>
            <p:nvPr/>
          </p:nvSpPr>
          <p:spPr>
            <a:xfrm rot="19328824">
              <a:off x="1537039" y="1892971"/>
              <a:ext cx="324128"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WT</a:t>
              </a:r>
              <a:endParaRPr lang="en-US" sz="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03B49DD-94AD-BB48-A6B4-C6E05A8E5EA5}"/>
                </a:ext>
              </a:extLst>
            </p:cNvPr>
            <p:cNvSpPr txBox="1"/>
            <p:nvPr/>
          </p:nvSpPr>
          <p:spPr>
            <a:xfrm rot="19328824">
              <a:off x="525571" y="1958384"/>
              <a:ext cx="537327"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CK2</a:t>
              </a:r>
              <a:r>
                <a:rPr lang="el-GR" sz="700" dirty="0">
                  <a:latin typeface="Arial" panose="020B0604020202020204" pitchFamily="34" charset="0"/>
                  <a:cs typeface="Arial" panose="020B0604020202020204" pitchFamily="34" charset="0"/>
                </a:rPr>
                <a:t>α</a:t>
              </a:r>
              <a:r>
                <a:rPr lang="en-US" sz="700" dirty="0">
                  <a:latin typeface="Arial" panose="020B0604020202020204" pitchFamily="34" charset="0"/>
                  <a:cs typeface="Arial" panose="020B0604020202020204" pitchFamily="34" charset="0"/>
                </a:rPr>
                <a:t>’</a:t>
              </a:r>
              <a:r>
                <a:rPr lang="en-US" sz="700" baseline="30000" dirty="0">
                  <a:latin typeface="Arial" panose="020B0604020202020204" pitchFamily="34" charset="0"/>
                  <a:cs typeface="Arial" panose="020B0604020202020204" pitchFamily="34" charset="0"/>
                </a:rPr>
                <a:t>(+/-)</a:t>
              </a:r>
              <a:endParaRPr lang="en-US" sz="800" baseline="30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530E480-5980-5743-E970-29620A6AF96B}"/>
                </a:ext>
              </a:extLst>
            </p:cNvPr>
            <p:cNvSpPr txBox="1"/>
            <p:nvPr/>
          </p:nvSpPr>
          <p:spPr>
            <a:xfrm rot="19328824">
              <a:off x="1140412" y="1869493"/>
              <a:ext cx="537327" cy="307777"/>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PS19; </a:t>
              </a:r>
            </a:p>
            <a:p>
              <a:r>
                <a:rPr lang="en-US" sz="700" dirty="0">
                  <a:latin typeface="Arial" panose="020B0604020202020204" pitchFamily="34" charset="0"/>
                  <a:cs typeface="Arial" panose="020B0604020202020204" pitchFamily="34" charset="0"/>
                </a:rPr>
                <a:t>CK2</a:t>
              </a:r>
              <a:r>
                <a:rPr lang="el-GR" sz="700" dirty="0">
                  <a:latin typeface="Arial" panose="020B0604020202020204" pitchFamily="34" charset="0"/>
                  <a:cs typeface="Arial" panose="020B0604020202020204" pitchFamily="34" charset="0"/>
                </a:rPr>
                <a:t>α</a:t>
              </a:r>
              <a:r>
                <a:rPr lang="en-US" sz="700" dirty="0">
                  <a:latin typeface="Arial" panose="020B0604020202020204" pitchFamily="34" charset="0"/>
                  <a:cs typeface="Arial" panose="020B0604020202020204" pitchFamily="34" charset="0"/>
                </a:rPr>
                <a:t>’</a:t>
              </a:r>
              <a:r>
                <a:rPr lang="en-US" sz="700" baseline="30000" dirty="0">
                  <a:latin typeface="Arial" panose="020B0604020202020204" pitchFamily="34" charset="0"/>
                  <a:cs typeface="Arial" panose="020B0604020202020204" pitchFamily="34" charset="0"/>
                </a:rPr>
                <a:t>(+/-)</a:t>
              </a:r>
              <a:endParaRPr lang="en-US" sz="800" baseline="30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272C3F4-66AF-1406-0625-53AC58F2270A}"/>
                </a:ext>
              </a:extLst>
            </p:cNvPr>
            <p:cNvSpPr txBox="1"/>
            <p:nvPr/>
          </p:nvSpPr>
          <p:spPr>
            <a:xfrm rot="19328824">
              <a:off x="902898" y="1900742"/>
              <a:ext cx="402674"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PS19</a:t>
              </a:r>
              <a:endParaRPr lang="en-US" sz="800" baseline="300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26DF9EC-797F-FB45-206C-C551D247C290}"/>
                </a:ext>
              </a:extLst>
            </p:cNvPr>
            <p:cNvGrpSpPr/>
            <p:nvPr/>
          </p:nvGrpSpPr>
          <p:grpSpPr>
            <a:xfrm>
              <a:off x="298022" y="114225"/>
              <a:ext cx="1649487" cy="1817117"/>
              <a:chOff x="298022" y="114225"/>
              <a:chExt cx="1649487" cy="1817117"/>
            </a:xfrm>
          </p:grpSpPr>
          <p:grpSp>
            <p:nvGrpSpPr>
              <p:cNvPr id="9" name="Group 8">
                <a:extLst>
                  <a:ext uri="{FF2B5EF4-FFF2-40B4-BE49-F238E27FC236}">
                    <a16:creationId xmlns:a16="http://schemas.microsoft.com/office/drawing/2014/main" id="{13317489-6B79-2A06-9201-D8FB3B5300FE}"/>
                  </a:ext>
                </a:extLst>
              </p:cNvPr>
              <p:cNvGrpSpPr/>
              <p:nvPr/>
            </p:nvGrpSpPr>
            <p:grpSpPr>
              <a:xfrm>
                <a:off x="591184" y="380435"/>
                <a:ext cx="1356325" cy="1550907"/>
                <a:chOff x="591184" y="380435"/>
                <a:chExt cx="1356325" cy="1550907"/>
              </a:xfrm>
            </p:grpSpPr>
            <p:pic>
              <p:nvPicPr>
                <p:cNvPr id="18" name="Picture 17">
                  <a:extLst>
                    <a:ext uri="{FF2B5EF4-FFF2-40B4-BE49-F238E27FC236}">
                      <a16:creationId xmlns:a16="http://schemas.microsoft.com/office/drawing/2014/main" id="{59919916-D38E-CDAE-6A07-05F5C8933F89}"/>
                    </a:ext>
                  </a:extLst>
                </p:cNvPr>
                <p:cNvPicPr>
                  <a:picLocks noChangeAspect="1"/>
                </p:cNvPicPr>
                <p:nvPr/>
              </p:nvPicPr>
              <p:blipFill>
                <a:blip r:embed="rId70"/>
                <a:srcRect l="17330" t="12564" r="46672" b="4376"/>
                <a:stretch/>
              </p:blipFill>
              <p:spPr>
                <a:xfrm>
                  <a:off x="591184" y="428625"/>
                  <a:ext cx="723265" cy="1502717"/>
                </a:xfrm>
                <a:prstGeom prst="rect">
                  <a:avLst/>
                </a:prstGeom>
              </p:spPr>
            </p:pic>
            <p:pic>
              <p:nvPicPr>
                <p:cNvPr id="19" name="Picture 18">
                  <a:extLst>
                    <a:ext uri="{FF2B5EF4-FFF2-40B4-BE49-F238E27FC236}">
                      <a16:creationId xmlns:a16="http://schemas.microsoft.com/office/drawing/2014/main" id="{052D5BEC-147B-4070-5FF7-A48220C22FE1}"/>
                    </a:ext>
                  </a:extLst>
                </p:cNvPr>
                <p:cNvPicPr>
                  <a:picLocks noChangeAspect="1"/>
                </p:cNvPicPr>
                <p:nvPr/>
              </p:nvPicPr>
              <p:blipFill>
                <a:blip r:embed="rId70"/>
                <a:srcRect l="68490" t="9867" b="4591"/>
                <a:stretch/>
              </p:blipFill>
              <p:spPr>
                <a:xfrm>
                  <a:off x="1314448" y="380435"/>
                  <a:ext cx="633061" cy="1547621"/>
                </a:xfrm>
                <a:prstGeom prst="rect">
                  <a:avLst/>
                </a:prstGeom>
              </p:spPr>
            </p:pic>
          </p:grpSp>
          <p:sp>
            <p:nvSpPr>
              <p:cNvPr id="10" name="TextBox 9">
                <a:extLst>
                  <a:ext uri="{FF2B5EF4-FFF2-40B4-BE49-F238E27FC236}">
                    <a16:creationId xmlns:a16="http://schemas.microsoft.com/office/drawing/2014/main" id="{8B74EB13-55F9-47AA-A7D1-BC063D897065}"/>
                  </a:ext>
                </a:extLst>
              </p:cNvPr>
              <p:cNvSpPr txBox="1"/>
              <p:nvPr/>
            </p:nvSpPr>
            <p:spPr>
              <a:xfrm rot="16200000">
                <a:off x="-44220" y="1023721"/>
                <a:ext cx="869149"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Eignegene AveExpr</a:t>
                </a:r>
              </a:p>
            </p:txBody>
          </p:sp>
          <p:sp>
            <p:nvSpPr>
              <p:cNvPr id="11" name="TextBox 10">
                <a:extLst>
                  <a:ext uri="{FF2B5EF4-FFF2-40B4-BE49-F238E27FC236}">
                    <a16:creationId xmlns:a16="http://schemas.microsoft.com/office/drawing/2014/main" id="{59AF77FD-E15A-1715-8F81-65BA5C2D32F7}"/>
                  </a:ext>
                </a:extLst>
              </p:cNvPr>
              <p:cNvSpPr txBox="1"/>
              <p:nvPr/>
            </p:nvSpPr>
            <p:spPr>
              <a:xfrm>
                <a:off x="465256" y="1052931"/>
                <a:ext cx="226344"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a:t>
                </a:r>
              </a:p>
            </p:txBody>
          </p:sp>
          <p:sp>
            <p:nvSpPr>
              <p:cNvPr id="12" name="TextBox 11">
                <a:extLst>
                  <a:ext uri="{FF2B5EF4-FFF2-40B4-BE49-F238E27FC236}">
                    <a16:creationId xmlns:a16="http://schemas.microsoft.com/office/drawing/2014/main" id="{771D9B49-2076-CFF5-1009-93962B3FC86D}"/>
                  </a:ext>
                </a:extLst>
              </p:cNvPr>
              <p:cNvSpPr txBox="1"/>
              <p:nvPr/>
            </p:nvSpPr>
            <p:spPr>
              <a:xfrm>
                <a:off x="401136" y="727721"/>
                <a:ext cx="290464"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0.2</a:t>
                </a:r>
              </a:p>
            </p:txBody>
          </p:sp>
          <p:sp>
            <p:nvSpPr>
              <p:cNvPr id="14" name="TextBox 13">
                <a:extLst>
                  <a:ext uri="{FF2B5EF4-FFF2-40B4-BE49-F238E27FC236}">
                    <a16:creationId xmlns:a16="http://schemas.microsoft.com/office/drawing/2014/main" id="{A209C49E-3835-52FA-3BA3-FE2BB6D366B5}"/>
                  </a:ext>
                </a:extLst>
              </p:cNvPr>
              <p:cNvSpPr txBox="1"/>
              <p:nvPr/>
            </p:nvSpPr>
            <p:spPr>
              <a:xfrm>
                <a:off x="401136" y="398429"/>
                <a:ext cx="290464"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0.4</a:t>
                </a:r>
              </a:p>
            </p:txBody>
          </p:sp>
          <p:sp>
            <p:nvSpPr>
              <p:cNvPr id="15" name="TextBox 14">
                <a:extLst>
                  <a:ext uri="{FF2B5EF4-FFF2-40B4-BE49-F238E27FC236}">
                    <a16:creationId xmlns:a16="http://schemas.microsoft.com/office/drawing/2014/main" id="{93FF4544-9362-347F-EC54-3BB2B033C541}"/>
                  </a:ext>
                </a:extLst>
              </p:cNvPr>
              <p:cNvSpPr txBox="1"/>
              <p:nvPr/>
            </p:nvSpPr>
            <p:spPr>
              <a:xfrm>
                <a:off x="375488" y="1357947"/>
                <a:ext cx="31611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-0.2</a:t>
                </a:r>
              </a:p>
            </p:txBody>
          </p:sp>
          <p:sp>
            <p:nvSpPr>
              <p:cNvPr id="16" name="TextBox 15">
                <a:extLst>
                  <a:ext uri="{FF2B5EF4-FFF2-40B4-BE49-F238E27FC236}">
                    <a16:creationId xmlns:a16="http://schemas.microsoft.com/office/drawing/2014/main" id="{FFA665AA-A1F6-96B5-952B-49D6A46C1F42}"/>
                  </a:ext>
                </a:extLst>
              </p:cNvPr>
              <p:cNvSpPr txBox="1"/>
              <p:nvPr/>
            </p:nvSpPr>
            <p:spPr>
              <a:xfrm>
                <a:off x="375488" y="1682872"/>
                <a:ext cx="31611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-0.4</a:t>
                </a:r>
              </a:p>
            </p:txBody>
          </p:sp>
          <p:sp>
            <p:nvSpPr>
              <p:cNvPr id="17" name="TextBox 16">
                <a:extLst>
                  <a:ext uri="{FF2B5EF4-FFF2-40B4-BE49-F238E27FC236}">
                    <a16:creationId xmlns:a16="http://schemas.microsoft.com/office/drawing/2014/main" id="{B9D7ABE2-D3CB-91E9-D96F-A979C05693DA}"/>
                  </a:ext>
                </a:extLst>
              </p:cNvPr>
              <p:cNvSpPr txBox="1"/>
              <p:nvPr/>
            </p:nvSpPr>
            <p:spPr>
              <a:xfrm>
                <a:off x="832401" y="114225"/>
                <a:ext cx="849913"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MEtan module</a:t>
                </a:r>
              </a:p>
            </p:txBody>
          </p:sp>
        </p:grpSp>
      </p:grpSp>
      <p:grpSp>
        <p:nvGrpSpPr>
          <p:cNvPr id="20" name="Group 19">
            <a:extLst>
              <a:ext uri="{FF2B5EF4-FFF2-40B4-BE49-F238E27FC236}">
                <a16:creationId xmlns:a16="http://schemas.microsoft.com/office/drawing/2014/main" id="{CA1B8F27-04B6-EE81-DFC6-E1950E35AA3C}"/>
              </a:ext>
            </a:extLst>
          </p:cNvPr>
          <p:cNvGrpSpPr/>
          <p:nvPr/>
        </p:nvGrpSpPr>
        <p:grpSpPr>
          <a:xfrm>
            <a:off x="2073017" y="2071779"/>
            <a:ext cx="1693897" cy="2169792"/>
            <a:chOff x="317439" y="2610307"/>
            <a:chExt cx="1693897" cy="2169792"/>
          </a:xfrm>
        </p:grpSpPr>
        <p:sp>
          <p:nvSpPr>
            <p:cNvPr id="22" name="TextBox 21">
              <a:extLst>
                <a:ext uri="{FF2B5EF4-FFF2-40B4-BE49-F238E27FC236}">
                  <a16:creationId xmlns:a16="http://schemas.microsoft.com/office/drawing/2014/main" id="{7BC1A5D8-1B75-13EF-8B2F-FD377D0F2D7E}"/>
                </a:ext>
              </a:extLst>
            </p:cNvPr>
            <p:cNvSpPr txBox="1"/>
            <p:nvPr/>
          </p:nvSpPr>
          <p:spPr>
            <a:xfrm>
              <a:off x="880898" y="2610307"/>
              <a:ext cx="1130438"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MEturquoise module</a:t>
              </a:r>
            </a:p>
          </p:txBody>
        </p:sp>
        <p:grpSp>
          <p:nvGrpSpPr>
            <p:cNvPr id="24" name="Group 23">
              <a:extLst>
                <a:ext uri="{FF2B5EF4-FFF2-40B4-BE49-F238E27FC236}">
                  <a16:creationId xmlns:a16="http://schemas.microsoft.com/office/drawing/2014/main" id="{B6E6BA5D-9BF6-EC5D-68BB-E2AA0CF4C9E8}"/>
                </a:ext>
              </a:extLst>
            </p:cNvPr>
            <p:cNvGrpSpPr/>
            <p:nvPr/>
          </p:nvGrpSpPr>
          <p:grpSpPr>
            <a:xfrm>
              <a:off x="317439" y="2963994"/>
              <a:ext cx="1683014" cy="1816105"/>
              <a:chOff x="2507970" y="421492"/>
              <a:chExt cx="1683014" cy="1816105"/>
            </a:xfrm>
          </p:grpSpPr>
          <p:grpSp>
            <p:nvGrpSpPr>
              <p:cNvPr id="26" name="Group 25">
                <a:extLst>
                  <a:ext uri="{FF2B5EF4-FFF2-40B4-BE49-F238E27FC236}">
                    <a16:creationId xmlns:a16="http://schemas.microsoft.com/office/drawing/2014/main" id="{5A91A938-D938-8EB7-B188-E60CB452321F}"/>
                  </a:ext>
                </a:extLst>
              </p:cNvPr>
              <p:cNvGrpSpPr/>
              <p:nvPr/>
            </p:nvGrpSpPr>
            <p:grpSpPr>
              <a:xfrm>
                <a:off x="2847721" y="421492"/>
                <a:ext cx="1343263" cy="1572501"/>
                <a:chOff x="2444248" y="725600"/>
                <a:chExt cx="1343263" cy="1572501"/>
              </a:xfrm>
            </p:grpSpPr>
            <p:pic>
              <p:nvPicPr>
                <p:cNvPr id="4102" name="Picture 4101">
                  <a:extLst>
                    <a:ext uri="{FF2B5EF4-FFF2-40B4-BE49-F238E27FC236}">
                      <a16:creationId xmlns:a16="http://schemas.microsoft.com/office/drawing/2014/main" id="{8CBA65D4-1FCC-2260-1020-BC7511AF20D0}"/>
                    </a:ext>
                  </a:extLst>
                </p:cNvPr>
                <p:cNvPicPr>
                  <a:picLocks noChangeAspect="1"/>
                </p:cNvPicPr>
                <p:nvPr/>
              </p:nvPicPr>
              <p:blipFill>
                <a:blip r:embed="rId71">
                  <a:alphaModFix/>
                </a:blip>
                <a:srcRect l="11687" t="14804" r="50569" b="5702"/>
                <a:stretch/>
              </p:blipFill>
              <p:spPr>
                <a:xfrm>
                  <a:off x="2444248" y="725879"/>
                  <a:ext cx="707513" cy="1572222"/>
                </a:xfrm>
                <a:prstGeom prst="rect">
                  <a:avLst/>
                </a:prstGeom>
              </p:spPr>
            </p:pic>
            <p:pic>
              <p:nvPicPr>
                <p:cNvPr id="4103" name="Picture 4102">
                  <a:extLst>
                    <a:ext uri="{FF2B5EF4-FFF2-40B4-BE49-F238E27FC236}">
                      <a16:creationId xmlns:a16="http://schemas.microsoft.com/office/drawing/2014/main" id="{C2CDE55C-0D65-3641-40AF-E0E78A8A9616}"/>
                    </a:ext>
                  </a:extLst>
                </p:cNvPr>
                <p:cNvPicPr>
                  <a:picLocks noChangeAspect="1"/>
                </p:cNvPicPr>
                <p:nvPr/>
              </p:nvPicPr>
              <p:blipFill>
                <a:blip r:embed="rId71">
                  <a:alphaModFix/>
                </a:blip>
                <a:srcRect l="66077" t="14803" b="6499"/>
                <a:stretch/>
              </p:blipFill>
              <p:spPr>
                <a:xfrm>
                  <a:off x="3151616" y="725600"/>
                  <a:ext cx="635895" cy="1556465"/>
                </a:xfrm>
                <a:prstGeom prst="rect">
                  <a:avLst/>
                </a:prstGeom>
              </p:spPr>
            </p:pic>
          </p:grpSp>
          <p:sp>
            <p:nvSpPr>
              <p:cNvPr id="28" name="TextBox 27">
                <a:extLst>
                  <a:ext uri="{FF2B5EF4-FFF2-40B4-BE49-F238E27FC236}">
                    <a16:creationId xmlns:a16="http://schemas.microsoft.com/office/drawing/2014/main" id="{B092E5E9-B4DE-A5E1-F70B-96C45E2B4636}"/>
                  </a:ext>
                </a:extLst>
              </p:cNvPr>
              <p:cNvSpPr txBox="1"/>
              <p:nvPr/>
            </p:nvSpPr>
            <p:spPr>
              <a:xfrm rot="19328824">
                <a:off x="3764612" y="1953298"/>
                <a:ext cx="324128"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WT</a:t>
                </a:r>
                <a:endParaRPr lang="en-US" sz="8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BD26B29-1056-C6F1-D94B-DFD8BFF4EA11}"/>
                  </a:ext>
                </a:extLst>
              </p:cNvPr>
              <p:cNvSpPr txBox="1"/>
              <p:nvPr/>
            </p:nvSpPr>
            <p:spPr>
              <a:xfrm rot="19328824">
                <a:off x="2753144" y="2018711"/>
                <a:ext cx="537327"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CK2</a:t>
                </a:r>
                <a:r>
                  <a:rPr lang="el-GR" sz="700" dirty="0">
                    <a:latin typeface="Arial" panose="020B0604020202020204" pitchFamily="34" charset="0"/>
                    <a:cs typeface="Arial" panose="020B0604020202020204" pitchFamily="34" charset="0"/>
                  </a:rPr>
                  <a:t>α</a:t>
                </a:r>
                <a:r>
                  <a:rPr lang="en-US" sz="700" dirty="0">
                    <a:latin typeface="Arial" panose="020B0604020202020204" pitchFamily="34" charset="0"/>
                    <a:cs typeface="Arial" panose="020B0604020202020204" pitchFamily="34" charset="0"/>
                  </a:rPr>
                  <a:t>’</a:t>
                </a:r>
                <a:r>
                  <a:rPr lang="en-US" sz="700" baseline="30000" dirty="0">
                    <a:latin typeface="Arial" panose="020B0604020202020204" pitchFamily="34" charset="0"/>
                    <a:cs typeface="Arial" panose="020B0604020202020204" pitchFamily="34" charset="0"/>
                  </a:rPr>
                  <a:t>(+/-)</a:t>
                </a:r>
                <a:endParaRPr lang="en-US" sz="800" baseline="30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223DBF3-C438-87E1-921D-69C8425CD807}"/>
                  </a:ext>
                </a:extLst>
              </p:cNvPr>
              <p:cNvSpPr txBox="1"/>
              <p:nvPr/>
            </p:nvSpPr>
            <p:spPr>
              <a:xfrm rot="19328824">
                <a:off x="3367985" y="1929820"/>
                <a:ext cx="537327" cy="307777"/>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PS19; </a:t>
                </a:r>
              </a:p>
              <a:p>
                <a:r>
                  <a:rPr lang="en-US" sz="700" dirty="0">
                    <a:latin typeface="Arial" panose="020B0604020202020204" pitchFamily="34" charset="0"/>
                    <a:cs typeface="Arial" panose="020B0604020202020204" pitchFamily="34" charset="0"/>
                  </a:rPr>
                  <a:t>CK2</a:t>
                </a:r>
                <a:r>
                  <a:rPr lang="el-GR" sz="700" dirty="0">
                    <a:latin typeface="Arial" panose="020B0604020202020204" pitchFamily="34" charset="0"/>
                    <a:cs typeface="Arial" panose="020B0604020202020204" pitchFamily="34" charset="0"/>
                  </a:rPr>
                  <a:t>α</a:t>
                </a:r>
                <a:r>
                  <a:rPr lang="en-US" sz="700" dirty="0">
                    <a:latin typeface="Arial" panose="020B0604020202020204" pitchFamily="34" charset="0"/>
                    <a:cs typeface="Arial" panose="020B0604020202020204" pitchFamily="34" charset="0"/>
                  </a:rPr>
                  <a:t>’</a:t>
                </a:r>
                <a:r>
                  <a:rPr lang="en-US" sz="700" baseline="30000" dirty="0">
                    <a:latin typeface="Arial" panose="020B0604020202020204" pitchFamily="34" charset="0"/>
                    <a:cs typeface="Arial" panose="020B0604020202020204" pitchFamily="34" charset="0"/>
                  </a:rPr>
                  <a:t>(+/-)</a:t>
                </a:r>
                <a:endParaRPr lang="en-US" sz="800" baseline="300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8BB9FE3F-ADA6-8F22-7ACE-266EC90AAFD2}"/>
                  </a:ext>
                </a:extLst>
              </p:cNvPr>
              <p:cNvSpPr txBox="1"/>
              <p:nvPr/>
            </p:nvSpPr>
            <p:spPr>
              <a:xfrm rot="19328824">
                <a:off x="3130471" y="1961069"/>
                <a:ext cx="402674"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PS19</a:t>
                </a:r>
                <a:endParaRPr lang="en-US" sz="800" baseline="300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B91FCB7C-C284-FAC7-5FDD-D2C4586C0C81}"/>
                  </a:ext>
                </a:extLst>
              </p:cNvPr>
              <p:cNvSpPr txBox="1"/>
              <p:nvPr/>
            </p:nvSpPr>
            <p:spPr>
              <a:xfrm rot="16200000">
                <a:off x="2165728" y="1152760"/>
                <a:ext cx="869149"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Eignegene AveExpr</a:t>
                </a:r>
              </a:p>
            </p:txBody>
          </p:sp>
          <p:sp>
            <p:nvSpPr>
              <p:cNvPr id="49" name="TextBox 48">
                <a:extLst>
                  <a:ext uri="{FF2B5EF4-FFF2-40B4-BE49-F238E27FC236}">
                    <a16:creationId xmlns:a16="http://schemas.microsoft.com/office/drawing/2014/main" id="{7948E32C-C2A9-F3DE-3B07-0B85C4B742EC}"/>
                  </a:ext>
                </a:extLst>
              </p:cNvPr>
              <p:cNvSpPr txBox="1"/>
              <p:nvPr/>
            </p:nvSpPr>
            <p:spPr>
              <a:xfrm>
                <a:off x="2705923" y="1385376"/>
                <a:ext cx="226344"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a:t>
                </a:r>
              </a:p>
            </p:txBody>
          </p:sp>
          <p:sp>
            <p:nvSpPr>
              <p:cNvPr id="51" name="TextBox 50">
                <a:extLst>
                  <a:ext uri="{FF2B5EF4-FFF2-40B4-BE49-F238E27FC236}">
                    <a16:creationId xmlns:a16="http://schemas.microsoft.com/office/drawing/2014/main" id="{BD210CC2-921D-EEEB-D58A-0A57C1F08F95}"/>
                  </a:ext>
                </a:extLst>
              </p:cNvPr>
              <p:cNvSpPr txBox="1"/>
              <p:nvPr/>
            </p:nvSpPr>
            <p:spPr>
              <a:xfrm>
                <a:off x="2641803" y="1176679"/>
                <a:ext cx="290464"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0.1</a:t>
                </a:r>
              </a:p>
            </p:txBody>
          </p:sp>
          <p:sp>
            <p:nvSpPr>
              <p:cNvPr id="56" name="TextBox 55">
                <a:extLst>
                  <a:ext uri="{FF2B5EF4-FFF2-40B4-BE49-F238E27FC236}">
                    <a16:creationId xmlns:a16="http://schemas.microsoft.com/office/drawing/2014/main" id="{85788742-B41A-DFD5-2798-3048A781A365}"/>
                  </a:ext>
                </a:extLst>
              </p:cNvPr>
              <p:cNvSpPr txBox="1"/>
              <p:nvPr/>
            </p:nvSpPr>
            <p:spPr>
              <a:xfrm>
                <a:off x="2641803" y="981197"/>
                <a:ext cx="290464"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0.2</a:t>
                </a:r>
              </a:p>
            </p:txBody>
          </p:sp>
          <p:sp>
            <p:nvSpPr>
              <p:cNvPr id="57" name="TextBox 56">
                <a:extLst>
                  <a:ext uri="{FF2B5EF4-FFF2-40B4-BE49-F238E27FC236}">
                    <a16:creationId xmlns:a16="http://schemas.microsoft.com/office/drawing/2014/main" id="{74CA9D7D-709A-4E3E-D58E-3395BD5A4BE4}"/>
                  </a:ext>
                </a:extLst>
              </p:cNvPr>
              <p:cNvSpPr txBox="1"/>
              <p:nvPr/>
            </p:nvSpPr>
            <p:spPr>
              <a:xfrm>
                <a:off x="2641803" y="789215"/>
                <a:ext cx="290464"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0.3</a:t>
                </a:r>
              </a:p>
            </p:txBody>
          </p:sp>
          <p:sp>
            <p:nvSpPr>
              <p:cNvPr id="58" name="TextBox 57">
                <a:extLst>
                  <a:ext uri="{FF2B5EF4-FFF2-40B4-BE49-F238E27FC236}">
                    <a16:creationId xmlns:a16="http://schemas.microsoft.com/office/drawing/2014/main" id="{E02BE9C7-DF76-4866-63FA-506F1CB2DE72}"/>
                  </a:ext>
                </a:extLst>
              </p:cNvPr>
              <p:cNvSpPr txBox="1"/>
              <p:nvPr/>
            </p:nvSpPr>
            <p:spPr>
              <a:xfrm>
                <a:off x="2641803" y="580182"/>
                <a:ext cx="290464"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0.4</a:t>
                </a:r>
              </a:p>
            </p:txBody>
          </p:sp>
          <p:sp>
            <p:nvSpPr>
              <p:cNvPr id="4099" name="TextBox 4098">
                <a:extLst>
                  <a:ext uri="{FF2B5EF4-FFF2-40B4-BE49-F238E27FC236}">
                    <a16:creationId xmlns:a16="http://schemas.microsoft.com/office/drawing/2014/main" id="{BE494E39-DAF2-1915-BD9E-4C8327D92B10}"/>
                  </a:ext>
                </a:extLst>
              </p:cNvPr>
              <p:cNvSpPr txBox="1"/>
              <p:nvPr/>
            </p:nvSpPr>
            <p:spPr>
              <a:xfrm>
                <a:off x="2616155" y="1586175"/>
                <a:ext cx="31611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-0.1</a:t>
                </a:r>
              </a:p>
            </p:txBody>
          </p:sp>
          <p:sp>
            <p:nvSpPr>
              <p:cNvPr id="4101" name="TextBox 4100">
                <a:extLst>
                  <a:ext uri="{FF2B5EF4-FFF2-40B4-BE49-F238E27FC236}">
                    <a16:creationId xmlns:a16="http://schemas.microsoft.com/office/drawing/2014/main" id="{C3EAFF88-1F3C-C3F6-3FC5-19AEF39C8DFF}"/>
                  </a:ext>
                </a:extLst>
              </p:cNvPr>
              <p:cNvSpPr txBox="1"/>
              <p:nvPr/>
            </p:nvSpPr>
            <p:spPr>
              <a:xfrm>
                <a:off x="2616155" y="1775805"/>
                <a:ext cx="31611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-0.2</a:t>
                </a:r>
              </a:p>
            </p:txBody>
          </p:sp>
        </p:grpSp>
      </p:grpSp>
      <p:sp>
        <p:nvSpPr>
          <p:cNvPr id="4107" name="Google Shape;504;p20">
            <a:extLst>
              <a:ext uri="{FF2B5EF4-FFF2-40B4-BE49-F238E27FC236}">
                <a16:creationId xmlns:a16="http://schemas.microsoft.com/office/drawing/2014/main" id="{FD924D3B-2DA7-650F-880E-CD796CCB1C85}"/>
              </a:ext>
            </a:extLst>
          </p:cNvPr>
          <p:cNvSpPr txBox="1"/>
          <p:nvPr/>
        </p:nvSpPr>
        <p:spPr>
          <a:xfrm>
            <a:off x="70412" y="4456587"/>
            <a:ext cx="791467"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C)</a:t>
            </a:r>
            <a:endParaRPr sz="1600" b="1" dirty="0">
              <a:latin typeface="Arial" panose="020B0604020202020204" pitchFamily="34" charset="0"/>
              <a:cs typeface="Arial" panose="020B0604020202020204" pitchFamily="34" charset="0"/>
            </a:endParaRPr>
          </a:p>
        </p:txBody>
      </p:sp>
      <p:sp>
        <p:nvSpPr>
          <p:cNvPr id="4182" name="Google Shape;504;p20">
            <a:extLst>
              <a:ext uri="{FF2B5EF4-FFF2-40B4-BE49-F238E27FC236}">
                <a16:creationId xmlns:a16="http://schemas.microsoft.com/office/drawing/2014/main" id="{95205A14-AAA6-23F2-A081-C75DFD8A53E7}"/>
              </a:ext>
            </a:extLst>
          </p:cNvPr>
          <p:cNvSpPr txBox="1"/>
          <p:nvPr/>
        </p:nvSpPr>
        <p:spPr>
          <a:xfrm>
            <a:off x="2598564" y="4502731"/>
            <a:ext cx="791467"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D)</a:t>
            </a:r>
            <a:endParaRPr sz="1600" b="1" dirty="0">
              <a:latin typeface="Arial" panose="020B0604020202020204" pitchFamily="34" charset="0"/>
              <a:cs typeface="Arial" panose="020B0604020202020204" pitchFamily="34" charset="0"/>
            </a:endParaRPr>
          </a:p>
        </p:txBody>
      </p:sp>
      <p:sp>
        <p:nvSpPr>
          <p:cNvPr id="4247" name="Google Shape;135;p15">
            <a:extLst>
              <a:ext uri="{FF2B5EF4-FFF2-40B4-BE49-F238E27FC236}">
                <a16:creationId xmlns:a16="http://schemas.microsoft.com/office/drawing/2014/main" id="{A4B9F05A-9707-95A8-00FF-3497B98B558B}"/>
              </a:ext>
            </a:extLst>
          </p:cNvPr>
          <p:cNvSpPr txBox="1"/>
          <p:nvPr/>
        </p:nvSpPr>
        <p:spPr>
          <a:xfrm>
            <a:off x="102219" y="2010255"/>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A)</a:t>
            </a:r>
            <a:endParaRPr sz="1600" b="1" dirty="0">
              <a:solidFill>
                <a:srgbClr val="000000"/>
              </a:solidFill>
              <a:latin typeface="Arial" panose="020B0604020202020204" pitchFamily="34" charset="0"/>
              <a:cs typeface="Arial" panose="020B0604020202020204" pitchFamily="34" charset="0"/>
            </a:endParaRPr>
          </a:p>
        </p:txBody>
      </p:sp>
      <p:sp>
        <p:nvSpPr>
          <p:cNvPr id="4248" name="Google Shape;135;p15">
            <a:extLst>
              <a:ext uri="{FF2B5EF4-FFF2-40B4-BE49-F238E27FC236}">
                <a16:creationId xmlns:a16="http://schemas.microsoft.com/office/drawing/2014/main" id="{D110F32C-C7EC-C474-4419-A659F4C5D6DD}"/>
              </a:ext>
            </a:extLst>
          </p:cNvPr>
          <p:cNvSpPr txBox="1"/>
          <p:nvPr/>
        </p:nvSpPr>
        <p:spPr>
          <a:xfrm>
            <a:off x="2027711" y="2057775"/>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B)</a:t>
            </a:r>
            <a:endParaRPr sz="1600" b="1" dirty="0">
              <a:solidFill>
                <a:srgbClr val="000000"/>
              </a:solidFill>
              <a:latin typeface="Arial" panose="020B0604020202020204" pitchFamily="34" charset="0"/>
              <a:cs typeface="Arial" panose="020B0604020202020204" pitchFamily="34" charset="0"/>
            </a:endParaRPr>
          </a:p>
        </p:txBody>
      </p:sp>
      <p:sp>
        <p:nvSpPr>
          <p:cNvPr id="4249" name="Google Shape;135;p15">
            <a:extLst>
              <a:ext uri="{FF2B5EF4-FFF2-40B4-BE49-F238E27FC236}">
                <a16:creationId xmlns:a16="http://schemas.microsoft.com/office/drawing/2014/main" id="{C9402A7E-0CB2-EF2D-F740-78105F73F3C2}"/>
              </a:ext>
            </a:extLst>
          </p:cNvPr>
          <p:cNvSpPr txBox="1"/>
          <p:nvPr/>
        </p:nvSpPr>
        <p:spPr>
          <a:xfrm>
            <a:off x="3949665" y="2057775"/>
            <a:ext cx="398651"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E)</a:t>
            </a:r>
            <a:endParaRPr sz="1600" b="1" dirty="0">
              <a:solidFill>
                <a:srgbClr val="000000"/>
              </a:solidFill>
              <a:latin typeface="Arial" panose="020B0604020202020204" pitchFamily="34" charset="0"/>
              <a:cs typeface="Arial" panose="020B0604020202020204" pitchFamily="34" charset="0"/>
            </a:endParaRPr>
          </a:p>
        </p:txBody>
      </p:sp>
      <p:grpSp>
        <p:nvGrpSpPr>
          <p:cNvPr id="4252" name="Group 4251">
            <a:extLst>
              <a:ext uri="{FF2B5EF4-FFF2-40B4-BE49-F238E27FC236}">
                <a16:creationId xmlns:a16="http://schemas.microsoft.com/office/drawing/2014/main" id="{0049DC1C-A3AF-B024-7739-D77A06E485D8}"/>
              </a:ext>
            </a:extLst>
          </p:cNvPr>
          <p:cNvGrpSpPr/>
          <p:nvPr/>
        </p:nvGrpSpPr>
        <p:grpSpPr>
          <a:xfrm>
            <a:off x="3979231" y="3687402"/>
            <a:ext cx="845381" cy="397897"/>
            <a:chOff x="2434472" y="4107226"/>
            <a:chExt cx="845381" cy="397897"/>
          </a:xfrm>
        </p:grpSpPr>
        <p:sp>
          <p:nvSpPr>
            <p:cNvPr id="4253" name="Rectangle 4252">
              <a:extLst>
                <a:ext uri="{FF2B5EF4-FFF2-40B4-BE49-F238E27FC236}">
                  <a16:creationId xmlns:a16="http://schemas.microsoft.com/office/drawing/2014/main" id="{469E9FCE-120E-E237-1FDF-F0603CD8195C}"/>
                </a:ext>
              </a:extLst>
            </p:cNvPr>
            <p:cNvSpPr/>
            <p:nvPr/>
          </p:nvSpPr>
          <p:spPr>
            <a:xfrm>
              <a:off x="2434472" y="4126555"/>
              <a:ext cx="761135" cy="37856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254" name="Group 4253">
              <a:extLst>
                <a:ext uri="{FF2B5EF4-FFF2-40B4-BE49-F238E27FC236}">
                  <a16:creationId xmlns:a16="http://schemas.microsoft.com/office/drawing/2014/main" id="{35044AE1-6CC4-7DCF-F9B1-56DAC375C27D}"/>
                </a:ext>
              </a:extLst>
            </p:cNvPr>
            <p:cNvGrpSpPr/>
            <p:nvPr/>
          </p:nvGrpSpPr>
          <p:grpSpPr>
            <a:xfrm>
              <a:off x="2454312" y="4107226"/>
              <a:ext cx="825541" cy="397897"/>
              <a:chOff x="2340684" y="2562833"/>
              <a:chExt cx="825541" cy="397897"/>
            </a:xfrm>
          </p:grpSpPr>
          <p:grpSp>
            <p:nvGrpSpPr>
              <p:cNvPr id="4255" name="Group 4254">
                <a:extLst>
                  <a:ext uri="{FF2B5EF4-FFF2-40B4-BE49-F238E27FC236}">
                    <a16:creationId xmlns:a16="http://schemas.microsoft.com/office/drawing/2014/main" id="{556CD28E-667E-2887-0E54-B912B44BABFE}"/>
                  </a:ext>
                </a:extLst>
              </p:cNvPr>
              <p:cNvGrpSpPr/>
              <p:nvPr/>
            </p:nvGrpSpPr>
            <p:grpSpPr>
              <a:xfrm>
                <a:off x="2351578" y="2562833"/>
                <a:ext cx="814647" cy="246221"/>
                <a:chOff x="2349374" y="4003753"/>
                <a:chExt cx="814647" cy="246221"/>
              </a:xfrm>
            </p:grpSpPr>
            <p:sp>
              <p:nvSpPr>
                <p:cNvPr id="4259" name="Oval 4258">
                  <a:extLst>
                    <a:ext uri="{FF2B5EF4-FFF2-40B4-BE49-F238E27FC236}">
                      <a16:creationId xmlns:a16="http://schemas.microsoft.com/office/drawing/2014/main" id="{26FD8AF4-25E5-17C1-0CB0-CA77573EC59A}"/>
                    </a:ext>
                  </a:extLst>
                </p:cNvPr>
                <p:cNvSpPr/>
                <p:nvPr/>
              </p:nvSpPr>
              <p:spPr>
                <a:xfrm>
                  <a:off x="2355451" y="4071413"/>
                  <a:ext cx="45719" cy="45719"/>
                </a:xfrm>
                <a:prstGeom prst="ellipse">
                  <a:avLst/>
                </a:prstGeom>
                <a:solidFill>
                  <a:srgbClr val="FE2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60" name="TextBox 4259">
                  <a:extLst>
                    <a:ext uri="{FF2B5EF4-FFF2-40B4-BE49-F238E27FC236}">
                      <a16:creationId xmlns:a16="http://schemas.microsoft.com/office/drawing/2014/main" id="{338D9241-D0FB-4310-B8B2-A4B8D4DAE78A}"/>
                    </a:ext>
                  </a:extLst>
                </p:cNvPr>
                <p:cNvSpPr txBox="1"/>
                <p:nvPr/>
              </p:nvSpPr>
              <p:spPr>
                <a:xfrm>
                  <a:off x="2349374" y="4003753"/>
                  <a:ext cx="814647" cy="246221"/>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 upregulated in </a:t>
                  </a:r>
                </a:p>
                <a:p>
                  <a:r>
                    <a:rPr lang="en-US" sz="500" dirty="0">
                      <a:latin typeface="Arial" panose="020B0604020202020204" pitchFamily="34" charset="0"/>
                      <a:cs typeface="Arial" panose="020B0604020202020204" pitchFamily="34" charset="0"/>
                    </a:rPr>
                    <a:t>PS19;CK2</a:t>
                  </a:r>
                  <a:r>
                    <a:rPr lang="el-GR" sz="500" dirty="0">
                      <a:latin typeface="Arial" panose="020B0604020202020204" pitchFamily="34" charset="0"/>
                      <a:cs typeface="Arial" panose="020B0604020202020204" pitchFamily="34" charset="0"/>
                    </a:rPr>
                    <a:t>α</a:t>
                  </a:r>
                  <a:r>
                    <a:rPr lang="en-US" sz="500" dirty="0">
                      <a:latin typeface="Arial" panose="020B0604020202020204" pitchFamily="34" charset="0"/>
                      <a:cs typeface="Arial" panose="020B0604020202020204" pitchFamily="34" charset="0"/>
                    </a:rPr>
                    <a:t>’</a:t>
                  </a:r>
                  <a:r>
                    <a:rPr lang="en-US" sz="500" baseline="30000" dirty="0">
                      <a:latin typeface="Arial" panose="020B0604020202020204" pitchFamily="34" charset="0"/>
                      <a:cs typeface="Arial" panose="020B0604020202020204" pitchFamily="34" charset="0"/>
                    </a:rPr>
                    <a:t>(+/-)</a:t>
                  </a:r>
                  <a:r>
                    <a:rPr lang="en-US" sz="500" dirty="0">
                      <a:latin typeface="Arial" panose="020B0604020202020204" pitchFamily="34" charset="0"/>
                      <a:cs typeface="Arial" panose="020B0604020202020204" pitchFamily="34" charset="0"/>
                    </a:rPr>
                    <a:t> vs WT</a:t>
                  </a:r>
                  <a:endParaRPr lang="en-US" sz="500" baseline="30000" dirty="0">
                    <a:latin typeface="Arial" panose="020B0604020202020204" pitchFamily="34" charset="0"/>
                    <a:cs typeface="Arial" panose="020B0604020202020204" pitchFamily="34" charset="0"/>
                  </a:endParaRPr>
                </a:p>
              </p:txBody>
            </p:sp>
          </p:grpSp>
          <p:grpSp>
            <p:nvGrpSpPr>
              <p:cNvPr id="4256" name="Group 4255">
                <a:extLst>
                  <a:ext uri="{FF2B5EF4-FFF2-40B4-BE49-F238E27FC236}">
                    <a16:creationId xmlns:a16="http://schemas.microsoft.com/office/drawing/2014/main" id="{6C722006-28C6-E5F5-4A0C-72CE1877DF41}"/>
                  </a:ext>
                </a:extLst>
              </p:cNvPr>
              <p:cNvGrpSpPr/>
              <p:nvPr/>
            </p:nvGrpSpPr>
            <p:grpSpPr>
              <a:xfrm>
                <a:off x="2340684" y="2714509"/>
                <a:ext cx="814647" cy="246221"/>
                <a:chOff x="2338480" y="4000366"/>
                <a:chExt cx="814647" cy="246221"/>
              </a:xfrm>
            </p:grpSpPr>
            <p:sp>
              <p:nvSpPr>
                <p:cNvPr id="4257" name="TextBox 4256">
                  <a:extLst>
                    <a:ext uri="{FF2B5EF4-FFF2-40B4-BE49-F238E27FC236}">
                      <a16:creationId xmlns:a16="http://schemas.microsoft.com/office/drawing/2014/main" id="{804E426D-2FBF-7CD9-90A4-5A75A2B72871}"/>
                    </a:ext>
                  </a:extLst>
                </p:cNvPr>
                <p:cNvSpPr txBox="1"/>
                <p:nvPr/>
              </p:nvSpPr>
              <p:spPr>
                <a:xfrm>
                  <a:off x="2338480" y="4000366"/>
                  <a:ext cx="814647" cy="246221"/>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 downregulated in </a:t>
                  </a:r>
                </a:p>
                <a:p>
                  <a:r>
                    <a:rPr lang="en-US" sz="500" dirty="0">
                      <a:latin typeface="Arial" panose="020B0604020202020204" pitchFamily="34" charset="0"/>
                      <a:cs typeface="Arial" panose="020B0604020202020204" pitchFamily="34" charset="0"/>
                    </a:rPr>
                    <a:t>PS19;CK2</a:t>
                  </a:r>
                  <a:r>
                    <a:rPr lang="el-GR" sz="500" dirty="0">
                      <a:latin typeface="Arial" panose="020B0604020202020204" pitchFamily="34" charset="0"/>
                      <a:cs typeface="Arial" panose="020B0604020202020204" pitchFamily="34" charset="0"/>
                    </a:rPr>
                    <a:t>α</a:t>
                  </a:r>
                  <a:r>
                    <a:rPr lang="en-US" sz="500" dirty="0">
                      <a:latin typeface="Arial" panose="020B0604020202020204" pitchFamily="34" charset="0"/>
                      <a:cs typeface="Arial" panose="020B0604020202020204" pitchFamily="34" charset="0"/>
                    </a:rPr>
                    <a:t>’</a:t>
                  </a:r>
                  <a:r>
                    <a:rPr lang="en-US" sz="500" baseline="30000" dirty="0">
                      <a:latin typeface="Arial" panose="020B0604020202020204" pitchFamily="34" charset="0"/>
                      <a:cs typeface="Arial" panose="020B0604020202020204" pitchFamily="34" charset="0"/>
                    </a:rPr>
                    <a:t>(+/-)</a:t>
                  </a:r>
                  <a:r>
                    <a:rPr lang="en-US" sz="500" dirty="0">
                      <a:latin typeface="Arial" panose="020B0604020202020204" pitchFamily="34" charset="0"/>
                      <a:cs typeface="Arial" panose="020B0604020202020204" pitchFamily="34" charset="0"/>
                    </a:rPr>
                    <a:t> vs WT</a:t>
                  </a:r>
                  <a:endParaRPr lang="en-US" sz="500" baseline="30000" dirty="0">
                    <a:latin typeface="Arial" panose="020B0604020202020204" pitchFamily="34" charset="0"/>
                    <a:cs typeface="Arial" panose="020B0604020202020204" pitchFamily="34" charset="0"/>
                  </a:endParaRPr>
                </a:p>
              </p:txBody>
            </p:sp>
            <p:sp>
              <p:nvSpPr>
                <p:cNvPr id="4258" name="Oval 4257">
                  <a:extLst>
                    <a:ext uri="{FF2B5EF4-FFF2-40B4-BE49-F238E27FC236}">
                      <a16:creationId xmlns:a16="http://schemas.microsoft.com/office/drawing/2014/main" id="{6411EA11-CBD8-4181-4B50-83070046FA38}"/>
                    </a:ext>
                  </a:extLst>
                </p:cNvPr>
                <p:cNvSpPr/>
                <p:nvPr/>
              </p:nvSpPr>
              <p:spPr>
                <a:xfrm>
                  <a:off x="2355451" y="4071413"/>
                  <a:ext cx="45719" cy="45719"/>
                </a:xfrm>
                <a:prstGeom prst="ellipse">
                  <a:avLst/>
                </a:prstGeom>
                <a:solidFill>
                  <a:srgbClr val="13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grpSp>
      <p:grpSp>
        <p:nvGrpSpPr>
          <p:cNvPr id="53" name="Group 52">
            <a:extLst>
              <a:ext uri="{FF2B5EF4-FFF2-40B4-BE49-F238E27FC236}">
                <a16:creationId xmlns:a16="http://schemas.microsoft.com/office/drawing/2014/main" id="{CF0A8168-A94D-D090-2746-6B229EA68495}"/>
              </a:ext>
            </a:extLst>
          </p:cNvPr>
          <p:cNvGrpSpPr/>
          <p:nvPr/>
        </p:nvGrpSpPr>
        <p:grpSpPr>
          <a:xfrm>
            <a:off x="-4816" y="4449228"/>
            <a:ext cx="2588760" cy="2632023"/>
            <a:chOff x="0" y="2620428"/>
            <a:chExt cx="2588760" cy="2632023"/>
          </a:xfrm>
        </p:grpSpPr>
        <p:grpSp>
          <p:nvGrpSpPr>
            <p:cNvPr id="37" name="Group 36">
              <a:extLst>
                <a:ext uri="{FF2B5EF4-FFF2-40B4-BE49-F238E27FC236}">
                  <a16:creationId xmlns:a16="http://schemas.microsoft.com/office/drawing/2014/main" id="{9229D95C-2E4F-1B13-3775-74BDF9CFB276}"/>
                </a:ext>
              </a:extLst>
            </p:cNvPr>
            <p:cNvGrpSpPr/>
            <p:nvPr/>
          </p:nvGrpSpPr>
          <p:grpSpPr>
            <a:xfrm>
              <a:off x="0" y="2620428"/>
              <a:ext cx="2588760" cy="2632023"/>
              <a:chOff x="0" y="2620428"/>
              <a:chExt cx="2588760" cy="2632023"/>
            </a:xfrm>
          </p:grpSpPr>
          <p:grpSp>
            <p:nvGrpSpPr>
              <p:cNvPr id="27" name="Group 26">
                <a:extLst>
                  <a:ext uri="{FF2B5EF4-FFF2-40B4-BE49-F238E27FC236}">
                    <a16:creationId xmlns:a16="http://schemas.microsoft.com/office/drawing/2014/main" id="{EAEF0E79-76FA-BB50-18CC-6B3AC8C4516F}"/>
                  </a:ext>
                </a:extLst>
              </p:cNvPr>
              <p:cNvGrpSpPr/>
              <p:nvPr/>
            </p:nvGrpSpPr>
            <p:grpSpPr>
              <a:xfrm>
                <a:off x="0" y="2620428"/>
                <a:ext cx="2184462" cy="2632023"/>
                <a:chOff x="0" y="2620428"/>
                <a:chExt cx="2184462" cy="2632023"/>
              </a:xfrm>
            </p:grpSpPr>
            <p:sp>
              <p:nvSpPr>
                <p:cNvPr id="4105" name="TextBox 4104">
                  <a:extLst>
                    <a:ext uri="{FF2B5EF4-FFF2-40B4-BE49-F238E27FC236}">
                      <a16:creationId xmlns:a16="http://schemas.microsoft.com/office/drawing/2014/main" id="{35D2B88E-E04D-31CA-9B32-48E0617EB554}"/>
                    </a:ext>
                  </a:extLst>
                </p:cNvPr>
                <p:cNvSpPr txBox="1"/>
                <p:nvPr/>
              </p:nvSpPr>
              <p:spPr>
                <a:xfrm>
                  <a:off x="1186050" y="5083174"/>
                  <a:ext cx="998412"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Gene ratio</a:t>
                  </a:r>
                </a:p>
              </p:txBody>
            </p:sp>
            <p:sp>
              <p:nvSpPr>
                <p:cNvPr id="4106" name="TextBox 4105">
                  <a:extLst>
                    <a:ext uri="{FF2B5EF4-FFF2-40B4-BE49-F238E27FC236}">
                      <a16:creationId xmlns:a16="http://schemas.microsoft.com/office/drawing/2014/main" id="{CB91F469-9145-1C3C-C518-DD3DCE28C4C0}"/>
                    </a:ext>
                  </a:extLst>
                </p:cNvPr>
                <p:cNvSpPr txBox="1"/>
                <p:nvPr/>
              </p:nvSpPr>
              <p:spPr>
                <a:xfrm>
                  <a:off x="1115363" y="4990458"/>
                  <a:ext cx="998412" cy="215187"/>
                </a:xfrm>
                <a:prstGeom prst="rect">
                  <a:avLst/>
                </a:prstGeom>
                <a:noFill/>
              </p:spPr>
              <p:txBody>
                <a:bodyPr wrap="square" rtlCol="0">
                  <a:spAutoFit/>
                </a:bodyPr>
                <a:lstStyle/>
                <a:p>
                  <a:r>
                    <a:rPr lang="en-US" sz="399" dirty="0">
                      <a:latin typeface="Arial" panose="020B0604020202020204" pitchFamily="34" charset="0"/>
                      <a:cs typeface="Arial" panose="020B0604020202020204" pitchFamily="34" charset="0"/>
                    </a:rPr>
                    <a:t>0.03           0.05            0.07            0.09</a:t>
                  </a:r>
                </a:p>
              </p:txBody>
            </p:sp>
            <p:pic>
              <p:nvPicPr>
                <p:cNvPr id="4110" name="Picture 4109">
                  <a:extLst>
                    <a:ext uri="{FF2B5EF4-FFF2-40B4-BE49-F238E27FC236}">
                      <a16:creationId xmlns:a16="http://schemas.microsoft.com/office/drawing/2014/main" id="{898CBD7D-003E-39E0-382E-1A943FBA4FCD}"/>
                    </a:ext>
                  </a:extLst>
                </p:cNvPr>
                <p:cNvPicPr>
                  <a:picLocks noChangeAspect="1"/>
                </p:cNvPicPr>
                <p:nvPr/>
              </p:nvPicPr>
              <p:blipFill>
                <a:blip r:embed="rId72">
                  <a:extLst>
                    <a:ext uri="{BEBA8EAE-BF5A-486C-A8C5-ECC9F3942E4B}">
                      <a14:imgProps xmlns:a14="http://schemas.microsoft.com/office/drawing/2010/main">
                        <a14:imgLayer r:embed="rId73">
                          <a14:imgEffect>
                            <a14:saturation sat="400000"/>
                          </a14:imgEffect>
                        </a14:imgLayer>
                      </a14:imgProps>
                    </a:ext>
                  </a:extLst>
                </a:blip>
                <a:srcRect l="33910" t="3451" r="13784" b="5792"/>
                <a:stretch/>
              </p:blipFill>
              <p:spPr>
                <a:xfrm>
                  <a:off x="1200974" y="3009957"/>
                  <a:ext cx="912801" cy="2025255"/>
                </a:xfrm>
                <a:prstGeom prst="rect">
                  <a:avLst/>
                </a:prstGeom>
              </p:spPr>
            </p:pic>
            <p:sp>
              <p:nvSpPr>
                <p:cNvPr id="4111" name="TextBox 4110">
                  <a:extLst>
                    <a:ext uri="{FF2B5EF4-FFF2-40B4-BE49-F238E27FC236}">
                      <a16:creationId xmlns:a16="http://schemas.microsoft.com/office/drawing/2014/main" id="{9B17355D-CE95-BA4F-9F44-C48BA38A4621}"/>
                    </a:ext>
                  </a:extLst>
                </p:cNvPr>
                <p:cNvSpPr txBox="1"/>
                <p:nvPr/>
              </p:nvSpPr>
              <p:spPr>
                <a:xfrm>
                  <a:off x="8460" y="3054576"/>
                  <a:ext cx="1251059" cy="162096"/>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regulation of neurogenesis</a:t>
                  </a:r>
                </a:p>
              </p:txBody>
            </p:sp>
            <p:sp>
              <p:nvSpPr>
                <p:cNvPr id="4112" name="TextBox 4111">
                  <a:extLst>
                    <a:ext uri="{FF2B5EF4-FFF2-40B4-BE49-F238E27FC236}">
                      <a16:creationId xmlns:a16="http://schemas.microsoft.com/office/drawing/2014/main" id="{FFC6D715-3E06-D7B2-4A83-4857822432EA}"/>
                    </a:ext>
                  </a:extLst>
                </p:cNvPr>
                <p:cNvSpPr txBox="1"/>
                <p:nvPr/>
              </p:nvSpPr>
              <p:spPr>
                <a:xfrm>
                  <a:off x="0" y="3223889"/>
                  <a:ext cx="1251059"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positive regulation of nervous system development</a:t>
                  </a:r>
                </a:p>
              </p:txBody>
            </p:sp>
            <p:sp>
              <p:nvSpPr>
                <p:cNvPr id="4113" name="TextBox 4112">
                  <a:extLst>
                    <a:ext uri="{FF2B5EF4-FFF2-40B4-BE49-F238E27FC236}">
                      <a16:creationId xmlns:a16="http://schemas.microsoft.com/office/drawing/2014/main" id="{B79A251E-2F3C-74F9-6B2E-D4408D6479B4}"/>
                    </a:ext>
                  </a:extLst>
                </p:cNvPr>
                <p:cNvSpPr txBox="1"/>
                <p:nvPr/>
              </p:nvSpPr>
              <p:spPr>
                <a:xfrm>
                  <a:off x="16916" y="3443718"/>
                  <a:ext cx="1251059"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regulation of synapse organization</a:t>
                  </a:r>
                </a:p>
              </p:txBody>
            </p:sp>
            <p:sp>
              <p:nvSpPr>
                <p:cNvPr id="4114" name="TextBox 4113">
                  <a:extLst>
                    <a:ext uri="{FF2B5EF4-FFF2-40B4-BE49-F238E27FC236}">
                      <a16:creationId xmlns:a16="http://schemas.microsoft.com/office/drawing/2014/main" id="{FA753E69-DCAD-62E4-40B0-1F2ABC39F99A}"/>
                    </a:ext>
                  </a:extLst>
                </p:cNvPr>
                <p:cNvSpPr txBox="1"/>
                <p:nvPr/>
              </p:nvSpPr>
              <p:spPr>
                <a:xfrm>
                  <a:off x="19055" y="3628991"/>
                  <a:ext cx="1251059"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regulation of synapse structure or activity</a:t>
                  </a:r>
                </a:p>
              </p:txBody>
            </p:sp>
            <p:sp>
              <p:nvSpPr>
                <p:cNvPr id="4117" name="TextBox 4116">
                  <a:extLst>
                    <a:ext uri="{FF2B5EF4-FFF2-40B4-BE49-F238E27FC236}">
                      <a16:creationId xmlns:a16="http://schemas.microsoft.com/office/drawing/2014/main" id="{1DE4E141-3C49-DB56-11D4-8639C3704A94}"/>
                    </a:ext>
                  </a:extLst>
                </p:cNvPr>
                <p:cNvSpPr txBox="1"/>
                <p:nvPr/>
              </p:nvSpPr>
              <p:spPr>
                <a:xfrm>
                  <a:off x="16916" y="3819622"/>
                  <a:ext cx="1251059"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positive regulation of neurogenesis</a:t>
                  </a:r>
                </a:p>
              </p:txBody>
            </p:sp>
            <p:sp>
              <p:nvSpPr>
                <p:cNvPr id="4120" name="TextBox 4119">
                  <a:extLst>
                    <a:ext uri="{FF2B5EF4-FFF2-40B4-BE49-F238E27FC236}">
                      <a16:creationId xmlns:a16="http://schemas.microsoft.com/office/drawing/2014/main" id="{DC61B620-3269-FBEF-3BFA-F202FA72E9D0}"/>
                    </a:ext>
                  </a:extLst>
                </p:cNvPr>
                <p:cNvSpPr txBox="1"/>
                <p:nvPr/>
              </p:nvSpPr>
              <p:spPr>
                <a:xfrm>
                  <a:off x="16916" y="4043958"/>
                  <a:ext cx="1251059" cy="162096"/>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synaptic vesicle cycle</a:t>
                  </a:r>
                </a:p>
              </p:txBody>
            </p:sp>
            <p:sp>
              <p:nvSpPr>
                <p:cNvPr id="4121" name="TextBox 4120">
                  <a:extLst>
                    <a:ext uri="{FF2B5EF4-FFF2-40B4-BE49-F238E27FC236}">
                      <a16:creationId xmlns:a16="http://schemas.microsoft.com/office/drawing/2014/main" id="{D97FE2C7-CF17-3BD2-0F0C-804688D89185}"/>
                    </a:ext>
                  </a:extLst>
                </p:cNvPr>
                <p:cNvSpPr txBox="1"/>
                <p:nvPr/>
              </p:nvSpPr>
              <p:spPr>
                <a:xfrm>
                  <a:off x="24312" y="4240294"/>
                  <a:ext cx="1251059" cy="162096"/>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vesicle localization</a:t>
                  </a:r>
                </a:p>
              </p:txBody>
            </p:sp>
            <p:sp>
              <p:nvSpPr>
                <p:cNvPr id="4122" name="TextBox 4121">
                  <a:extLst>
                    <a:ext uri="{FF2B5EF4-FFF2-40B4-BE49-F238E27FC236}">
                      <a16:creationId xmlns:a16="http://schemas.microsoft.com/office/drawing/2014/main" id="{372A6A45-11E6-091F-A41C-5C76439BE8D7}"/>
                    </a:ext>
                  </a:extLst>
                </p:cNvPr>
                <p:cNvSpPr txBox="1"/>
                <p:nvPr/>
              </p:nvSpPr>
              <p:spPr>
                <a:xfrm>
                  <a:off x="22195" y="4438963"/>
                  <a:ext cx="1251059" cy="162096"/>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melanocyte differentiation</a:t>
                  </a:r>
                </a:p>
              </p:txBody>
            </p:sp>
            <p:sp>
              <p:nvSpPr>
                <p:cNvPr id="4138" name="TextBox 4137">
                  <a:extLst>
                    <a:ext uri="{FF2B5EF4-FFF2-40B4-BE49-F238E27FC236}">
                      <a16:creationId xmlns:a16="http://schemas.microsoft.com/office/drawing/2014/main" id="{66A53853-A76E-6F25-5850-91A0A276218A}"/>
                    </a:ext>
                  </a:extLst>
                </p:cNvPr>
                <p:cNvSpPr txBox="1"/>
                <p:nvPr/>
              </p:nvSpPr>
              <p:spPr>
                <a:xfrm>
                  <a:off x="10561" y="4629390"/>
                  <a:ext cx="1251059" cy="162096"/>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secretory granule localization</a:t>
                  </a:r>
                </a:p>
              </p:txBody>
            </p:sp>
            <p:sp>
              <p:nvSpPr>
                <p:cNvPr id="4143" name="TextBox 4142">
                  <a:extLst>
                    <a:ext uri="{FF2B5EF4-FFF2-40B4-BE49-F238E27FC236}">
                      <a16:creationId xmlns:a16="http://schemas.microsoft.com/office/drawing/2014/main" id="{C65F5AB6-DD07-0129-4C0E-D84E478940AA}"/>
                    </a:ext>
                  </a:extLst>
                </p:cNvPr>
                <p:cNvSpPr txBox="1"/>
                <p:nvPr/>
              </p:nvSpPr>
              <p:spPr>
                <a:xfrm>
                  <a:off x="14788" y="4838639"/>
                  <a:ext cx="1251059" cy="162096"/>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pigment cell differentiation</a:t>
                  </a:r>
                </a:p>
              </p:txBody>
            </p:sp>
            <p:sp>
              <p:nvSpPr>
                <p:cNvPr id="4109" name="TextBox 4108">
                  <a:extLst>
                    <a:ext uri="{FF2B5EF4-FFF2-40B4-BE49-F238E27FC236}">
                      <a16:creationId xmlns:a16="http://schemas.microsoft.com/office/drawing/2014/main" id="{B662310B-5CAE-B8CE-1577-64DE3794637B}"/>
                    </a:ext>
                  </a:extLst>
                </p:cNvPr>
                <p:cNvSpPr txBox="1"/>
                <p:nvPr/>
              </p:nvSpPr>
              <p:spPr>
                <a:xfrm>
                  <a:off x="1159066" y="2791599"/>
                  <a:ext cx="998412" cy="276999"/>
                </a:xfrm>
                <a:prstGeom prst="rect">
                  <a:avLst/>
                </a:prstGeom>
                <a:noFill/>
              </p:spPr>
              <p:txBody>
                <a:bodyPr wrap="square" rtlCol="0">
                  <a:spAutoFit/>
                </a:bodyPr>
                <a:lstStyle/>
                <a:p>
                  <a:pPr algn="ctr"/>
                  <a:r>
                    <a:rPr lang="en-US" sz="600" dirty="0">
                      <a:latin typeface="Arial" panose="020B0604020202020204" pitchFamily="34" charset="0"/>
                      <a:cs typeface="Arial" panose="020B0604020202020204" pitchFamily="34" charset="0"/>
                    </a:rPr>
                    <a:t>DGE in PS19 but not PS19;CK2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DA9901D2-4EEA-E77C-D3BB-8F174838D7B0}"/>
                    </a:ext>
                  </a:extLst>
                </p:cNvPr>
                <p:cNvSpPr txBox="1"/>
                <p:nvPr/>
              </p:nvSpPr>
              <p:spPr>
                <a:xfrm>
                  <a:off x="1186050" y="2620428"/>
                  <a:ext cx="998412" cy="184666"/>
                </a:xfrm>
                <a:prstGeom prst="rect">
                  <a:avLst/>
                </a:prstGeom>
                <a:noFill/>
              </p:spPr>
              <p:txBody>
                <a:bodyPr wrap="square" rtlCol="0">
                  <a:spAutoFit/>
                </a:bodyPr>
                <a:lstStyle/>
                <a:p>
                  <a:pPr algn="ctr"/>
                  <a:r>
                    <a:rPr lang="en-US" sz="600" i="1" dirty="0">
                      <a:latin typeface="Arial" panose="020B0604020202020204" pitchFamily="34" charset="0"/>
                      <a:cs typeface="Arial" panose="020B0604020202020204" pitchFamily="34" charset="0"/>
                    </a:rPr>
                    <a:t>Comparison 1:</a:t>
                  </a:r>
                </a:p>
              </p:txBody>
            </p:sp>
          </p:grpSp>
          <p:pic>
            <p:nvPicPr>
              <p:cNvPr id="25" name="Picture 24">
                <a:extLst>
                  <a:ext uri="{FF2B5EF4-FFF2-40B4-BE49-F238E27FC236}">
                    <a16:creationId xmlns:a16="http://schemas.microsoft.com/office/drawing/2014/main" id="{E680A7F1-2249-7DF5-DF6F-F1CCDADCD81C}"/>
                  </a:ext>
                </a:extLst>
              </p:cNvPr>
              <p:cNvPicPr>
                <a:picLocks noChangeAspect="1"/>
              </p:cNvPicPr>
              <p:nvPr/>
            </p:nvPicPr>
            <p:blipFill>
              <a:blip r:embed="rId72">
                <a:extLst>
                  <a:ext uri="{BEBA8EAE-BF5A-486C-A8C5-ECC9F3942E4B}">
                    <a14:imgProps xmlns:a14="http://schemas.microsoft.com/office/drawing/2010/main">
                      <a14:imgLayer r:embed="rId73">
                        <a14:imgEffect>
                          <a14:saturation sat="400000"/>
                        </a14:imgEffect>
                      </a14:imgLayer>
                    </a14:imgProps>
                  </a:ext>
                </a:extLst>
              </a:blip>
              <a:srcRect l="85045" t="28421" r="8173" b="54176"/>
              <a:stretch/>
            </p:blipFill>
            <p:spPr>
              <a:xfrm>
                <a:off x="2097571" y="3375069"/>
                <a:ext cx="118348" cy="388356"/>
              </a:xfrm>
              <a:prstGeom prst="rect">
                <a:avLst/>
              </a:prstGeom>
            </p:spPr>
          </p:pic>
          <p:sp>
            <p:nvSpPr>
              <p:cNvPr id="29" name="TextBox 28">
                <a:extLst>
                  <a:ext uri="{FF2B5EF4-FFF2-40B4-BE49-F238E27FC236}">
                    <a16:creationId xmlns:a16="http://schemas.microsoft.com/office/drawing/2014/main" id="{7A6EA5A9-E7A1-AE50-740D-E92520CA9B18}"/>
                  </a:ext>
                </a:extLst>
              </p:cNvPr>
              <p:cNvSpPr txBox="1"/>
              <p:nvPr/>
            </p:nvSpPr>
            <p:spPr>
              <a:xfrm>
                <a:off x="2037607" y="3227228"/>
                <a:ext cx="460365"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p.adjust</a:t>
                </a:r>
              </a:p>
            </p:txBody>
          </p:sp>
          <p:grpSp>
            <p:nvGrpSpPr>
              <p:cNvPr id="36" name="Group 35">
                <a:extLst>
                  <a:ext uri="{FF2B5EF4-FFF2-40B4-BE49-F238E27FC236}">
                    <a16:creationId xmlns:a16="http://schemas.microsoft.com/office/drawing/2014/main" id="{7D16DEBE-C1C4-6C94-BB9B-7C86172665BB}"/>
                  </a:ext>
                </a:extLst>
              </p:cNvPr>
              <p:cNvGrpSpPr/>
              <p:nvPr/>
            </p:nvGrpSpPr>
            <p:grpSpPr>
              <a:xfrm>
                <a:off x="2128395" y="3347317"/>
                <a:ext cx="460365" cy="440194"/>
                <a:chOff x="2128395" y="3347317"/>
                <a:chExt cx="460365" cy="440194"/>
              </a:xfrm>
            </p:grpSpPr>
            <p:sp>
              <p:nvSpPr>
                <p:cNvPr id="30" name="TextBox 29">
                  <a:extLst>
                    <a:ext uri="{FF2B5EF4-FFF2-40B4-BE49-F238E27FC236}">
                      <a16:creationId xmlns:a16="http://schemas.microsoft.com/office/drawing/2014/main" id="{1225D744-4966-603D-FB5C-F6849CCBB051}"/>
                    </a:ext>
                  </a:extLst>
                </p:cNvPr>
                <p:cNvSpPr txBox="1"/>
                <p:nvPr/>
              </p:nvSpPr>
              <p:spPr>
                <a:xfrm>
                  <a:off x="2128395" y="3347317"/>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0.0004</a:t>
                  </a:r>
                </a:p>
              </p:txBody>
            </p:sp>
            <p:sp>
              <p:nvSpPr>
                <p:cNvPr id="31" name="TextBox 30">
                  <a:extLst>
                    <a:ext uri="{FF2B5EF4-FFF2-40B4-BE49-F238E27FC236}">
                      <a16:creationId xmlns:a16="http://schemas.microsoft.com/office/drawing/2014/main" id="{F99DBE56-6F4D-6E92-2825-A7C52EDF7CED}"/>
                    </a:ext>
                  </a:extLst>
                </p:cNvPr>
                <p:cNvSpPr txBox="1"/>
                <p:nvPr/>
              </p:nvSpPr>
              <p:spPr>
                <a:xfrm>
                  <a:off x="2128395" y="3442752"/>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0.0008</a:t>
                  </a:r>
                </a:p>
              </p:txBody>
            </p:sp>
            <p:sp>
              <p:nvSpPr>
                <p:cNvPr id="32" name="TextBox 31">
                  <a:extLst>
                    <a:ext uri="{FF2B5EF4-FFF2-40B4-BE49-F238E27FC236}">
                      <a16:creationId xmlns:a16="http://schemas.microsoft.com/office/drawing/2014/main" id="{89B4E49D-96D6-45B2-DFB2-8EABF45622F5}"/>
                    </a:ext>
                  </a:extLst>
                </p:cNvPr>
                <p:cNvSpPr txBox="1"/>
                <p:nvPr/>
              </p:nvSpPr>
              <p:spPr>
                <a:xfrm>
                  <a:off x="2128395" y="3538187"/>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0.0012</a:t>
                  </a:r>
                </a:p>
              </p:txBody>
            </p:sp>
            <p:sp>
              <p:nvSpPr>
                <p:cNvPr id="35" name="TextBox 34">
                  <a:extLst>
                    <a:ext uri="{FF2B5EF4-FFF2-40B4-BE49-F238E27FC236}">
                      <a16:creationId xmlns:a16="http://schemas.microsoft.com/office/drawing/2014/main" id="{D332E2D2-7862-26F2-D071-0B0F9BD752C1}"/>
                    </a:ext>
                  </a:extLst>
                </p:cNvPr>
                <p:cNvSpPr txBox="1"/>
                <p:nvPr/>
              </p:nvSpPr>
              <p:spPr>
                <a:xfrm>
                  <a:off x="2128395" y="3633623"/>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0.0016</a:t>
                  </a:r>
                </a:p>
              </p:txBody>
            </p:sp>
          </p:grpSp>
        </p:grpSp>
        <p:grpSp>
          <p:nvGrpSpPr>
            <p:cNvPr id="52" name="Group 51">
              <a:extLst>
                <a:ext uri="{FF2B5EF4-FFF2-40B4-BE49-F238E27FC236}">
                  <a16:creationId xmlns:a16="http://schemas.microsoft.com/office/drawing/2014/main" id="{812F3E3B-27AF-C927-37CA-BD2E7CE4AA07}"/>
                </a:ext>
              </a:extLst>
            </p:cNvPr>
            <p:cNvGrpSpPr/>
            <p:nvPr/>
          </p:nvGrpSpPr>
          <p:grpSpPr>
            <a:xfrm>
              <a:off x="2048558" y="3791751"/>
              <a:ext cx="388454" cy="652026"/>
              <a:chOff x="2109518" y="3791751"/>
              <a:chExt cx="388454" cy="652026"/>
            </a:xfrm>
          </p:grpSpPr>
          <p:pic>
            <p:nvPicPr>
              <p:cNvPr id="38" name="Picture 37">
                <a:extLst>
                  <a:ext uri="{FF2B5EF4-FFF2-40B4-BE49-F238E27FC236}">
                    <a16:creationId xmlns:a16="http://schemas.microsoft.com/office/drawing/2014/main" id="{3B591DD8-E983-4E9B-5ACA-FA4EAC5FA527}"/>
                  </a:ext>
                </a:extLst>
              </p:cNvPr>
              <p:cNvPicPr>
                <a:picLocks noChangeAspect="1"/>
              </p:cNvPicPr>
              <p:nvPr/>
            </p:nvPicPr>
            <p:blipFill>
              <a:blip r:embed="rId72">
                <a:extLst>
                  <a:ext uri="{BEBA8EAE-BF5A-486C-A8C5-ECC9F3942E4B}">
                    <a14:imgProps xmlns:a14="http://schemas.microsoft.com/office/drawing/2010/main">
                      <a14:imgLayer r:embed="rId73">
                        <a14:imgEffect>
                          <a14:saturation sat="400000"/>
                        </a14:imgEffect>
                      </a14:imgLayer>
                    </a14:imgProps>
                  </a:ext>
                </a:extLst>
              </a:blip>
              <a:srcRect l="85046" t="51606" r="8172" b="27263"/>
              <a:stretch/>
            </p:blipFill>
            <p:spPr>
              <a:xfrm>
                <a:off x="2161883" y="3935964"/>
                <a:ext cx="118348" cy="471565"/>
              </a:xfrm>
              <a:prstGeom prst="rect">
                <a:avLst/>
              </a:prstGeom>
            </p:spPr>
          </p:pic>
          <p:sp>
            <p:nvSpPr>
              <p:cNvPr id="39" name="TextBox 38">
                <a:extLst>
                  <a:ext uri="{FF2B5EF4-FFF2-40B4-BE49-F238E27FC236}">
                    <a16:creationId xmlns:a16="http://schemas.microsoft.com/office/drawing/2014/main" id="{DEE6338A-9E81-CB83-1337-0467E111266C}"/>
                  </a:ext>
                </a:extLst>
              </p:cNvPr>
              <p:cNvSpPr txBox="1"/>
              <p:nvPr/>
            </p:nvSpPr>
            <p:spPr>
              <a:xfrm>
                <a:off x="2109518" y="3791751"/>
                <a:ext cx="388454"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Count</a:t>
                </a:r>
              </a:p>
            </p:txBody>
          </p:sp>
          <p:grpSp>
            <p:nvGrpSpPr>
              <p:cNvPr id="50" name="Group 49">
                <a:extLst>
                  <a:ext uri="{FF2B5EF4-FFF2-40B4-BE49-F238E27FC236}">
                    <a16:creationId xmlns:a16="http://schemas.microsoft.com/office/drawing/2014/main" id="{609A7D62-A708-D0F9-C21E-7C6D3A25426E}"/>
                  </a:ext>
                </a:extLst>
              </p:cNvPr>
              <p:cNvGrpSpPr/>
              <p:nvPr/>
            </p:nvGrpSpPr>
            <p:grpSpPr>
              <a:xfrm>
                <a:off x="2202191" y="3882663"/>
                <a:ext cx="263651" cy="561114"/>
                <a:chOff x="2202191" y="3824751"/>
                <a:chExt cx="263651" cy="561114"/>
              </a:xfrm>
            </p:grpSpPr>
            <p:sp>
              <p:nvSpPr>
                <p:cNvPr id="40" name="TextBox 39">
                  <a:extLst>
                    <a:ext uri="{FF2B5EF4-FFF2-40B4-BE49-F238E27FC236}">
                      <a16:creationId xmlns:a16="http://schemas.microsoft.com/office/drawing/2014/main" id="{1B9CA217-95FC-5F2A-E1FD-1EF8409E3360}"/>
                    </a:ext>
                  </a:extLst>
                </p:cNvPr>
                <p:cNvSpPr txBox="1"/>
                <p:nvPr/>
              </p:nvSpPr>
              <p:spPr>
                <a:xfrm>
                  <a:off x="2202191" y="3824751"/>
                  <a:ext cx="196200"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6</a:t>
                  </a:r>
                </a:p>
              </p:txBody>
            </p:sp>
            <p:sp>
              <p:nvSpPr>
                <p:cNvPr id="41" name="TextBox 40">
                  <a:extLst>
                    <a:ext uri="{FF2B5EF4-FFF2-40B4-BE49-F238E27FC236}">
                      <a16:creationId xmlns:a16="http://schemas.microsoft.com/office/drawing/2014/main" id="{B383C40D-8781-5FE5-4E15-C8307BE945F8}"/>
                    </a:ext>
                  </a:extLst>
                </p:cNvPr>
                <p:cNvSpPr txBox="1"/>
                <p:nvPr/>
              </p:nvSpPr>
              <p:spPr>
                <a:xfrm>
                  <a:off x="2202191" y="3903118"/>
                  <a:ext cx="196200"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8</a:t>
                  </a:r>
                </a:p>
              </p:txBody>
            </p:sp>
            <p:sp>
              <p:nvSpPr>
                <p:cNvPr id="42" name="TextBox 41">
                  <a:extLst>
                    <a:ext uri="{FF2B5EF4-FFF2-40B4-BE49-F238E27FC236}">
                      <a16:creationId xmlns:a16="http://schemas.microsoft.com/office/drawing/2014/main" id="{BAB1A30B-89E8-CCE9-C8B6-8B774E10F2C9}"/>
                    </a:ext>
                  </a:extLst>
                </p:cNvPr>
                <p:cNvSpPr txBox="1"/>
                <p:nvPr/>
              </p:nvSpPr>
              <p:spPr>
                <a:xfrm>
                  <a:off x="2202191" y="3981485"/>
                  <a:ext cx="263651"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10</a:t>
                  </a:r>
                </a:p>
              </p:txBody>
            </p:sp>
            <p:sp>
              <p:nvSpPr>
                <p:cNvPr id="43" name="TextBox 42">
                  <a:extLst>
                    <a:ext uri="{FF2B5EF4-FFF2-40B4-BE49-F238E27FC236}">
                      <a16:creationId xmlns:a16="http://schemas.microsoft.com/office/drawing/2014/main" id="{FFED684E-ECD1-856A-816E-184E9DE1F4C2}"/>
                    </a:ext>
                  </a:extLst>
                </p:cNvPr>
                <p:cNvSpPr txBox="1"/>
                <p:nvPr/>
              </p:nvSpPr>
              <p:spPr>
                <a:xfrm>
                  <a:off x="2202191" y="4059852"/>
                  <a:ext cx="263651"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12</a:t>
                  </a:r>
                </a:p>
              </p:txBody>
            </p:sp>
            <p:sp>
              <p:nvSpPr>
                <p:cNvPr id="44" name="TextBox 43">
                  <a:extLst>
                    <a:ext uri="{FF2B5EF4-FFF2-40B4-BE49-F238E27FC236}">
                      <a16:creationId xmlns:a16="http://schemas.microsoft.com/office/drawing/2014/main" id="{4FBAB7B9-3BB7-7C9C-64B7-5FE4B9791BF6}"/>
                    </a:ext>
                  </a:extLst>
                </p:cNvPr>
                <p:cNvSpPr txBox="1"/>
                <p:nvPr/>
              </p:nvSpPr>
              <p:spPr>
                <a:xfrm>
                  <a:off x="2202191" y="4138219"/>
                  <a:ext cx="263651"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14</a:t>
                  </a:r>
                </a:p>
              </p:txBody>
            </p:sp>
            <p:sp>
              <p:nvSpPr>
                <p:cNvPr id="45" name="TextBox 44">
                  <a:extLst>
                    <a:ext uri="{FF2B5EF4-FFF2-40B4-BE49-F238E27FC236}">
                      <a16:creationId xmlns:a16="http://schemas.microsoft.com/office/drawing/2014/main" id="{41B5D95E-3CDF-9B47-9DFB-BC558BCFBFA4}"/>
                    </a:ext>
                  </a:extLst>
                </p:cNvPr>
                <p:cNvSpPr txBox="1"/>
                <p:nvPr/>
              </p:nvSpPr>
              <p:spPr>
                <a:xfrm>
                  <a:off x="2202191" y="4216588"/>
                  <a:ext cx="263651"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16</a:t>
                  </a:r>
                </a:p>
              </p:txBody>
            </p:sp>
          </p:grpSp>
        </p:grpSp>
      </p:grpSp>
      <p:grpSp>
        <p:nvGrpSpPr>
          <p:cNvPr id="4126" name="Group 4125">
            <a:extLst>
              <a:ext uri="{FF2B5EF4-FFF2-40B4-BE49-F238E27FC236}">
                <a16:creationId xmlns:a16="http://schemas.microsoft.com/office/drawing/2014/main" id="{1C369056-4D43-DE4D-17B1-E0FBF901E68B}"/>
              </a:ext>
            </a:extLst>
          </p:cNvPr>
          <p:cNvGrpSpPr/>
          <p:nvPr/>
        </p:nvGrpSpPr>
        <p:grpSpPr>
          <a:xfrm>
            <a:off x="2625399" y="4487348"/>
            <a:ext cx="2667839" cy="2593903"/>
            <a:chOff x="2630215" y="2658548"/>
            <a:chExt cx="2667839" cy="2593903"/>
          </a:xfrm>
        </p:grpSpPr>
        <p:sp>
          <p:nvSpPr>
            <p:cNvPr id="4163" name="TextBox 4162">
              <a:extLst>
                <a:ext uri="{FF2B5EF4-FFF2-40B4-BE49-F238E27FC236}">
                  <a16:creationId xmlns:a16="http://schemas.microsoft.com/office/drawing/2014/main" id="{E7468815-B773-371A-3908-304D970F5402}"/>
                </a:ext>
              </a:extLst>
            </p:cNvPr>
            <p:cNvSpPr txBox="1"/>
            <p:nvPr/>
          </p:nvSpPr>
          <p:spPr>
            <a:xfrm>
              <a:off x="3863482" y="5083174"/>
              <a:ext cx="998412"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Gene ratio</a:t>
              </a:r>
            </a:p>
          </p:txBody>
        </p:sp>
        <p:pic>
          <p:nvPicPr>
            <p:cNvPr id="4183" name="Picture 4182">
              <a:extLst>
                <a:ext uri="{FF2B5EF4-FFF2-40B4-BE49-F238E27FC236}">
                  <a16:creationId xmlns:a16="http://schemas.microsoft.com/office/drawing/2014/main" id="{C351420E-7166-5203-454D-0AC05CB2A081}"/>
                </a:ext>
              </a:extLst>
            </p:cNvPr>
            <p:cNvPicPr>
              <a:picLocks noChangeAspect="1"/>
            </p:cNvPicPr>
            <p:nvPr/>
          </p:nvPicPr>
          <p:blipFill>
            <a:blip r:embed="rId74">
              <a:extLst>
                <a:ext uri="{BEBA8EAE-BF5A-486C-A8C5-ECC9F3942E4B}">
                  <a14:imgProps xmlns:a14="http://schemas.microsoft.com/office/drawing/2010/main">
                    <a14:imgLayer r:embed="rId75">
                      <a14:imgEffect>
                        <a14:saturation sat="400000"/>
                      </a14:imgEffect>
                    </a14:imgLayer>
                  </a14:imgProps>
                </a:ext>
              </a:extLst>
            </a:blip>
            <a:srcRect l="32094" t="2905" r="12623" b="5308"/>
            <a:stretch/>
          </p:blipFill>
          <p:spPr>
            <a:xfrm>
              <a:off x="3919491" y="3032983"/>
              <a:ext cx="868252" cy="2003623"/>
            </a:xfrm>
            <a:prstGeom prst="rect">
              <a:avLst/>
            </a:prstGeom>
          </p:spPr>
        </p:pic>
        <p:grpSp>
          <p:nvGrpSpPr>
            <p:cNvPr id="54" name="Group 53">
              <a:extLst>
                <a:ext uri="{FF2B5EF4-FFF2-40B4-BE49-F238E27FC236}">
                  <a16:creationId xmlns:a16="http://schemas.microsoft.com/office/drawing/2014/main" id="{51F5981D-CF8B-0D1E-2B06-0E1DCB439BE1}"/>
                </a:ext>
              </a:extLst>
            </p:cNvPr>
            <p:cNvGrpSpPr/>
            <p:nvPr/>
          </p:nvGrpSpPr>
          <p:grpSpPr>
            <a:xfrm>
              <a:off x="2630215" y="3049948"/>
              <a:ext cx="1396964" cy="2084601"/>
              <a:chOff x="2630215" y="3049948"/>
              <a:chExt cx="1396964" cy="2084601"/>
            </a:xfrm>
          </p:grpSpPr>
          <p:sp>
            <p:nvSpPr>
              <p:cNvPr id="4184" name="Rectangle 4183">
                <a:extLst>
                  <a:ext uri="{FF2B5EF4-FFF2-40B4-BE49-F238E27FC236}">
                    <a16:creationId xmlns:a16="http://schemas.microsoft.com/office/drawing/2014/main" id="{8649CB65-272C-4AF2-CE68-EE9A837F0700}"/>
                  </a:ext>
                </a:extLst>
              </p:cNvPr>
              <p:cNvSpPr/>
              <p:nvPr/>
            </p:nvSpPr>
            <p:spPr>
              <a:xfrm>
                <a:off x="3800456" y="3083049"/>
                <a:ext cx="152692" cy="1968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70000"/>
                  </a:lnSpc>
                </a:pPr>
                <a:endParaRPr lang="en-US" sz="1199">
                  <a:latin typeface="Arial" panose="020B0604020202020204" pitchFamily="34" charset="0"/>
                  <a:cs typeface="Arial" panose="020B0604020202020204" pitchFamily="34" charset="0"/>
                </a:endParaRPr>
              </a:p>
            </p:txBody>
          </p:sp>
          <p:sp>
            <p:nvSpPr>
              <p:cNvPr id="4185" name="TextBox 4184">
                <a:extLst>
                  <a:ext uri="{FF2B5EF4-FFF2-40B4-BE49-F238E27FC236}">
                    <a16:creationId xmlns:a16="http://schemas.microsoft.com/office/drawing/2014/main" id="{86161378-E0EA-AFA4-C908-293601DFAB5F}"/>
                  </a:ext>
                </a:extLst>
              </p:cNvPr>
              <p:cNvSpPr txBox="1"/>
              <p:nvPr/>
            </p:nvSpPr>
            <p:spPr>
              <a:xfrm>
                <a:off x="2750161" y="3049948"/>
                <a:ext cx="1251058"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immune response-activating signaling pathway</a:t>
                </a:r>
              </a:p>
            </p:txBody>
          </p:sp>
          <p:sp>
            <p:nvSpPr>
              <p:cNvPr id="4186" name="TextBox 4185">
                <a:extLst>
                  <a:ext uri="{FF2B5EF4-FFF2-40B4-BE49-F238E27FC236}">
                    <a16:creationId xmlns:a16="http://schemas.microsoft.com/office/drawing/2014/main" id="{14534747-A334-8166-CD19-71C7CEED7749}"/>
                  </a:ext>
                </a:extLst>
              </p:cNvPr>
              <p:cNvSpPr txBox="1"/>
              <p:nvPr/>
            </p:nvSpPr>
            <p:spPr>
              <a:xfrm>
                <a:off x="2776121" y="3238051"/>
                <a:ext cx="1251058"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regulation of immune effector process</a:t>
                </a:r>
              </a:p>
            </p:txBody>
          </p:sp>
          <p:sp>
            <p:nvSpPr>
              <p:cNvPr id="4187" name="TextBox 4186">
                <a:extLst>
                  <a:ext uri="{FF2B5EF4-FFF2-40B4-BE49-F238E27FC236}">
                    <a16:creationId xmlns:a16="http://schemas.microsoft.com/office/drawing/2014/main" id="{BA709CD3-2C60-314B-6858-D0CE0142438A}"/>
                  </a:ext>
                </a:extLst>
              </p:cNvPr>
              <p:cNvSpPr txBox="1"/>
              <p:nvPr/>
            </p:nvSpPr>
            <p:spPr>
              <a:xfrm>
                <a:off x="2747354" y="3433057"/>
                <a:ext cx="1251058"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extrinsic apoptotic signaling pathway</a:t>
                </a:r>
              </a:p>
            </p:txBody>
          </p:sp>
          <p:sp>
            <p:nvSpPr>
              <p:cNvPr id="4188" name="TextBox 4187">
                <a:extLst>
                  <a:ext uri="{FF2B5EF4-FFF2-40B4-BE49-F238E27FC236}">
                    <a16:creationId xmlns:a16="http://schemas.microsoft.com/office/drawing/2014/main" id="{39F7876A-61A9-FA7A-CB27-BA041BAEA261}"/>
                  </a:ext>
                </a:extLst>
              </p:cNvPr>
              <p:cNvSpPr txBox="1"/>
              <p:nvPr/>
            </p:nvSpPr>
            <p:spPr>
              <a:xfrm>
                <a:off x="2766781" y="3620693"/>
                <a:ext cx="1231528"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antigen processing and presentation</a:t>
                </a:r>
              </a:p>
            </p:txBody>
          </p:sp>
          <p:sp>
            <p:nvSpPr>
              <p:cNvPr id="4189" name="TextBox 4188">
                <a:extLst>
                  <a:ext uri="{FF2B5EF4-FFF2-40B4-BE49-F238E27FC236}">
                    <a16:creationId xmlns:a16="http://schemas.microsoft.com/office/drawing/2014/main" id="{171ED048-5857-1CD4-4DEE-BF47FB2162C0}"/>
                  </a:ext>
                </a:extLst>
              </p:cNvPr>
              <p:cNvSpPr txBox="1"/>
              <p:nvPr/>
            </p:nvSpPr>
            <p:spPr>
              <a:xfrm>
                <a:off x="2639015" y="3819991"/>
                <a:ext cx="1381753"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positive regulation of interleukin-6 production</a:t>
                </a:r>
              </a:p>
            </p:txBody>
          </p:sp>
          <p:sp>
            <p:nvSpPr>
              <p:cNvPr id="4190" name="TextBox 4189">
                <a:extLst>
                  <a:ext uri="{FF2B5EF4-FFF2-40B4-BE49-F238E27FC236}">
                    <a16:creationId xmlns:a16="http://schemas.microsoft.com/office/drawing/2014/main" id="{A10C93FC-60DD-540F-27D7-0E0278AE7250}"/>
                  </a:ext>
                </a:extLst>
              </p:cNvPr>
              <p:cNvSpPr txBox="1"/>
              <p:nvPr/>
            </p:nvSpPr>
            <p:spPr>
              <a:xfrm>
                <a:off x="2764863" y="3998823"/>
                <a:ext cx="1257705" cy="226729"/>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antigen processing and presentation of peptide antigen</a:t>
                </a:r>
              </a:p>
            </p:txBody>
          </p:sp>
          <p:sp>
            <p:nvSpPr>
              <p:cNvPr id="4191" name="TextBox 4190">
                <a:extLst>
                  <a:ext uri="{FF2B5EF4-FFF2-40B4-BE49-F238E27FC236}">
                    <a16:creationId xmlns:a16="http://schemas.microsoft.com/office/drawing/2014/main" id="{C21D1240-DF62-739B-51E3-E4ECC5E95B12}"/>
                  </a:ext>
                </a:extLst>
              </p:cNvPr>
              <p:cNvSpPr txBox="1"/>
              <p:nvPr/>
            </p:nvSpPr>
            <p:spPr>
              <a:xfrm>
                <a:off x="2694389" y="4192789"/>
                <a:ext cx="1317959" cy="286232"/>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antigen processing and presentation of exogenous antigen</a:t>
                </a:r>
              </a:p>
            </p:txBody>
          </p:sp>
          <p:sp>
            <p:nvSpPr>
              <p:cNvPr id="4192" name="TextBox 4191">
                <a:extLst>
                  <a:ext uri="{FF2B5EF4-FFF2-40B4-BE49-F238E27FC236}">
                    <a16:creationId xmlns:a16="http://schemas.microsoft.com/office/drawing/2014/main" id="{9DF78610-D0E7-7ECB-FDEB-0B98CE2D0CD9}"/>
                  </a:ext>
                </a:extLst>
              </p:cNvPr>
              <p:cNvSpPr txBox="1"/>
              <p:nvPr/>
            </p:nvSpPr>
            <p:spPr>
              <a:xfrm>
                <a:off x="2765985" y="4359573"/>
                <a:ext cx="1240847" cy="291362"/>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antigen processing and presentation of exogenous peptide antigen</a:t>
                </a:r>
              </a:p>
            </p:txBody>
          </p:sp>
          <p:sp>
            <p:nvSpPr>
              <p:cNvPr id="4193" name="TextBox 4192">
                <a:extLst>
                  <a:ext uri="{FF2B5EF4-FFF2-40B4-BE49-F238E27FC236}">
                    <a16:creationId xmlns:a16="http://schemas.microsoft.com/office/drawing/2014/main" id="{6099E88B-060E-93C4-CDA5-CB870B67EB48}"/>
                  </a:ext>
                </a:extLst>
              </p:cNvPr>
              <p:cNvSpPr txBox="1"/>
              <p:nvPr/>
            </p:nvSpPr>
            <p:spPr>
              <a:xfrm>
                <a:off x="2630215" y="4588333"/>
                <a:ext cx="1381753" cy="350865"/>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antigen processing and presentation of peptide or polysaccharide antigen via MHC class II</a:t>
                </a:r>
              </a:p>
            </p:txBody>
          </p:sp>
          <p:sp>
            <p:nvSpPr>
              <p:cNvPr id="4194" name="TextBox 4193">
                <a:extLst>
                  <a:ext uri="{FF2B5EF4-FFF2-40B4-BE49-F238E27FC236}">
                    <a16:creationId xmlns:a16="http://schemas.microsoft.com/office/drawing/2014/main" id="{28C08559-9F3C-5FF0-CD64-2121BEDCA40B}"/>
                  </a:ext>
                </a:extLst>
              </p:cNvPr>
              <p:cNvSpPr txBox="1"/>
              <p:nvPr/>
            </p:nvSpPr>
            <p:spPr>
              <a:xfrm>
                <a:off x="2679556" y="4843187"/>
                <a:ext cx="1319866" cy="291362"/>
              </a:xfrm>
              <a:prstGeom prst="rect">
                <a:avLst/>
              </a:prstGeom>
              <a:noFill/>
            </p:spPr>
            <p:txBody>
              <a:bodyPr wrap="square" rtlCol="0">
                <a:spAutoFit/>
              </a:bodyPr>
              <a:lstStyle/>
              <a:p>
                <a:pPr algn="r">
                  <a:lnSpc>
                    <a:spcPct val="70000"/>
                  </a:lnSpc>
                </a:pPr>
                <a:r>
                  <a:rPr lang="en-US" sz="600" dirty="0">
                    <a:latin typeface="Arial" panose="020B0604020202020204" pitchFamily="34" charset="0"/>
                    <a:cs typeface="Arial" panose="020B0604020202020204" pitchFamily="34" charset="0"/>
                  </a:rPr>
                  <a:t>antigen processing and presentation of exogenous peptide antigen via MHC class II </a:t>
                </a:r>
              </a:p>
            </p:txBody>
          </p:sp>
        </p:grpSp>
        <p:sp>
          <p:nvSpPr>
            <p:cNvPr id="4180" name="TextBox 4179">
              <a:extLst>
                <a:ext uri="{FF2B5EF4-FFF2-40B4-BE49-F238E27FC236}">
                  <a16:creationId xmlns:a16="http://schemas.microsoft.com/office/drawing/2014/main" id="{D7FAA6A5-3EF6-D5B4-F30B-06C85571F4D4}"/>
                </a:ext>
              </a:extLst>
            </p:cNvPr>
            <p:cNvSpPr txBox="1"/>
            <p:nvPr/>
          </p:nvSpPr>
          <p:spPr>
            <a:xfrm>
              <a:off x="3839061" y="2811855"/>
              <a:ext cx="1076367" cy="276999"/>
            </a:xfrm>
            <a:prstGeom prst="rect">
              <a:avLst/>
            </a:prstGeom>
            <a:noFill/>
          </p:spPr>
          <p:txBody>
            <a:bodyPr wrap="square" rtlCol="0">
              <a:spAutoFit/>
            </a:bodyPr>
            <a:lstStyle/>
            <a:p>
              <a:pPr algn="ctr"/>
              <a:r>
                <a:rPr lang="en-US" sz="600" dirty="0">
                  <a:latin typeface="Arial" panose="020B0604020202020204" pitchFamily="34" charset="0"/>
                  <a:cs typeface="Arial" panose="020B0604020202020204" pitchFamily="34" charset="0"/>
                </a:rPr>
                <a:t>DGE in PS19;CK2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 but not PS19</a:t>
              </a:r>
            </a:p>
          </p:txBody>
        </p:sp>
        <p:sp>
          <p:nvSpPr>
            <p:cNvPr id="4181" name="TextBox 4180">
              <a:extLst>
                <a:ext uri="{FF2B5EF4-FFF2-40B4-BE49-F238E27FC236}">
                  <a16:creationId xmlns:a16="http://schemas.microsoft.com/office/drawing/2014/main" id="{DA5388AE-B174-574A-3A55-06428830D80D}"/>
                </a:ext>
              </a:extLst>
            </p:cNvPr>
            <p:cNvSpPr txBox="1"/>
            <p:nvPr/>
          </p:nvSpPr>
          <p:spPr>
            <a:xfrm>
              <a:off x="3867302" y="5007863"/>
              <a:ext cx="998412" cy="215187"/>
            </a:xfrm>
            <a:prstGeom prst="rect">
              <a:avLst/>
            </a:prstGeom>
            <a:noFill/>
          </p:spPr>
          <p:txBody>
            <a:bodyPr wrap="square" rtlCol="0">
              <a:spAutoFit/>
            </a:bodyPr>
            <a:lstStyle/>
            <a:p>
              <a:r>
                <a:rPr lang="en-US" sz="399" dirty="0">
                  <a:latin typeface="Arial" panose="020B0604020202020204" pitchFamily="34" charset="0"/>
                  <a:cs typeface="Arial" panose="020B0604020202020204" pitchFamily="34" charset="0"/>
                </a:rPr>
                <a:t>0.01      0.02      0.03      0.04      0.05</a:t>
              </a:r>
            </a:p>
          </p:txBody>
        </p:sp>
        <p:sp>
          <p:nvSpPr>
            <p:cNvPr id="21" name="TextBox 20">
              <a:extLst>
                <a:ext uri="{FF2B5EF4-FFF2-40B4-BE49-F238E27FC236}">
                  <a16:creationId xmlns:a16="http://schemas.microsoft.com/office/drawing/2014/main" id="{78E80B3E-9D91-99F0-9FC5-63545A89CDCE}"/>
                </a:ext>
              </a:extLst>
            </p:cNvPr>
            <p:cNvSpPr txBox="1"/>
            <p:nvPr/>
          </p:nvSpPr>
          <p:spPr>
            <a:xfrm>
              <a:off x="3954481" y="2658548"/>
              <a:ext cx="998412" cy="184666"/>
            </a:xfrm>
            <a:prstGeom prst="rect">
              <a:avLst/>
            </a:prstGeom>
            <a:noFill/>
          </p:spPr>
          <p:txBody>
            <a:bodyPr wrap="square" rtlCol="0">
              <a:spAutoFit/>
            </a:bodyPr>
            <a:lstStyle/>
            <a:p>
              <a:pPr algn="ctr"/>
              <a:r>
                <a:rPr lang="en-US" sz="600" i="1" dirty="0">
                  <a:latin typeface="Arial" panose="020B0604020202020204" pitchFamily="34" charset="0"/>
                  <a:cs typeface="Arial" panose="020B0604020202020204" pitchFamily="34" charset="0"/>
                </a:rPr>
                <a:t>Comparison 2:</a:t>
              </a:r>
            </a:p>
          </p:txBody>
        </p:sp>
        <p:grpSp>
          <p:nvGrpSpPr>
            <p:cNvPr id="4125" name="Group 4124">
              <a:extLst>
                <a:ext uri="{FF2B5EF4-FFF2-40B4-BE49-F238E27FC236}">
                  <a16:creationId xmlns:a16="http://schemas.microsoft.com/office/drawing/2014/main" id="{F4E2E1D8-F46E-D134-9F04-E0C62903887A}"/>
                </a:ext>
              </a:extLst>
            </p:cNvPr>
            <p:cNvGrpSpPr/>
            <p:nvPr/>
          </p:nvGrpSpPr>
          <p:grpSpPr>
            <a:xfrm>
              <a:off x="4745029" y="3232767"/>
              <a:ext cx="553025" cy="1073386"/>
              <a:chOff x="5021757" y="3232767"/>
              <a:chExt cx="553025" cy="1073386"/>
            </a:xfrm>
          </p:grpSpPr>
          <p:sp>
            <p:nvSpPr>
              <p:cNvPr id="4098" name="TextBox 4097">
                <a:extLst>
                  <a:ext uri="{FF2B5EF4-FFF2-40B4-BE49-F238E27FC236}">
                    <a16:creationId xmlns:a16="http://schemas.microsoft.com/office/drawing/2014/main" id="{15AC514F-06DB-BC19-73BE-C1BCC6389BCC}"/>
                  </a:ext>
                </a:extLst>
              </p:cNvPr>
              <p:cNvSpPr txBox="1"/>
              <p:nvPr/>
            </p:nvSpPr>
            <p:spPr>
              <a:xfrm>
                <a:off x="5021757" y="3750751"/>
                <a:ext cx="388454"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Count</a:t>
                </a:r>
              </a:p>
            </p:txBody>
          </p:sp>
          <p:grpSp>
            <p:nvGrpSpPr>
              <p:cNvPr id="4124" name="Group 4123">
                <a:extLst>
                  <a:ext uri="{FF2B5EF4-FFF2-40B4-BE49-F238E27FC236}">
                    <a16:creationId xmlns:a16="http://schemas.microsoft.com/office/drawing/2014/main" id="{A1786E12-F196-1C6F-140B-A186F4E36DDD}"/>
                  </a:ext>
                </a:extLst>
              </p:cNvPr>
              <p:cNvGrpSpPr/>
              <p:nvPr/>
            </p:nvGrpSpPr>
            <p:grpSpPr>
              <a:xfrm>
                <a:off x="5021757" y="3232767"/>
                <a:ext cx="553025" cy="1073386"/>
                <a:chOff x="4708288" y="3460716"/>
                <a:chExt cx="553025" cy="1073386"/>
              </a:xfrm>
            </p:grpSpPr>
            <p:sp>
              <p:nvSpPr>
                <p:cNvPr id="55" name="TextBox 54">
                  <a:extLst>
                    <a:ext uri="{FF2B5EF4-FFF2-40B4-BE49-F238E27FC236}">
                      <a16:creationId xmlns:a16="http://schemas.microsoft.com/office/drawing/2014/main" id="{AF20D735-826D-8150-539E-D9C08FA757E3}"/>
                    </a:ext>
                  </a:extLst>
                </p:cNvPr>
                <p:cNvSpPr txBox="1"/>
                <p:nvPr/>
              </p:nvSpPr>
              <p:spPr>
                <a:xfrm>
                  <a:off x="4708288" y="3460716"/>
                  <a:ext cx="460365"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p.adjust</a:t>
                  </a:r>
                </a:p>
              </p:txBody>
            </p:sp>
            <p:grpSp>
              <p:nvGrpSpPr>
                <p:cNvPr id="4096" name="Group 4095">
                  <a:extLst>
                    <a:ext uri="{FF2B5EF4-FFF2-40B4-BE49-F238E27FC236}">
                      <a16:creationId xmlns:a16="http://schemas.microsoft.com/office/drawing/2014/main" id="{F31CF504-40DB-4783-46CE-E1C8E1965E34}"/>
                    </a:ext>
                  </a:extLst>
                </p:cNvPr>
                <p:cNvGrpSpPr/>
                <p:nvPr/>
              </p:nvGrpSpPr>
              <p:grpSpPr>
                <a:xfrm>
                  <a:off x="4800948" y="3603626"/>
                  <a:ext cx="460365" cy="397684"/>
                  <a:chOff x="4800948" y="3603626"/>
                  <a:chExt cx="460365" cy="397684"/>
                </a:xfrm>
              </p:grpSpPr>
              <p:sp>
                <p:nvSpPr>
                  <p:cNvPr id="59" name="TextBox 58">
                    <a:extLst>
                      <a:ext uri="{FF2B5EF4-FFF2-40B4-BE49-F238E27FC236}">
                        <a16:creationId xmlns:a16="http://schemas.microsoft.com/office/drawing/2014/main" id="{7E776B38-3933-BB23-9C6B-E51A9C13A3A0}"/>
                      </a:ext>
                    </a:extLst>
                  </p:cNvPr>
                  <p:cNvSpPr txBox="1"/>
                  <p:nvPr/>
                </p:nvSpPr>
                <p:spPr>
                  <a:xfrm>
                    <a:off x="4800948" y="3603626"/>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1e-9</a:t>
                    </a:r>
                  </a:p>
                </p:txBody>
              </p:sp>
              <p:sp>
                <p:nvSpPr>
                  <p:cNvPr id="60" name="TextBox 59">
                    <a:extLst>
                      <a:ext uri="{FF2B5EF4-FFF2-40B4-BE49-F238E27FC236}">
                        <a16:creationId xmlns:a16="http://schemas.microsoft.com/office/drawing/2014/main" id="{A37457AC-65F6-EEF0-4B27-2AB7BF360ABA}"/>
                      </a:ext>
                    </a:extLst>
                  </p:cNvPr>
                  <p:cNvSpPr txBox="1"/>
                  <p:nvPr/>
                </p:nvSpPr>
                <p:spPr>
                  <a:xfrm>
                    <a:off x="4800948" y="3684891"/>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2e-9</a:t>
                    </a:r>
                  </a:p>
                </p:txBody>
              </p:sp>
              <p:sp>
                <p:nvSpPr>
                  <p:cNvPr id="61" name="TextBox 60">
                    <a:extLst>
                      <a:ext uri="{FF2B5EF4-FFF2-40B4-BE49-F238E27FC236}">
                        <a16:creationId xmlns:a16="http://schemas.microsoft.com/office/drawing/2014/main" id="{E5365F2D-CB05-2A10-2980-75680F9042A2}"/>
                      </a:ext>
                    </a:extLst>
                  </p:cNvPr>
                  <p:cNvSpPr txBox="1"/>
                  <p:nvPr/>
                </p:nvSpPr>
                <p:spPr>
                  <a:xfrm>
                    <a:off x="4800948" y="3766156"/>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3e-9</a:t>
                    </a:r>
                  </a:p>
                </p:txBody>
              </p:sp>
              <p:sp>
                <p:nvSpPr>
                  <p:cNvPr id="62" name="TextBox 61">
                    <a:extLst>
                      <a:ext uri="{FF2B5EF4-FFF2-40B4-BE49-F238E27FC236}">
                        <a16:creationId xmlns:a16="http://schemas.microsoft.com/office/drawing/2014/main" id="{AFAF7FB1-5BB6-2AF5-0812-BAE90AC61353}"/>
                      </a:ext>
                    </a:extLst>
                  </p:cNvPr>
                  <p:cNvSpPr txBox="1"/>
                  <p:nvPr/>
                </p:nvSpPr>
                <p:spPr>
                  <a:xfrm>
                    <a:off x="4800948" y="3847422"/>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4e-9</a:t>
                    </a:r>
                  </a:p>
                </p:txBody>
              </p:sp>
            </p:grpSp>
            <p:pic>
              <p:nvPicPr>
                <p:cNvPr id="63" name="Picture 62">
                  <a:extLst>
                    <a:ext uri="{FF2B5EF4-FFF2-40B4-BE49-F238E27FC236}">
                      <a16:creationId xmlns:a16="http://schemas.microsoft.com/office/drawing/2014/main" id="{97F9084F-8B7B-5E03-18E1-137303B52C0F}"/>
                    </a:ext>
                  </a:extLst>
                </p:cNvPr>
                <p:cNvPicPr>
                  <a:picLocks noChangeAspect="1"/>
                </p:cNvPicPr>
                <p:nvPr/>
              </p:nvPicPr>
              <p:blipFill>
                <a:blip r:embed="rId74">
                  <a:extLst>
                    <a:ext uri="{BEBA8EAE-BF5A-486C-A8C5-ECC9F3942E4B}">
                      <a14:imgProps xmlns:a14="http://schemas.microsoft.com/office/drawing/2010/main">
                        <a14:imgLayer r:embed="rId75">
                          <a14:imgEffect>
                            <a14:saturation sat="400000"/>
                          </a14:imgEffect>
                        </a14:imgLayer>
                      </a14:imgProps>
                    </a:ext>
                  </a:extLst>
                </a:blip>
                <a:srcRect l="87452" t="30530" r="6627" b="53554"/>
                <a:stretch/>
              </p:blipFill>
              <p:spPr>
                <a:xfrm>
                  <a:off x="4805090" y="3597138"/>
                  <a:ext cx="92990" cy="347432"/>
                </a:xfrm>
                <a:prstGeom prst="rect">
                  <a:avLst/>
                </a:prstGeom>
              </p:spPr>
            </p:pic>
            <p:pic>
              <p:nvPicPr>
                <p:cNvPr id="4097" name="Picture 4096">
                  <a:extLst>
                    <a:ext uri="{FF2B5EF4-FFF2-40B4-BE49-F238E27FC236}">
                      <a16:creationId xmlns:a16="http://schemas.microsoft.com/office/drawing/2014/main" id="{57A68603-83A3-C445-6807-4B29464E3396}"/>
                    </a:ext>
                  </a:extLst>
                </p:cNvPr>
                <p:cNvPicPr>
                  <a:picLocks noChangeAspect="1"/>
                </p:cNvPicPr>
                <p:nvPr/>
              </p:nvPicPr>
              <p:blipFill>
                <a:blip r:embed="rId74">
                  <a:extLst>
                    <a:ext uri="{BEBA8EAE-BF5A-486C-A8C5-ECC9F3942E4B}">
                      <a14:imgProps xmlns:a14="http://schemas.microsoft.com/office/drawing/2010/main">
                        <a14:imgLayer r:embed="rId75">
                          <a14:imgEffect>
                            <a14:saturation sat="400000"/>
                          </a14:imgEffect>
                        </a14:imgLayer>
                      </a14:imgProps>
                    </a:ext>
                  </a:extLst>
                </a:blip>
                <a:srcRect l="87158" t="52337" r="6326" b="29377"/>
                <a:stretch/>
              </p:blipFill>
              <p:spPr>
                <a:xfrm>
                  <a:off x="4772477" y="4101927"/>
                  <a:ext cx="102334" cy="399142"/>
                </a:xfrm>
                <a:prstGeom prst="rect">
                  <a:avLst/>
                </a:prstGeom>
              </p:spPr>
            </p:pic>
            <p:grpSp>
              <p:nvGrpSpPr>
                <p:cNvPr id="4123" name="Group 4122">
                  <a:extLst>
                    <a:ext uri="{FF2B5EF4-FFF2-40B4-BE49-F238E27FC236}">
                      <a16:creationId xmlns:a16="http://schemas.microsoft.com/office/drawing/2014/main" id="{8FAC4621-B30E-0D9C-0A3A-D9481B67F47E}"/>
                    </a:ext>
                  </a:extLst>
                </p:cNvPr>
                <p:cNvGrpSpPr/>
                <p:nvPr/>
              </p:nvGrpSpPr>
              <p:grpSpPr>
                <a:xfrm>
                  <a:off x="4803243" y="4056164"/>
                  <a:ext cx="287857" cy="477938"/>
                  <a:chOff x="4803243" y="4056164"/>
                  <a:chExt cx="287857" cy="477938"/>
                </a:xfrm>
              </p:grpSpPr>
              <p:sp>
                <p:nvSpPr>
                  <p:cNvPr id="4100" name="TextBox 4099">
                    <a:extLst>
                      <a:ext uri="{FF2B5EF4-FFF2-40B4-BE49-F238E27FC236}">
                        <a16:creationId xmlns:a16="http://schemas.microsoft.com/office/drawing/2014/main" id="{2DD6ABEA-AC07-CBD6-88E9-0E66C5D5EECF}"/>
                      </a:ext>
                    </a:extLst>
                  </p:cNvPr>
                  <p:cNvSpPr txBox="1"/>
                  <p:nvPr/>
                </p:nvSpPr>
                <p:spPr>
                  <a:xfrm>
                    <a:off x="4803243" y="4056164"/>
                    <a:ext cx="287857"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20</a:t>
                    </a:r>
                  </a:p>
                </p:txBody>
              </p:sp>
              <p:sp>
                <p:nvSpPr>
                  <p:cNvPr id="4115" name="TextBox 4114">
                    <a:extLst>
                      <a:ext uri="{FF2B5EF4-FFF2-40B4-BE49-F238E27FC236}">
                        <a16:creationId xmlns:a16="http://schemas.microsoft.com/office/drawing/2014/main" id="{4910E7DA-6B24-3817-EB80-5CD71E5A62E3}"/>
                      </a:ext>
                    </a:extLst>
                  </p:cNvPr>
                  <p:cNvSpPr txBox="1"/>
                  <p:nvPr/>
                </p:nvSpPr>
                <p:spPr>
                  <a:xfrm>
                    <a:off x="4803243" y="4133329"/>
                    <a:ext cx="287857"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30</a:t>
                    </a:r>
                  </a:p>
                </p:txBody>
              </p:sp>
              <p:sp>
                <p:nvSpPr>
                  <p:cNvPr id="4116" name="TextBox 4115">
                    <a:extLst>
                      <a:ext uri="{FF2B5EF4-FFF2-40B4-BE49-F238E27FC236}">
                        <a16:creationId xmlns:a16="http://schemas.microsoft.com/office/drawing/2014/main" id="{D46D3886-AF07-9F84-A4D1-43A264134194}"/>
                      </a:ext>
                    </a:extLst>
                  </p:cNvPr>
                  <p:cNvSpPr txBox="1"/>
                  <p:nvPr/>
                </p:nvSpPr>
                <p:spPr>
                  <a:xfrm>
                    <a:off x="4803243" y="4210494"/>
                    <a:ext cx="287857"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40</a:t>
                    </a:r>
                  </a:p>
                </p:txBody>
              </p:sp>
              <p:sp>
                <p:nvSpPr>
                  <p:cNvPr id="4118" name="TextBox 4117">
                    <a:extLst>
                      <a:ext uri="{FF2B5EF4-FFF2-40B4-BE49-F238E27FC236}">
                        <a16:creationId xmlns:a16="http://schemas.microsoft.com/office/drawing/2014/main" id="{DE4473F0-2D4A-1B0F-B76C-14F0B48D00A6}"/>
                      </a:ext>
                    </a:extLst>
                  </p:cNvPr>
                  <p:cNvSpPr txBox="1"/>
                  <p:nvPr/>
                </p:nvSpPr>
                <p:spPr>
                  <a:xfrm>
                    <a:off x="4803243" y="4287659"/>
                    <a:ext cx="287857"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50</a:t>
                    </a:r>
                  </a:p>
                </p:txBody>
              </p:sp>
              <p:sp>
                <p:nvSpPr>
                  <p:cNvPr id="4119" name="TextBox 4118">
                    <a:extLst>
                      <a:ext uri="{FF2B5EF4-FFF2-40B4-BE49-F238E27FC236}">
                        <a16:creationId xmlns:a16="http://schemas.microsoft.com/office/drawing/2014/main" id="{792AA1ED-2BF0-845F-7CF3-31238C854D73}"/>
                      </a:ext>
                    </a:extLst>
                  </p:cNvPr>
                  <p:cNvSpPr txBox="1"/>
                  <p:nvPr/>
                </p:nvSpPr>
                <p:spPr>
                  <a:xfrm>
                    <a:off x="4803243" y="4364825"/>
                    <a:ext cx="287857"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60</a:t>
                    </a:r>
                  </a:p>
                </p:txBody>
              </p:sp>
            </p:grpSp>
          </p:grpSp>
        </p:grpSp>
      </p:grpSp>
      <p:sp>
        <p:nvSpPr>
          <p:cNvPr id="23" name="TextBox 22">
            <a:extLst>
              <a:ext uri="{FF2B5EF4-FFF2-40B4-BE49-F238E27FC236}">
                <a16:creationId xmlns:a16="http://schemas.microsoft.com/office/drawing/2014/main" id="{7D54553F-DE10-B1B7-04D4-4A8F3D8544A2}"/>
              </a:ext>
            </a:extLst>
          </p:cNvPr>
          <p:cNvSpPr txBox="1"/>
          <p:nvPr/>
        </p:nvSpPr>
        <p:spPr>
          <a:xfrm>
            <a:off x="231044" y="7277784"/>
            <a:ext cx="6474940" cy="120032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8. PS19;CK2</a:t>
            </a:r>
            <a:r>
              <a:rPr lang="el-GR" sz="1200" b="1" dirty="0">
                <a:latin typeface="Arial" panose="020B0604020202020204" pitchFamily="34" charset="0"/>
                <a:cs typeface="Arial" panose="020B0604020202020204" pitchFamily="34" charset="0"/>
              </a:rPr>
              <a:t>α</a:t>
            </a:r>
            <a:r>
              <a:rPr lang="en-US" sz="1200" b="1" dirty="0">
                <a:latin typeface="Arial" panose="020B0604020202020204" pitchFamily="34" charset="0"/>
                <a:cs typeface="Arial" panose="020B0604020202020204" pitchFamily="34" charset="0"/>
              </a:rPr>
              <a:t>’(+/-) mice display increased immune-related gene expression. (A) </a:t>
            </a:r>
            <a:r>
              <a:rPr lang="en-US" sz="1200" dirty="0">
                <a:latin typeface="Arial" panose="020B0604020202020204" pitchFamily="34" charset="0"/>
                <a:cs typeface="Arial" panose="020B0604020202020204" pitchFamily="34" charset="0"/>
              </a:rPr>
              <a:t>Eigengene Average expression for tan module.</a:t>
            </a:r>
            <a:r>
              <a:rPr lang="en-US" sz="1200" b="1" dirty="0">
                <a:latin typeface="Arial" panose="020B0604020202020204" pitchFamily="34" charset="0"/>
                <a:cs typeface="Arial" panose="020B0604020202020204" pitchFamily="34" charset="0"/>
              </a:rPr>
              <a:t> (A) </a:t>
            </a:r>
            <a:r>
              <a:rPr lang="en-US" sz="1200" dirty="0">
                <a:latin typeface="Arial" panose="020B0604020202020204" pitchFamily="34" charset="0"/>
                <a:cs typeface="Arial" panose="020B0604020202020204" pitchFamily="34" charset="0"/>
              </a:rPr>
              <a:t>Eigengene Average expression for turquoise module. </a:t>
            </a:r>
            <a:r>
              <a:rPr lang="en-US" sz="1200" b="1" dirty="0">
                <a:latin typeface="Arial" panose="020B0604020202020204" pitchFamily="34" charset="0"/>
                <a:cs typeface="Arial" panose="020B0604020202020204" pitchFamily="34" charset="0"/>
              </a:rPr>
              <a:t>(C) </a:t>
            </a:r>
            <a:r>
              <a:rPr lang="en-US" sz="1200" dirty="0">
                <a:latin typeface="Arial" panose="020B0604020202020204" pitchFamily="34" charset="0"/>
                <a:cs typeface="Arial" panose="020B0604020202020204" pitchFamily="34" charset="0"/>
              </a:rPr>
              <a:t>Gene ontology for the top-related pathways for the DGEs in PS19 vs WT not present in the PS19;CK2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vs WT comparison.</a:t>
            </a:r>
            <a:r>
              <a:rPr lang="en-US" sz="1200" b="1" dirty="0">
                <a:latin typeface="Arial" panose="020B0604020202020204" pitchFamily="34" charset="0"/>
                <a:cs typeface="Arial" panose="020B0604020202020204" pitchFamily="34" charset="0"/>
              </a:rPr>
              <a:t> (D) </a:t>
            </a:r>
            <a:r>
              <a:rPr lang="en-US" sz="1200" dirty="0">
                <a:latin typeface="Arial" panose="020B0604020202020204" pitchFamily="34" charset="0"/>
                <a:cs typeface="Arial" panose="020B0604020202020204" pitchFamily="34" charset="0"/>
              </a:rPr>
              <a:t>Gene ontology for the top-related pathways for the DGEs in PS19;CK2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vs WT not present in the PS19 vs WT comparison. </a:t>
            </a:r>
            <a:r>
              <a:rPr lang="en-US" sz="1200" b="1" dirty="0">
                <a:latin typeface="Arial" panose="020B0604020202020204" pitchFamily="34" charset="0"/>
                <a:cs typeface="Arial" panose="020B0604020202020204" pitchFamily="34" charset="0"/>
              </a:rPr>
              <a:t>(E)</a:t>
            </a:r>
            <a:r>
              <a:rPr lang="en-US" sz="1200" dirty="0">
                <a:latin typeface="Arial" panose="020B0604020202020204" pitchFamily="34" charset="0"/>
                <a:cs typeface="Arial" panose="020B0604020202020204" pitchFamily="34" charset="0"/>
              </a:rPr>
              <a:t> Gene network for the top 2 pathways returned in (D).</a:t>
            </a:r>
          </a:p>
        </p:txBody>
      </p:sp>
    </p:spTree>
    <p:extLst>
      <p:ext uri="{BB962C8B-B14F-4D97-AF65-F5344CB8AC3E}">
        <p14:creationId xmlns:p14="http://schemas.microsoft.com/office/powerpoint/2010/main" val="1030647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56" name="Picture 355" descr="A blue specks on a black background&#10;&#10;AI-generated content may be incorrect.">
            <a:extLst>
              <a:ext uri="{FF2B5EF4-FFF2-40B4-BE49-F238E27FC236}">
                <a16:creationId xmlns:a16="http://schemas.microsoft.com/office/drawing/2014/main" id="{4AD2648C-4FB2-58BE-4EF7-D777FB8DFD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95773" y="6774642"/>
            <a:ext cx="914400" cy="914400"/>
          </a:xfrm>
          <a:prstGeom prst="rect">
            <a:avLst/>
          </a:prstGeom>
        </p:spPr>
      </p:pic>
      <p:sp>
        <p:nvSpPr>
          <p:cNvPr id="2" name="Google Shape;335;p18">
            <a:extLst>
              <a:ext uri="{FF2B5EF4-FFF2-40B4-BE49-F238E27FC236}">
                <a16:creationId xmlns:a16="http://schemas.microsoft.com/office/drawing/2014/main" id="{06D91DF5-2D92-E9AD-CFAA-A24616EDA2EB}"/>
              </a:ext>
            </a:extLst>
          </p:cNvPr>
          <p:cNvSpPr txBox="1"/>
          <p:nvPr/>
        </p:nvSpPr>
        <p:spPr>
          <a:xfrm>
            <a:off x="147917" y="174812"/>
            <a:ext cx="94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000000"/>
                </a:solidFill>
                <a:latin typeface="Arial" panose="020B0604020202020204" pitchFamily="34" charset="0"/>
                <a:cs typeface="Arial" panose="020B0604020202020204" pitchFamily="34" charset="0"/>
              </a:rPr>
              <a:t>A)</a:t>
            </a:r>
            <a:endParaRPr sz="1600" b="1">
              <a:solidFill>
                <a:srgbClr val="000000"/>
              </a:solidFill>
              <a:latin typeface="Arial" panose="020B0604020202020204" pitchFamily="34" charset="0"/>
              <a:cs typeface="Arial" panose="020B0604020202020204" pitchFamily="34" charset="0"/>
            </a:endParaRPr>
          </a:p>
        </p:txBody>
      </p:sp>
      <p:sp>
        <p:nvSpPr>
          <p:cNvPr id="20" name="Google Shape;353;p18">
            <a:extLst>
              <a:ext uri="{FF2B5EF4-FFF2-40B4-BE49-F238E27FC236}">
                <a16:creationId xmlns:a16="http://schemas.microsoft.com/office/drawing/2014/main" id="{F3B772BE-BF05-5AE7-C5A4-F1D1A2DE367B}"/>
              </a:ext>
            </a:extLst>
          </p:cNvPr>
          <p:cNvSpPr txBox="1"/>
          <p:nvPr/>
        </p:nvSpPr>
        <p:spPr>
          <a:xfrm>
            <a:off x="1694903"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Arial" panose="020B0604020202020204" pitchFamily="34" charset="0"/>
                <a:cs typeface="Arial" panose="020B0604020202020204" pitchFamily="34" charset="0"/>
              </a:rPr>
              <a:t>CA3</a:t>
            </a:r>
            <a:endParaRPr sz="1200" b="1" dirty="0">
              <a:solidFill>
                <a:schemeClr val="dk1"/>
              </a:solidFill>
              <a:latin typeface="Arial" panose="020B0604020202020204" pitchFamily="34" charset="0"/>
              <a:cs typeface="Arial" panose="020B0604020202020204" pitchFamily="34" charset="0"/>
            </a:endParaRPr>
          </a:p>
        </p:txBody>
      </p:sp>
      <p:sp>
        <p:nvSpPr>
          <p:cNvPr id="21" name="Google Shape;354;p18">
            <a:extLst>
              <a:ext uri="{FF2B5EF4-FFF2-40B4-BE49-F238E27FC236}">
                <a16:creationId xmlns:a16="http://schemas.microsoft.com/office/drawing/2014/main" id="{96831AC2-974A-26B0-9E77-6C72A6E7E215}"/>
              </a:ext>
            </a:extLst>
          </p:cNvPr>
          <p:cNvSpPr txBox="1"/>
          <p:nvPr/>
        </p:nvSpPr>
        <p:spPr>
          <a:xfrm>
            <a:off x="2536417"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Arial" panose="020B0604020202020204" pitchFamily="34" charset="0"/>
                <a:cs typeface="Arial" panose="020B0604020202020204" pitchFamily="34" charset="0"/>
              </a:rPr>
              <a:t>DG</a:t>
            </a:r>
            <a:endParaRPr sz="1200" b="1">
              <a:solidFill>
                <a:schemeClr val="dk1"/>
              </a:solidFill>
              <a:latin typeface="Arial" panose="020B0604020202020204" pitchFamily="34" charset="0"/>
              <a:cs typeface="Arial" panose="020B0604020202020204" pitchFamily="34" charset="0"/>
            </a:endParaRPr>
          </a:p>
        </p:txBody>
      </p:sp>
      <p:sp>
        <p:nvSpPr>
          <p:cNvPr id="25" name="Google Shape;358;p18">
            <a:extLst>
              <a:ext uri="{FF2B5EF4-FFF2-40B4-BE49-F238E27FC236}">
                <a16:creationId xmlns:a16="http://schemas.microsoft.com/office/drawing/2014/main" id="{B6DC2972-BAFE-02DE-9A74-A37F016CD1F9}"/>
              </a:ext>
            </a:extLst>
          </p:cNvPr>
          <p:cNvSpPr txBox="1"/>
          <p:nvPr/>
        </p:nvSpPr>
        <p:spPr>
          <a:xfrm>
            <a:off x="1335187" y="78061"/>
            <a:ext cx="12900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Arial" panose="020B0604020202020204" pitchFamily="34" charset="0"/>
                <a:cs typeface="Arial" panose="020B0604020202020204" pitchFamily="34" charset="0"/>
              </a:rPr>
              <a:t>Prodromal</a:t>
            </a:r>
            <a:endParaRPr sz="1200" b="1" u="sng" dirty="0">
              <a:solidFill>
                <a:schemeClr val="dk1"/>
              </a:solidFill>
              <a:latin typeface="Arial" panose="020B0604020202020204" pitchFamily="34" charset="0"/>
              <a:cs typeface="Arial" panose="020B0604020202020204" pitchFamily="34" charset="0"/>
            </a:endParaRPr>
          </a:p>
        </p:txBody>
      </p:sp>
      <p:sp>
        <p:nvSpPr>
          <p:cNvPr id="51" name="Google Shape;384;p18">
            <a:extLst>
              <a:ext uri="{FF2B5EF4-FFF2-40B4-BE49-F238E27FC236}">
                <a16:creationId xmlns:a16="http://schemas.microsoft.com/office/drawing/2014/main" id="{07DF783E-124E-3352-25BC-BF2D4E734FFC}"/>
              </a:ext>
            </a:extLst>
          </p:cNvPr>
          <p:cNvSpPr txBox="1"/>
          <p:nvPr/>
        </p:nvSpPr>
        <p:spPr>
          <a:xfrm>
            <a:off x="3415550" y="174812"/>
            <a:ext cx="94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latin typeface="Arial" panose="020B0604020202020204" pitchFamily="34" charset="0"/>
                <a:cs typeface="Arial" panose="020B0604020202020204" pitchFamily="34" charset="0"/>
              </a:rPr>
              <a:t>B</a:t>
            </a:r>
            <a:r>
              <a:rPr lang="en" sz="1600" b="1" dirty="0">
                <a:solidFill>
                  <a:srgbClr val="000000"/>
                </a:solidFill>
                <a:latin typeface="Arial" panose="020B0604020202020204" pitchFamily="34" charset="0"/>
                <a:cs typeface="Arial" panose="020B0604020202020204" pitchFamily="34" charset="0"/>
              </a:rPr>
              <a:t>)</a:t>
            </a:r>
            <a:endParaRPr sz="1600" b="1" dirty="0">
              <a:solidFill>
                <a:srgbClr val="000000"/>
              </a:solidFill>
              <a:latin typeface="Arial" panose="020B0604020202020204" pitchFamily="34" charset="0"/>
              <a:cs typeface="Arial" panose="020B0604020202020204" pitchFamily="34" charset="0"/>
            </a:endParaRPr>
          </a:p>
        </p:txBody>
      </p:sp>
      <p:sp>
        <p:nvSpPr>
          <p:cNvPr id="60" name="Google Shape;393;p18">
            <a:extLst>
              <a:ext uri="{FF2B5EF4-FFF2-40B4-BE49-F238E27FC236}">
                <a16:creationId xmlns:a16="http://schemas.microsoft.com/office/drawing/2014/main" id="{CFC2CB08-5DA1-D00E-702F-9516C331F3FD}"/>
              </a:ext>
            </a:extLst>
          </p:cNvPr>
          <p:cNvSpPr/>
          <p:nvPr/>
        </p:nvSpPr>
        <p:spPr>
          <a:xfrm>
            <a:off x="5908325" y="4204175"/>
            <a:ext cx="689400" cy="23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cs typeface="Arial" panose="020B0604020202020204" pitchFamily="34" charset="0"/>
            </a:endParaRPr>
          </a:p>
        </p:txBody>
      </p:sp>
      <p:pic>
        <p:nvPicPr>
          <p:cNvPr id="332" name="Picture 331" descr="A blue and yellow cells&#10;&#10;AI-generated content may be incorrect.">
            <a:extLst>
              <a:ext uri="{FF2B5EF4-FFF2-40B4-BE49-F238E27FC236}">
                <a16:creationId xmlns:a16="http://schemas.microsoft.com/office/drawing/2014/main" id="{153C316A-704E-6247-7E58-E733F776DA6D}"/>
              </a:ext>
            </a:extLst>
          </p:cNvPr>
          <p:cNvPicPr>
            <a:picLocks noChangeAspect="1"/>
          </p:cNvPicPr>
          <p:nvPr/>
        </p:nvPicPr>
        <p:blipFill>
          <a:blip r:embed="rId4"/>
          <a:stretch>
            <a:fillRect/>
          </a:stretch>
        </p:blipFill>
        <p:spPr>
          <a:xfrm>
            <a:off x="699066" y="695681"/>
            <a:ext cx="832104" cy="832104"/>
          </a:xfrm>
          <a:prstGeom prst="rect">
            <a:avLst/>
          </a:prstGeom>
        </p:spPr>
      </p:pic>
      <p:pic>
        <p:nvPicPr>
          <p:cNvPr id="334" name="Picture 333" descr="A blue and yellow glowing cells&#10;&#10;AI-generated content may be incorrect.">
            <a:extLst>
              <a:ext uri="{FF2B5EF4-FFF2-40B4-BE49-F238E27FC236}">
                <a16:creationId xmlns:a16="http://schemas.microsoft.com/office/drawing/2014/main" id="{C946FC4C-125D-2D66-C3DA-3D573CD2B414}"/>
              </a:ext>
            </a:extLst>
          </p:cNvPr>
          <p:cNvPicPr>
            <a:picLocks noChangeAspect="1"/>
          </p:cNvPicPr>
          <p:nvPr/>
        </p:nvPicPr>
        <p:blipFill>
          <a:blip r:embed="rId5"/>
          <a:stretch>
            <a:fillRect/>
          </a:stretch>
        </p:blipFill>
        <p:spPr>
          <a:xfrm>
            <a:off x="699066" y="3283938"/>
            <a:ext cx="832104" cy="832104"/>
          </a:xfrm>
          <a:prstGeom prst="rect">
            <a:avLst/>
          </a:prstGeom>
        </p:spPr>
      </p:pic>
      <p:pic>
        <p:nvPicPr>
          <p:cNvPr id="336" name="Picture 335" descr="A blue and yellow glowing cells&#10;&#10;AI-generated content may be incorrect.">
            <a:extLst>
              <a:ext uri="{FF2B5EF4-FFF2-40B4-BE49-F238E27FC236}">
                <a16:creationId xmlns:a16="http://schemas.microsoft.com/office/drawing/2014/main" id="{7B093DF5-6CAC-CD76-C09D-91F1765E97DF}"/>
              </a:ext>
            </a:extLst>
          </p:cNvPr>
          <p:cNvPicPr>
            <a:picLocks noChangeAspect="1"/>
          </p:cNvPicPr>
          <p:nvPr/>
        </p:nvPicPr>
        <p:blipFill>
          <a:blip r:embed="rId6"/>
          <a:stretch>
            <a:fillRect/>
          </a:stretch>
        </p:blipFill>
        <p:spPr>
          <a:xfrm>
            <a:off x="699066" y="2421185"/>
            <a:ext cx="832104" cy="832104"/>
          </a:xfrm>
          <a:prstGeom prst="rect">
            <a:avLst/>
          </a:prstGeom>
        </p:spPr>
      </p:pic>
      <p:pic>
        <p:nvPicPr>
          <p:cNvPr id="338" name="Picture 337" descr="A close-up of a blue and yellow background&#10;&#10;AI-generated content may be incorrect.">
            <a:extLst>
              <a:ext uri="{FF2B5EF4-FFF2-40B4-BE49-F238E27FC236}">
                <a16:creationId xmlns:a16="http://schemas.microsoft.com/office/drawing/2014/main" id="{7DD3546C-15EA-3DF3-F16E-E6F7AF4D34BA}"/>
              </a:ext>
            </a:extLst>
          </p:cNvPr>
          <p:cNvPicPr>
            <a:picLocks noChangeAspect="1"/>
          </p:cNvPicPr>
          <p:nvPr/>
        </p:nvPicPr>
        <p:blipFill>
          <a:blip r:embed="rId7"/>
          <a:stretch>
            <a:fillRect/>
          </a:stretch>
        </p:blipFill>
        <p:spPr>
          <a:xfrm>
            <a:off x="699066" y="1558433"/>
            <a:ext cx="832104" cy="832104"/>
          </a:xfrm>
          <a:prstGeom prst="rect">
            <a:avLst/>
          </a:prstGeom>
        </p:spPr>
      </p:pic>
      <p:pic>
        <p:nvPicPr>
          <p:cNvPr id="340" name="Picture 339" descr="A close-up of a blue and yellow background&#10;&#10;AI-generated content may be incorrect.">
            <a:extLst>
              <a:ext uri="{FF2B5EF4-FFF2-40B4-BE49-F238E27FC236}">
                <a16:creationId xmlns:a16="http://schemas.microsoft.com/office/drawing/2014/main" id="{49A3EFDF-F359-75AF-FCA6-ECBF36B0FE0A}"/>
              </a:ext>
            </a:extLst>
          </p:cNvPr>
          <p:cNvPicPr>
            <a:picLocks noChangeAspect="1"/>
          </p:cNvPicPr>
          <p:nvPr/>
        </p:nvPicPr>
        <p:blipFill>
          <a:blip r:embed="rId8"/>
          <a:stretch>
            <a:fillRect/>
          </a:stretch>
        </p:blipFill>
        <p:spPr>
          <a:xfrm>
            <a:off x="1555625" y="695681"/>
            <a:ext cx="832104" cy="832104"/>
          </a:xfrm>
          <a:prstGeom prst="rect">
            <a:avLst/>
          </a:prstGeom>
        </p:spPr>
      </p:pic>
      <p:pic>
        <p:nvPicPr>
          <p:cNvPr id="342" name="Picture 341" descr="A close-up of a blue and yellow background&#10;&#10;AI-generated content may be incorrect.">
            <a:extLst>
              <a:ext uri="{FF2B5EF4-FFF2-40B4-BE49-F238E27FC236}">
                <a16:creationId xmlns:a16="http://schemas.microsoft.com/office/drawing/2014/main" id="{A55C09F8-A59B-010A-6724-F15F78124010}"/>
              </a:ext>
            </a:extLst>
          </p:cNvPr>
          <p:cNvPicPr>
            <a:picLocks noChangeAspect="1"/>
          </p:cNvPicPr>
          <p:nvPr/>
        </p:nvPicPr>
        <p:blipFill>
          <a:blip r:embed="rId9"/>
          <a:stretch>
            <a:fillRect/>
          </a:stretch>
        </p:blipFill>
        <p:spPr>
          <a:xfrm>
            <a:off x="1555625" y="3283938"/>
            <a:ext cx="832104" cy="832104"/>
          </a:xfrm>
          <a:prstGeom prst="rect">
            <a:avLst/>
          </a:prstGeom>
        </p:spPr>
      </p:pic>
      <p:pic>
        <p:nvPicPr>
          <p:cNvPr id="344" name="Picture 343" descr="A blue and yellow glowing particles&#10;&#10;AI-generated content may be incorrect.">
            <a:extLst>
              <a:ext uri="{FF2B5EF4-FFF2-40B4-BE49-F238E27FC236}">
                <a16:creationId xmlns:a16="http://schemas.microsoft.com/office/drawing/2014/main" id="{A8D86B17-C6FE-56FF-E5D8-D4212A5FE3D1}"/>
              </a:ext>
            </a:extLst>
          </p:cNvPr>
          <p:cNvPicPr>
            <a:picLocks noChangeAspect="1"/>
          </p:cNvPicPr>
          <p:nvPr/>
        </p:nvPicPr>
        <p:blipFill>
          <a:blip r:embed="rId10"/>
          <a:stretch>
            <a:fillRect/>
          </a:stretch>
        </p:blipFill>
        <p:spPr>
          <a:xfrm>
            <a:off x="1555625" y="2421185"/>
            <a:ext cx="832104" cy="832104"/>
          </a:xfrm>
          <a:prstGeom prst="rect">
            <a:avLst/>
          </a:prstGeom>
        </p:spPr>
      </p:pic>
      <p:pic>
        <p:nvPicPr>
          <p:cNvPr id="346" name="Picture 345" descr="A blue and yellow glowing cells&#10;&#10;AI-generated content may be incorrect.">
            <a:extLst>
              <a:ext uri="{FF2B5EF4-FFF2-40B4-BE49-F238E27FC236}">
                <a16:creationId xmlns:a16="http://schemas.microsoft.com/office/drawing/2014/main" id="{C8F9CB78-6DE3-02B2-EDD2-23F47AE4300E}"/>
              </a:ext>
            </a:extLst>
          </p:cNvPr>
          <p:cNvPicPr>
            <a:picLocks noChangeAspect="1"/>
          </p:cNvPicPr>
          <p:nvPr/>
        </p:nvPicPr>
        <p:blipFill>
          <a:blip r:embed="rId11"/>
          <a:stretch>
            <a:fillRect/>
          </a:stretch>
        </p:blipFill>
        <p:spPr>
          <a:xfrm>
            <a:off x="1555625" y="1558433"/>
            <a:ext cx="832104" cy="832104"/>
          </a:xfrm>
          <a:prstGeom prst="rect">
            <a:avLst/>
          </a:prstGeom>
        </p:spPr>
      </p:pic>
      <p:pic>
        <p:nvPicPr>
          <p:cNvPr id="348" name="Picture 347" descr="A blue and yellow cells&#10;&#10;AI-generated content may be incorrect.">
            <a:extLst>
              <a:ext uri="{FF2B5EF4-FFF2-40B4-BE49-F238E27FC236}">
                <a16:creationId xmlns:a16="http://schemas.microsoft.com/office/drawing/2014/main" id="{BF776C2C-D4E6-4927-957C-AA0FB8C1B58D}"/>
              </a:ext>
            </a:extLst>
          </p:cNvPr>
          <p:cNvPicPr>
            <a:picLocks noChangeAspect="1"/>
          </p:cNvPicPr>
          <p:nvPr/>
        </p:nvPicPr>
        <p:blipFill>
          <a:blip r:embed="rId12"/>
          <a:stretch>
            <a:fillRect/>
          </a:stretch>
        </p:blipFill>
        <p:spPr>
          <a:xfrm>
            <a:off x="2412183" y="695681"/>
            <a:ext cx="832104" cy="832104"/>
          </a:xfrm>
          <a:prstGeom prst="rect">
            <a:avLst/>
          </a:prstGeom>
        </p:spPr>
      </p:pic>
      <p:pic>
        <p:nvPicPr>
          <p:cNvPr id="350" name="Picture 349" descr="A blue and yellow background&#10;&#10;AI-generated content may be incorrect.">
            <a:extLst>
              <a:ext uri="{FF2B5EF4-FFF2-40B4-BE49-F238E27FC236}">
                <a16:creationId xmlns:a16="http://schemas.microsoft.com/office/drawing/2014/main" id="{F615B27E-25F5-6B5E-AB1F-6BCCCE701D81}"/>
              </a:ext>
            </a:extLst>
          </p:cNvPr>
          <p:cNvPicPr>
            <a:picLocks noChangeAspect="1"/>
          </p:cNvPicPr>
          <p:nvPr/>
        </p:nvPicPr>
        <p:blipFill>
          <a:blip r:embed="rId13"/>
          <a:stretch>
            <a:fillRect/>
          </a:stretch>
        </p:blipFill>
        <p:spPr>
          <a:xfrm>
            <a:off x="2412183" y="3283938"/>
            <a:ext cx="832104" cy="832104"/>
          </a:xfrm>
          <a:prstGeom prst="rect">
            <a:avLst/>
          </a:prstGeom>
        </p:spPr>
      </p:pic>
      <p:pic>
        <p:nvPicPr>
          <p:cNvPr id="352" name="Picture 351" descr="A close-up of a blue and yellow cell&#10;&#10;AI-generated content may be incorrect.">
            <a:extLst>
              <a:ext uri="{FF2B5EF4-FFF2-40B4-BE49-F238E27FC236}">
                <a16:creationId xmlns:a16="http://schemas.microsoft.com/office/drawing/2014/main" id="{76F0A2D0-3609-B535-6939-92BC5CC3BB12}"/>
              </a:ext>
            </a:extLst>
          </p:cNvPr>
          <p:cNvPicPr>
            <a:picLocks noChangeAspect="1"/>
          </p:cNvPicPr>
          <p:nvPr/>
        </p:nvPicPr>
        <p:blipFill>
          <a:blip r:embed="rId14"/>
          <a:stretch>
            <a:fillRect/>
          </a:stretch>
        </p:blipFill>
        <p:spPr>
          <a:xfrm>
            <a:off x="2412183" y="2421185"/>
            <a:ext cx="832104" cy="832104"/>
          </a:xfrm>
          <a:prstGeom prst="rect">
            <a:avLst/>
          </a:prstGeom>
        </p:spPr>
      </p:pic>
      <p:pic>
        <p:nvPicPr>
          <p:cNvPr id="354" name="Picture 353" descr="A close-up of a blue and yellow background&#10;&#10;AI-generated content may be incorrect.">
            <a:extLst>
              <a:ext uri="{FF2B5EF4-FFF2-40B4-BE49-F238E27FC236}">
                <a16:creationId xmlns:a16="http://schemas.microsoft.com/office/drawing/2014/main" id="{0A5FB82F-2C9B-9CE3-2DF1-0763DBBD0018}"/>
              </a:ext>
            </a:extLst>
          </p:cNvPr>
          <p:cNvPicPr>
            <a:picLocks noChangeAspect="1"/>
          </p:cNvPicPr>
          <p:nvPr/>
        </p:nvPicPr>
        <p:blipFill>
          <a:blip r:embed="rId15"/>
          <a:stretch>
            <a:fillRect/>
          </a:stretch>
        </p:blipFill>
        <p:spPr>
          <a:xfrm>
            <a:off x="2412183" y="1558433"/>
            <a:ext cx="832104" cy="832104"/>
          </a:xfrm>
          <a:prstGeom prst="rect">
            <a:avLst/>
          </a:prstGeom>
        </p:spPr>
      </p:pic>
      <p:sp>
        <p:nvSpPr>
          <p:cNvPr id="363" name="TextBox 362">
            <a:extLst>
              <a:ext uri="{FF2B5EF4-FFF2-40B4-BE49-F238E27FC236}">
                <a16:creationId xmlns:a16="http://schemas.microsoft.com/office/drawing/2014/main" id="{0BE7BBBA-2040-5DA0-334F-946A1465F59D}"/>
              </a:ext>
            </a:extLst>
          </p:cNvPr>
          <p:cNvSpPr txBox="1"/>
          <p:nvPr/>
        </p:nvSpPr>
        <p:spPr>
          <a:xfrm>
            <a:off x="654635" y="676273"/>
            <a:ext cx="652202" cy="307777"/>
          </a:xfrm>
          <a:prstGeom prst="rect">
            <a:avLst/>
          </a:prstGeom>
          <a:noFill/>
        </p:spPr>
        <p:txBody>
          <a:bodyPr wrap="square" rtlCol="0">
            <a:spAutoFit/>
          </a:bodyPr>
          <a:lstStyle/>
          <a:p>
            <a:r>
              <a:rPr lang="en-US" sz="700" dirty="0">
                <a:solidFill>
                  <a:srgbClr val="F0EA00"/>
                </a:solidFill>
                <a:latin typeface="Arial" panose="020B0604020202020204" pitchFamily="34" charset="0"/>
                <a:cs typeface="Arial" panose="020B0604020202020204" pitchFamily="34" charset="0"/>
              </a:rPr>
              <a:t>GFAP</a:t>
            </a:r>
          </a:p>
          <a:p>
            <a:r>
              <a:rPr lang="en-US" sz="700" dirty="0">
                <a:solidFill>
                  <a:srgbClr val="0000FF"/>
                </a:solidFill>
                <a:latin typeface="Arial" panose="020B0604020202020204" pitchFamily="34" charset="0"/>
                <a:cs typeface="Arial" panose="020B0604020202020204" pitchFamily="34" charset="0"/>
              </a:rPr>
              <a:t>DAPI</a:t>
            </a:r>
            <a:endParaRPr lang="en-US" sz="1000" dirty="0">
              <a:solidFill>
                <a:srgbClr val="0000FF"/>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625AFE33-54A5-184F-F490-566DC03879A0}"/>
              </a:ext>
            </a:extLst>
          </p:cNvPr>
          <p:cNvSpPr txBox="1"/>
          <p:nvPr/>
        </p:nvSpPr>
        <p:spPr>
          <a:xfrm>
            <a:off x="2647057" y="6540720"/>
            <a:ext cx="521467"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WT</a:t>
            </a:r>
          </a:p>
        </p:txBody>
      </p:sp>
      <p:sp>
        <p:nvSpPr>
          <p:cNvPr id="42" name="TextBox 41">
            <a:extLst>
              <a:ext uri="{FF2B5EF4-FFF2-40B4-BE49-F238E27FC236}">
                <a16:creationId xmlns:a16="http://schemas.microsoft.com/office/drawing/2014/main" id="{FC0AE67B-B612-9000-05C1-66C2BB8B4C04}"/>
              </a:ext>
            </a:extLst>
          </p:cNvPr>
          <p:cNvSpPr txBox="1"/>
          <p:nvPr/>
        </p:nvSpPr>
        <p:spPr>
          <a:xfrm>
            <a:off x="2463211" y="6760947"/>
            <a:ext cx="652202" cy="307777"/>
          </a:xfrm>
          <a:prstGeom prst="rect">
            <a:avLst/>
          </a:prstGeom>
          <a:noFill/>
        </p:spPr>
        <p:txBody>
          <a:bodyPr wrap="square" rtlCol="0">
            <a:spAutoFit/>
          </a:bodyPr>
          <a:lstStyle/>
          <a:p>
            <a:r>
              <a:rPr lang="en-US" sz="700" dirty="0">
                <a:solidFill>
                  <a:srgbClr val="FFFF00"/>
                </a:solidFill>
                <a:latin typeface="Arial" panose="020B0604020202020204" pitchFamily="34" charset="0"/>
                <a:cs typeface="Arial" panose="020B0604020202020204" pitchFamily="34" charset="0"/>
              </a:rPr>
              <a:t>GFAP</a:t>
            </a:r>
          </a:p>
          <a:p>
            <a:r>
              <a:rPr lang="en-US" sz="700" dirty="0">
                <a:solidFill>
                  <a:srgbClr val="0000FF"/>
                </a:solidFill>
                <a:latin typeface="Arial" panose="020B0604020202020204" pitchFamily="34" charset="0"/>
                <a:cs typeface="Arial" panose="020B0604020202020204" pitchFamily="34" charset="0"/>
              </a:rPr>
              <a:t>DAPI</a:t>
            </a:r>
            <a:endParaRPr lang="en-US" sz="1000" dirty="0">
              <a:solidFill>
                <a:srgbClr val="0000FF"/>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13CA47D-DBF1-1186-F68E-64EC0870BDA8}"/>
              </a:ext>
            </a:extLst>
          </p:cNvPr>
          <p:cNvSpPr txBox="1"/>
          <p:nvPr/>
        </p:nvSpPr>
        <p:spPr>
          <a:xfrm>
            <a:off x="3554198" y="6552512"/>
            <a:ext cx="521467" cy="431144"/>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PS19</a:t>
            </a:r>
          </a:p>
        </p:txBody>
      </p:sp>
      <p:sp>
        <p:nvSpPr>
          <p:cNvPr id="44" name="TextBox 43">
            <a:extLst>
              <a:ext uri="{FF2B5EF4-FFF2-40B4-BE49-F238E27FC236}">
                <a16:creationId xmlns:a16="http://schemas.microsoft.com/office/drawing/2014/main" id="{8D6284AF-81D1-EDFF-F49B-3472209433D1}"/>
              </a:ext>
            </a:extLst>
          </p:cNvPr>
          <p:cNvSpPr txBox="1"/>
          <p:nvPr/>
        </p:nvSpPr>
        <p:spPr>
          <a:xfrm>
            <a:off x="2575572" y="7733361"/>
            <a:ext cx="834601"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CK2</a:t>
            </a:r>
            <a:r>
              <a:rPr lang="el-GR" sz="1101" b="1" dirty="0">
                <a:latin typeface="Arial" panose="020B0604020202020204" pitchFamily="34" charset="0"/>
                <a:cs typeface="Arial" panose="020B0604020202020204" pitchFamily="34" charset="0"/>
              </a:rPr>
              <a:t>α</a:t>
            </a:r>
            <a:r>
              <a:rPr lang="en-US" sz="1101" b="1" dirty="0">
                <a:latin typeface="Arial" panose="020B0604020202020204" pitchFamily="34" charset="0"/>
                <a:cs typeface="Arial" panose="020B0604020202020204" pitchFamily="34" charset="0"/>
              </a:rPr>
              <a:t>’</a:t>
            </a:r>
            <a:r>
              <a:rPr lang="en-US" sz="1101" b="1" baseline="30000" dirty="0">
                <a:latin typeface="Arial" panose="020B0604020202020204" pitchFamily="34" charset="0"/>
                <a:cs typeface="Arial" panose="020B0604020202020204" pitchFamily="34" charset="0"/>
              </a:rPr>
              <a:t>(+/-)</a:t>
            </a:r>
          </a:p>
        </p:txBody>
      </p:sp>
      <p:sp>
        <p:nvSpPr>
          <p:cNvPr id="45" name="Google Shape;347;p18">
            <a:extLst>
              <a:ext uri="{FF2B5EF4-FFF2-40B4-BE49-F238E27FC236}">
                <a16:creationId xmlns:a16="http://schemas.microsoft.com/office/drawing/2014/main" id="{E5437980-E473-6C56-7126-AD29BCB9F434}"/>
              </a:ext>
            </a:extLst>
          </p:cNvPr>
          <p:cNvSpPr txBox="1"/>
          <p:nvPr/>
        </p:nvSpPr>
        <p:spPr>
          <a:xfrm rot="16200000">
            <a:off x="1393245" y="7676237"/>
            <a:ext cx="1569329" cy="46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Symptomtic Cortex</a:t>
            </a:r>
            <a:endParaRPr sz="1200" b="1" baseline="30000" dirty="0">
              <a:solidFill>
                <a:schemeClr val="dk1"/>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1A790D1E-F12A-6BAA-F30E-029E5B804184}"/>
              </a:ext>
            </a:extLst>
          </p:cNvPr>
          <p:cNvPicPr>
            <a:picLocks noChangeAspect="1"/>
          </p:cNvPicPr>
          <p:nvPr/>
        </p:nvPicPr>
        <p:blipFill>
          <a:blip r:embed="rId16"/>
          <a:srcRect r="17747"/>
          <a:stretch/>
        </p:blipFill>
        <p:spPr>
          <a:xfrm>
            <a:off x="551640" y="6852016"/>
            <a:ext cx="1218433" cy="1859685"/>
          </a:xfrm>
          <a:prstGeom prst="rect">
            <a:avLst/>
          </a:prstGeom>
        </p:spPr>
      </p:pic>
      <p:sp>
        <p:nvSpPr>
          <p:cNvPr id="47" name="Google Shape;385;p18">
            <a:extLst>
              <a:ext uri="{FF2B5EF4-FFF2-40B4-BE49-F238E27FC236}">
                <a16:creationId xmlns:a16="http://schemas.microsoft.com/office/drawing/2014/main" id="{1FDDC28D-BB06-337C-C3D8-DBF2E1978BB1}"/>
              </a:ext>
            </a:extLst>
          </p:cNvPr>
          <p:cNvSpPr txBox="1"/>
          <p:nvPr/>
        </p:nvSpPr>
        <p:spPr>
          <a:xfrm>
            <a:off x="287239" y="6515135"/>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F)</a:t>
            </a:r>
            <a:endParaRPr sz="1600" b="1" dirty="0">
              <a:latin typeface="Arial" panose="020B0604020202020204" pitchFamily="34" charset="0"/>
              <a:cs typeface="Arial" panose="020B0604020202020204" pitchFamily="34" charset="0"/>
            </a:endParaRPr>
          </a:p>
        </p:txBody>
      </p:sp>
      <p:sp>
        <p:nvSpPr>
          <p:cNvPr id="48" name="Google Shape;385;p18">
            <a:extLst>
              <a:ext uri="{FF2B5EF4-FFF2-40B4-BE49-F238E27FC236}">
                <a16:creationId xmlns:a16="http://schemas.microsoft.com/office/drawing/2014/main" id="{668402E0-ECEE-BE24-15BB-8AF721C07058}"/>
              </a:ext>
            </a:extLst>
          </p:cNvPr>
          <p:cNvSpPr txBox="1"/>
          <p:nvPr/>
        </p:nvSpPr>
        <p:spPr>
          <a:xfrm>
            <a:off x="1937128" y="6515135"/>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G)</a:t>
            </a:r>
            <a:endParaRPr sz="1600" b="1"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F9C5E6FE-E033-69AF-BB43-C4F18DA15B50}"/>
              </a:ext>
            </a:extLst>
          </p:cNvPr>
          <p:cNvSpPr/>
          <p:nvPr/>
        </p:nvSpPr>
        <p:spPr>
          <a:xfrm>
            <a:off x="700019" y="6990092"/>
            <a:ext cx="300121" cy="211355"/>
          </a:xfrm>
          <a:prstGeom prst="rect">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CCA0F0CB-0724-4583-5F57-191CED42E86D}"/>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9</a:t>
            </a:r>
          </a:p>
        </p:txBody>
      </p:sp>
      <p:sp>
        <p:nvSpPr>
          <p:cNvPr id="55" name="Google Shape;385;p18">
            <a:extLst>
              <a:ext uri="{FF2B5EF4-FFF2-40B4-BE49-F238E27FC236}">
                <a16:creationId xmlns:a16="http://schemas.microsoft.com/office/drawing/2014/main" id="{C989A4F5-7DB9-854C-7AC0-92F80F1C0525}"/>
              </a:ext>
            </a:extLst>
          </p:cNvPr>
          <p:cNvSpPr txBox="1"/>
          <p:nvPr/>
        </p:nvSpPr>
        <p:spPr>
          <a:xfrm>
            <a:off x="203651" y="4255153"/>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C)</a:t>
            </a:r>
            <a:endParaRPr sz="1600" b="1" dirty="0">
              <a:latin typeface="Arial" panose="020B0604020202020204" pitchFamily="34" charset="0"/>
              <a:cs typeface="Arial" panose="020B0604020202020204" pitchFamily="34" charset="0"/>
            </a:endParaRPr>
          </a:p>
        </p:txBody>
      </p:sp>
      <p:sp>
        <p:nvSpPr>
          <p:cNvPr id="269" name="Google Shape;385;p18">
            <a:extLst>
              <a:ext uri="{FF2B5EF4-FFF2-40B4-BE49-F238E27FC236}">
                <a16:creationId xmlns:a16="http://schemas.microsoft.com/office/drawing/2014/main" id="{9FD92459-E6FC-4123-3AD3-13628F934FF1}"/>
              </a:ext>
            </a:extLst>
          </p:cNvPr>
          <p:cNvSpPr txBox="1"/>
          <p:nvPr/>
        </p:nvSpPr>
        <p:spPr>
          <a:xfrm>
            <a:off x="2518139" y="4255153"/>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D)</a:t>
            </a:r>
            <a:endParaRPr sz="1600" b="1" dirty="0">
              <a:latin typeface="Arial" panose="020B0604020202020204" pitchFamily="34" charset="0"/>
              <a:cs typeface="Arial" panose="020B0604020202020204" pitchFamily="34" charset="0"/>
            </a:endParaRPr>
          </a:p>
        </p:txBody>
      </p:sp>
      <p:sp>
        <p:nvSpPr>
          <p:cNvPr id="270" name="Google Shape;385;p18">
            <a:extLst>
              <a:ext uri="{FF2B5EF4-FFF2-40B4-BE49-F238E27FC236}">
                <a16:creationId xmlns:a16="http://schemas.microsoft.com/office/drawing/2014/main" id="{D270AB0C-2E91-82AA-6F3A-66B540A3B48D}"/>
              </a:ext>
            </a:extLst>
          </p:cNvPr>
          <p:cNvSpPr txBox="1"/>
          <p:nvPr/>
        </p:nvSpPr>
        <p:spPr>
          <a:xfrm>
            <a:off x="4675494" y="4255153"/>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E)</a:t>
            </a:r>
            <a:endParaRPr sz="1600" b="1" dirty="0">
              <a:latin typeface="Arial" panose="020B0604020202020204" pitchFamily="34" charset="0"/>
              <a:cs typeface="Arial" panose="020B0604020202020204" pitchFamily="34" charset="0"/>
            </a:endParaRPr>
          </a:p>
        </p:txBody>
      </p:sp>
      <p:sp>
        <p:nvSpPr>
          <p:cNvPr id="323" name="Google Shape;344;p18">
            <a:extLst>
              <a:ext uri="{FF2B5EF4-FFF2-40B4-BE49-F238E27FC236}">
                <a16:creationId xmlns:a16="http://schemas.microsoft.com/office/drawing/2014/main" id="{DD754451-DEA9-7AA8-2D69-934597230718}"/>
              </a:ext>
            </a:extLst>
          </p:cNvPr>
          <p:cNvSpPr txBox="1"/>
          <p:nvPr/>
        </p:nvSpPr>
        <p:spPr>
          <a:xfrm rot="16200000">
            <a:off x="199493" y="953445"/>
            <a:ext cx="5646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000000"/>
                </a:solidFill>
                <a:latin typeface="Arial" panose="020B0604020202020204" pitchFamily="34" charset="0"/>
                <a:cs typeface="Arial" panose="020B0604020202020204" pitchFamily="34" charset="0"/>
              </a:rPr>
              <a:t>WT</a:t>
            </a:r>
            <a:endParaRPr sz="1200" b="1" dirty="0">
              <a:solidFill>
                <a:srgbClr val="000000"/>
              </a:solidFill>
              <a:latin typeface="Arial" panose="020B0604020202020204" pitchFamily="34" charset="0"/>
              <a:cs typeface="Arial" panose="020B0604020202020204" pitchFamily="34" charset="0"/>
            </a:endParaRPr>
          </a:p>
        </p:txBody>
      </p:sp>
      <p:sp>
        <p:nvSpPr>
          <p:cNvPr id="324" name="Google Shape;345;p18">
            <a:extLst>
              <a:ext uri="{FF2B5EF4-FFF2-40B4-BE49-F238E27FC236}">
                <a16:creationId xmlns:a16="http://schemas.microsoft.com/office/drawing/2014/main" id="{B2367F84-AC7D-6040-4650-363BC38179D9}"/>
              </a:ext>
            </a:extLst>
          </p:cNvPr>
          <p:cNvSpPr txBox="1"/>
          <p:nvPr/>
        </p:nvSpPr>
        <p:spPr>
          <a:xfrm rot="16200000">
            <a:off x="199493" y="1854591"/>
            <a:ext cx="5646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Arial" panose="020B0604020202020204" pitchFamily="34" charset="0"/>
                <a:cs typeface="Arial" panose="020B0604020202020204" pitchFamily="34" charset="0"/>
              </a:rPr>
              <a:t>PS19</a:t>
            </a:r>
            <a:endParaRPr sz="1200" b="1" dirty="0">
              <a:solidFill>
                <a:srgbClr val="000000"/>
              </a:solidFill>
              <a:latin typeface="Arial" panose="020B0604020202020204" pitchFamily="34" charset="0"/>
              <a:cs typeface="Arial" panose="020B0604020202020204" pitchFamily="34" charset="0"/>
            </a:endParaRPr>
          </a:p>
        </p:txBody>
      </p:sp>
      <p:sp>
        <p:nvSpPr>
          <p:cNvPr id="325" name="Google Shape;346;p18">
            <a:extLst>
              <a:ext uri="{FF2B5EF4-FFF2-40B4-BE49-F238E27FC236}">
                <a16:creationId xmlns:a16="http://schemas.microsoft.com/office/drawing/2014/main" id="{601E81A3-E005-A987-B316-7BC15A31695E}"/>
              </a:ext>
            </a:extLst>
          </p:cNvPr>
          <p:cNvSpPr txBox="1"/>
          <p:nvPr/>
        </p:nvSpPr>
        <p:spPr>
          <a:xfrm rot="16200000">
            <a:off x="19943" y="2682205"/>
            <a:ext cx="9237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Arial" panose="020B0604020202020204" pitchFamily="34" charset="0"/>
                <a:cs typeface="Arial" panose="020B0604020202020204" pitchFamily="34" charset="0"/>
              </a:rPr>
              <a:t>CK2α’</a:t>
            </a:r>
            <a:r>
              <a:rPr lang="en" sz="1200" b="1" baseline="30000" dirty="0">
                <a:latin typeface="Arial" panose="020B0604020202020204" pitchFamily="34" charset="0"/>
                <a:cs typeface="Arial" panose="020B0604020202020204" pitchFamily="34" charset="0"/>
              </a:rPr>
              <a:t>(+/-)</a:t>
            </a:r>
            <a:endParaRPr sz="1200" b="1" baseline="30000" dirty="0">
              <a:solidFill>
                <a:srgbClr val="000000"/>
              </a:solidFill>
              <a:latin typeface="Arial" panose="020B0604020202020204" pitchFamily="34" charset="0"/>
              <a:cs typeface="Arial" panose="020B0604020202020204" pitchFamily="34" charset="0"/>
            </a:endParaRPr>
          </a:p>
        </p:txBody>
      </p:sp>
      <p:sp>
        <p:nvSpPr>
          <p:cNvPr id="326" name="Google Shape;347;p18">
            <a:extLst>
              <a:ext uri="{FF2B5EF4-FFF2-40B4-BE49-F238E27FC236}">
                <a16:creationId xmlns:a16="http://schemas.microsoft.com/office/drawing/2014/main" id="{0C329ED6-C9EF-D369-FEFF-E05472ADAAC0}"/>
              </a:ext>
            </a:extLst>
          </p:cNvPr>
          <p:cNvSpPr txBox="1"/>
          <p:nvPr/>
        </p:nvSpPr>
        <p:spPr>
          <a:xfrm rot="16200000">
            <a:off x="25943" y="3452389"/>
            <a:ext cx="911700" cy="46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PS19;</a:t>
            </a:r>
            <a:endParaRPr sz="1200" b="1"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C</a:t>
            </a:r>
            <a:r>
              <a:rPr lang="en" sz="1200" b="1" dirty="0">
                <a:solidFill>
                  <a:schemeClr val="dk1"/>
                </a:solidFill>
                <a:latin typeface="Arial" panose="020B0604020202020204" pitchFamily="34" charset="0"/>
                <a:cs typeface="Arial" panose="020B0604020202020204" pitchFamily="34" charset="0"/>
              </a:rPr>
              <a:t>K2α’</a:t>
            </a:r>
            <a:r>
              <a:rPr lang="en" sz="1200" b="1" baseline="30000" dirty="0">
                <a:solidFill>
                  <a:schemeClr val="dk1"/>
                </a:solidFill>
                <a:latin typeface="Arial" panose="020B0604020202020204" pitchFamily="34" charset="0"/>
                <a:cs typeface="Arial" panose="020B0604020202020204" pitchFamily="34" charset="0"/>
              </a:rPr>
              <a:t>(+/-)</a:t>
            </a:r>
            <a:endParaRPr sz="1200" b="1" baseline="300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1200" b="1" dirty="0">
              <a:latin typeface="Arial" panose="020B0604020202020204" pitchFamily="34" charset="0"/>
              <a:cs typeface="Arial" panose="020B0604020202020204" pitchFamily="34" charset="0"/>
            </a:endParaRPr>
          </a:p>
        </p:txBody>
      </p:sp>
      <p:sp>
        <p:nvSpPr>
          <p:cNvPr id="327" name="Google Shape;352;p18">
            <a:extLst>
              <a:ext uri="{FF2B5EF4-FFF2-40B4-BE49-F238E27FC236}">
                <a16:creationId xmlns:a16="http://schemas.microsoft.com/office/drawing/2014/main" id="{0C16FCB4-8D6B-2FD9-468F-014D0CD0F75D}"/>
              </a:ext>
            </a:extLst>
          </p:cNvPr>
          <p:cNvSpPr txBox="1"/>
          <p:nvPr/>
        </p:nvSpPr>
        <p:spPr>
          <a:xfrm>
            <a:off x="853389"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Arial" panose="020B0604020202020204" pitchFamily="34" charset="0"/>
                <a:cs typeface="Arial" panose="020B0604020202020204" pitchFamily="34" charset="0"/>
              </a:rPr>
              <a:t>CA1</a:t>
            </a:r>
            <a:endParaRPr sz="1200" b="1" dirty="0">
              <a:solidFill>
                <a:schemeClr val="dk1"/>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23039356-04A3-F808-7E39-1800C5096EC4}"/>
              </a:ext>
            </a:extLst>
          </p:cNvPr>
          <p:cNvGrpSpPr/>
          <p:nvPr/>
        </p:nvGrpSpPr>
        <p:grpSpPr>
          <a:xfrm>
            <a:off x="3404408" y="78061"/>
            <a:ext cx="3029185" cy="4104052"/>
            <a:chOff x="3404408" y="78061"/>
            <a:chExt cx="3029185" cy="4104052"/>
          </a:xfrm>
        </p:grpSpPr>
        <p:pic>
          <p:nvPicPr>
            <p:cNvPr id="288" name="Picture 287" descr="A blue and yellow cells&#10;&#10;AI-generated content may be incorrect.">
              <a:extLst>
                <a:ext uri="{FF2B5EF4-FFF2-40B4-BE49-F238E27FC236}">
                  <a16:creationId xmlns:a16="http://schemas.microsoft.com/office/drawing/2014/main" id="{1C7FE08E-6694-E098-7A9D-FD9A15C12549}"/>
                </a:ext>
              </a:extLst>
            </p:cNvPr>
            <p:cNvPicPr>
              <a:picLocks noChangeAspect="1"/>
            </p:cNvPicPr>
            <p:nvPr/>
          </p:nvPicPr>
          <p:blipFill>
            <a:blip r:embed="rId17"/>
            <a:stretch>
              <a:fillRect/>
            </a:stretch>
          </p:blipFill>
          <p:spPr>
            <a:xfrm>
              <a:off x="3876799" y="695681"/>
              <a:ext cx="832104" cy="832104"/>
            </a:xfrm>
            <a:prstGeom prst="rect">
              <a:avLst/>
            </a:prstGeom>
          </p:spPr>
        </p:pic>
        <p:sp>
          <p:nvSpPr>
            <p:cNvPr id="22" name="Google Shape;355;p18">
              <a:extLst>
                <a:ext uri="{FF2B5EF4-FFF2-40B4-BE49-F238E27FC236}">
                  <a16:creationId xmlns:a16="http://schemas.microsoft.com/office/drawing/2014/main" id="{16E8742B-E76F-61A7-2FA7-838A60EA333F}"/>
                </a:ext>
              </a:extLst>
            </p:cNvPr>
            <p:cNvSpPr txBox="1"/>
            <p:nvPr/>
          </p:nvSpPr>
          <p:spPr>
            <a:xfrm>
              <a:off x="4118682"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Arial" panose="020B0604020202020204" pitchFamily="34" charset="0"/>
                  <a:cs typeface="Arial" panose="020B0604020202020204" pitchFamily="34" charset="0"/>
                </a:rPr>
                <a:t>CA1</a:t>
              </a:r>
              <a:endParaRPr sz="1200" b="1">
                <a:solidFill>
                  <a:schemeClr val="dk1"/>
                </a:solidFill>
                <a:latin typeface="Arial" panose="020B0604020202020204" pitchFamily="34" charset="0"/>
                <a:cs typeface="Arial" panose="020B0604020202020204" pitchFamily="34" charset="0"/>
              </a:endParaRPr>
            </a:p>
          </p:txBody>
        </p:sp>
        <p:sp>
          <p:nvSpPr>
            <p:cNvPr id="23" name="Google Shape;356;p18">
              <a:extLst>
                <a:ext uri="{FF2B5EF4-FFF2-40B4-BE49-F238E27FC236}">
                  <a16:creationId xmlns:a16="http://schemas.microsoft.com/office/drawing/2014/main" id="{2007D06E-5F25-A20D-37E6-CB09A172203B}"/>
                </a:ext>
              </a:extLst>
            </p:cNvPr>
            <p:cNvSpPr txBox="1"/>
            <p:nvPr/>
          </p:nvSpPr>
          <p:spPr>
            <a:xfrm>
              <a:off x="4880682"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Arial" panose="020B0604020202020204" pitchFamily="34" charset="0"/>
                  <a:cs typeface="Arial" panose="020B0604020202020204" pitchFamily="34" charset="0"/>
                </a:rPr>
                <a:t>CA3</a:t>
              </a:r>
              <a:endParaRPr sz="1200" b="1" dirty="0">
                <a:solidFill>
                  <a:schemeClr val="dk1"/>
                </a:solidFill>
                <a:latin typeface="Arial" panose="020B0604020202020204" pitchFamily="34" charset="0"/>
                <a:cs typeface="Arial" panose="020B0604020202020204" pitchFamily="34" charset="0"/>
              </a:endParaRPr>
            </a:p>
          </p:txBody>
        </p:sp>
        <p:sp>
          <p:nvSpPr>
            <p:cNvPr id="24" name="Google Shape;357;p18">
              <a:extLst>
                <a:ext uri="{FF2B5EF4-FFF2-40B4-BE49-F238E27FC236}">
                  <a16:creationId xmlns:a16="http://schemas.microsoft.com/office/drawing/2014/main" id="{3B4D708C-FDB7-C288-4A42-26DCE28D86C2}"/>
                </a:ext>
              </a:extLst>
            </p:cNvPr>
            <p:cNvSpPr txBox="1"/>
            <p:nvPr/>
          </p:nvSpPr>
          <p:spPr>
            <a:xfrm>
              <a:off x="5642682"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Arial" panose="020B0604020202020204" pitchFamily="34" charset="0"/>
                  <a:cs typeface="Arial" panose="020B0604020202020204" pitchFamily="34" charset="0"/>
                </a:rPr>
                <a:t>DG</a:t>
              </a:r>
              <a:endParaRPr sz="1200" b="1">
                <a:solidFill>
                  <a:schemeClr val="dk1"/>
                </a:solidFill>
                <a:latin typeface="Arial" panose="020B0604020202020204" pitchFamily="34" charset="0"/>
                <a:cs typeface="Arial" panose="020B0604020202020204" pitchFamily="34" charset="0"/>
              </a:endParaRPr>
            </a:p>
          </p:txBody>
        </p:sp>
        <p:sp>
          <p:nvSpPr>
            <p:cNvPr id="26" name="Google Shape;359;p18">
              <a:extLst>
                <a:ext uri="{FF2B5EF4-FFF2-40B4-BE49-F238E27FC236}">
                  <a16:creationId xmlns:a16="http://schemas.microsoft.com/office/drawing/2014/main" id="{5142A370-51C7-6811-19BB-52E04C45E1B6}"/>
                </a:ext>
              </a:extLst>
            </p:cNvPr>
            <p:cNvSpPr txBox="1"/>
            <p:nvPr/>
          </p:nvSpPr>
          <p:spPr>
            <a:xfrm>
              <a:off x="4522142" y="78061"/>
              <a:ext cx="12900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Arial" panose="020B0604020202020204" pitchFamily="34" charset="0"/>
                  <a:cs typeface="Arial" panose="020B0604020202020204" pitchFamily="34" charset="0"/>
                </a:rPr>
                <a:t>Symptomatic</a:t>
              </a:r>
              <a:endParaRPr sz="1200" b="1" u="sng" dirty="0">
                <a:solidFill>
                  <a:schemeClr val="dk1"/>
                </a:solidFill>
                <a:latin typeface="Arial" panose="020B0604020202020204" pitchFamily="34" charset="0"/>
                <a:cs typeface="Arial" panose="020B0604020202020204" pitchFamily="34" charset="0"/>
              </a:endParaRPr>
            </a:p>
          </p:txBody>
        </p:sp>
        <p:sp>
          <p:nvSpPr>
            <p:cNvPr id="280" name="TextBox 279">
              <a:extLst>
                <a:ext uri="{FF2B5EF4-FFF2-40B4-BE49-F238E27FC236}">
                  <a16:creationId xmlns:a16="http://schemas.microsoft.com/office/drawing/2014/main" id="{CE3DBF67-79AD-EBFE-762F-4595177911A8}"/>
                </a:ext>
              </a:extLst>
            </p:cNvPr>
            <p:cNvSpPr txBox="1"/>
            <p:nvPr/>
          </p:nvSpPr>
          <p:spPr>
            <a:xfrm>
              <a:off x="3869864" y="708277"/>
              <a:ext cx="652202" cy="307777"/>
            </a:xfrm>
            <a:prstGeom prst="rect">
              <a:avLst/>
            </a:prstGeom>
            <a:noFill/>
          </p:spPr>
          <p:txBody>
            <a:bodyPr wrap="square" rtlCol="0">
              <a:spAutoFit/>
            </a:bodyPr>
            <a:lstStyle/>
            <a:p>
              <a:r>
                <a:rPr lang="en-US" sz="700" dirty="0">
                  <a:solidFill>
                    <a:srgbClr val="F0EA00"/>
                  </a:solidFill>
                  <a:latin typeface="Arial" panose="020B0604020202020204" pitchFamily="34" charset="0"/>
                  <a:cs typeface="Arial" panose="020B0604020202020204" pitchFamily="34" charset="0"/>
                </a:rPr>
                <a:t>GFAP</a:t>
              </a:r>
            </a:p>
            <a:p>
              <a:r>
                <a:rPr lang="en-US" sz="700" dirty="0">
                  <a:solidFill>
                    <a:srgbClr val="0000FF"/>
                  </a:solidFill>
                  <a:latin typeface="Arial" panose="020B0604020202020204" pitchFamily="34" charset="0"/>
                  <a:cs typeface="Arial" panose="020B0604020202020204" pitchFamily="34" charset="0"/>
                </a:rPr>
                <a:t>DAPI</a:t>
              </a:r>
              <a:endParaRPr lang="en-US" sz="1000" dirty="0">
                <a:solidFill>
                  <a:srgbClr val="0000FF"/>
                </a:solidFill>
                <a:latin typeface="Arial" panose="020B0604020202020204" pitchFamily="34" charset="0"/>
                <a:cs typeface="Arial" panose="020B0604020202020204" pitchFamily="34" charset="0"/>
              </a:endParaRPr>
            </a:p>
          </p:txBody>
        </p:sp>
        <p:pic>
          <p:nvPicPr>
            <p:cNvPr id="282" name="Picture 281" descr="A blue and yellow glowing cells&#10;&#10;AI-generated content may be incorrect.">
              <a:extLst>
                <a:ext uri="{FF2B5EF4-FFF2-40B4-BE49-F238E27FC236}">
                  <a16:creationId xmlns:a16="http://schemas.microsoft.com/office/drawing/2014/main" id="{B13D4BE6-5967-E9D3-EABE-923E20C35584}"/>
                </a:ext>
              </a:extLst>
            </p:cNvPr>
            <p:cNvPicPr>
              <a:picLocks noChangeAspect="1"/>
            </p:cNvPicPr>
            <p:nvPr/>
          </p:nvPicPr>
          <p:blipFill>
            <a:blip r:embed="rId18"/>
            <a:stretch>
              <a:fillRect/>
            </a:stretch>
          </p:blipFill>
          <p:spPr>
            <a:xfrm>
              <a:off x="3876799" y="2421185"/>
              <a:ext cx="832104" cy="832104"/>
            </a:xfrm>
            <a:prstGeom prst="rect">
              <a:avLst/>
            </a:prstGeom>
          </p:spPr>
        </p:pic>
        <p:pic>
          <p:nvPicPr>
            <p:cNvPr id="284" name="Picture 283" descr="A blue and yellow light&#10;&#10;AI-generated content may be incorrect.">
              <a:extLst>
                <a:ext uri="{FF2B5EF4-FFF2-40B4-BE49-F238E27FC236}">
                  <a16:creationId xmlns:a16="http://schemas.microsoft.com/office/drawing/2014/main" id="{46C69743-5C5A-F432-0441-1CFD1A4A41F5}"/>
                </a:ext>
              </a:extLst>
            </p:cNvPr>
            <p:cNvPicPr>
              <a:picLocks noChangeAspect="1"/>
            </p:cNvPicPr>
            <p:nvPr/>
          </p:nvPicPr>
          <p:blipFill>
            <a:blip r:embed="rId19"/>
            <a:stretch>
              <a:fillRect/>
            </a:stretch>
          </p:blipFill>
          <p:spPr>
            <a:xfrm>
              <a:off x="3876799" y="3283938"/>
              <a:ext cx="832104" cy="832104"/>
            </a:xfrm>
            <a:prstGeom prst="rect">
              <a:avLst/>
            </a:prstGeom>
          </p:spPr>
        </p:pic>
        <p:pic>
          <p:nvPicPr>
            <p:cNvPr id="286" name="Picture 285" descr="A close-up of a blue and yellow background&#10;&#10;AI-generated content may be incorrect.">
              <a:extLst>
                <a:ext uri="{FF2B5EF4-FFF2-40B4-BE49-F238E27FC236}">
                  <a16:creationId xmlns:a16="http://schemas.microsoft.com/office/drawing/2014/main" id="{BA55D391-D10B-0712-F965-21B75A9C6119}"/>
                </a:ext>
              </a:extLst>
            </p:cNvPr>
            <p:cNvPicPr>
              <a:picLocks noChangeAspect="1"/>
            </p:cNvPicPr>
            <p:nvPr/>
          </p:nvPicPr>
          <p:blipFill>
            <a:blip r:embed="rId20"/>
            <a:stretch>
              <a:fillRect/>
            </a:stretch>
          </p:blipFill>
          <p:spPr>
            <a:xfrm>
              <a:off x="3876799" y="1558433"/>
              <a:ext cx="832104" cy="832104"/>
            </a:xfrm>
            <a:prstGeom prst="rect">
              <a:avLst/>
            </a:prstGeom>
          </p:spPr>
        </p:pic>
        <p:pic>
          <p:nvPicPr>
            <p:cNvPr id="290" name="Picture 289" descr="A blue and yellow glowing cells&#10;&#10;AI-generated content may be incorrect.">
              <a:extLst>
                <a:ext uri="{FF2B5EF4-FFF2-40B4-BE49-F238E27FC236}">
                  <a16:creationId xmlns:a16="http://schemas.microsoft.com/office/drawing/2014/main" id="{9ECE58B9-DC07-CFEC-8356-9101E2D8E539}"/>
                </a:ext>
              </a:extLst>
            </p:cNvPr>
            <p:cNvPicPr>
              <a:picLocks noChangeAspect="1"/>
            </p:cNvPicPr>
            <p:nvPr/>
          </p:nvPicPr>
          <p:blipFill>
            <a:blip r:embed="rId21"/>
            <a:stretch>
              <a:fillRect/>
            </a:stretch>
          </p:blipFill>
          <p:spPr>
            <a:xfrm>
              <a:off x="4739144" y="2421185"/>
              <a:ext cx="832104" cy="832104"/>
            </a:xfrm>
            <a:prstGeom prst="rect">
              <a:avLst/>
            </a:prstGeom>
          </p:spPr>
        </p:pic>
        <p:pic>
          <p:nvPicPr>
            <p:cNvPr id="292" name="Picture 291" descr="A blue and yellow cells&#10;&#10;AI-generated content may be incorrect.">
              <a:extLst>
                <a:ext uri="{FF2B5EF4-FFF2-40B4-BE49-F238E27FC236}">
                  <a16:creationId xmlns:a16="http://schemas.microsoft.com/office/drawing/2014/main" id="{6A828786-756E-A0A4-4523-678FBF916C64}"/>
                </a:ext>
              </a:extLst>
            </p:cNvPr>
            <p:cNvPicPr>
              <a:picLocks noChangeAspect="1"/>
            </p:cNvPicPr>
            <p:nvPr/>
          </p:nvPicPr>
          <p:blipFill>
            <a:blip r:embed="rId22"/>
            <a:stretch>
              <a:fillRect/>
            </a:stretch>
          </p:blipFill>
          <p:spPr>
            <a:xfrm>
              <a:off x="4739144" y="3283938"/>
              <a:ext cx="832104" cy="832104"/>
            </a:xfrm>
            <a:prstGeom prst="rect">
              <a:avLst/>
            </a:prstGeom>
          </p:spPr>
        </p:pic>
        <p:pic>
          <p:nvPicPr>
            <p:cNvPr id="294" name="Picture 293" descr="A close-up of a blue and yellow background&#10;&#10;AI-generated content may be incorrect.">
              <a:extLst>
                <a:ext uri="{FF2B5EF4-FFF2-40B4-BE49-F238E27FC236}">
                  <a16:creationId xmlns:a16="http://schemas.microsoft.com/office/drawing/2014/main" id="{F5DBDAEF-48A9-A6AC-6335-1454BCD486BC}"/>
                </a:ext>
              </a:extLst>
            </p:cNvPr>
            <p:cNvPicPr>
              <a:picLocks noChangeAspect="1"/>
            </p:cNvPicPr>
            <p:nvPr/>
          </p:nvPicPr>
          <p:blipFill>
            <a:blip r:embed="rId23"/>
            <a:stretch>
              <a:fillRect/>
            </a:stretch>
          </p:blipFill>
          <p:spPr>
            <a:xfrm>
              <a:off x="4739144" y="1558433"/>
              <a:ext cx="832104" cy="832104"/>
            </a:xfrm>
            <a:prstGeom prst="rect">
              <a:avLst/>
            </a:prstGeom>
          </p:spPr>
        </p:pic>
        <p:pic>
          <p:nvPicPr>
            <p:cNvPr id="296" name="Picture 295" descr="A blue and yellow glowing background&#10;&#10;AI-generated content may be incorrect.">
              <a:extLst>
                <a:ext uri="{FF2B5EF4-FFF2-40B4-BE49-F238E27FC236}">
                  <a16:creationId xmlns:a16="http://schemas.microsoft.com/office/drawing/2014/main" id="{5BEB5186-C97A-9EC5-DBF7-D25EE93983E9}"/>
                </a:ext>
              </a:extLst>
            </p:cNvPr>
            <p:cNvPicPr>
              <a:picLocks noChangeAspect="1"/>
            </p:cNvPicPr>
            <p:nvPr/>
          </p:nvPicPr>
          <p:blipFill>
            <a:blip r:embed="rId24"/>
            <a:stretch>
              <a:fillRect/>
            </a:stretch>
          </p:blipFill>
          <p:spPr>
            <a:xfrm>
              <a:off x="4739144" y="695681"/>
              <a:ext cx="832104" cy="832104"/>
            </a:xfrm>
            <a:prstGeom prst="rect">
              <a:avLst/>
            </a:prstGeom>
          </p:spPr>
        </p:pic>
        <p:pic>
          <p:nvPicPr>
            <p:cNvPr id="298" name="Picture 297" descr="A blue and yellow glowing cells&#10;&#10;AI-generated content may be incorrect.">
              <a:extLst>
                <a:ext uri="{FF2B5EF4-FFF2-40B4-BE49-F238E27FC236}">
                  <a16:creationId xmlns:a16="http://schemas.microsoft.com/office/drawing/2014/main" id="{FA6C845B-3680-890C-C0FF-D702FDA16447}"/>
                </a:ext>
              </a:extLst>
            </p:cNvPr>
            <p:cNvPicPr>
              <a:picLocks noChangeAspect="1"/>
            </p:cNvPicPr>
            <p:nvPr/>
          </p:nvPicPr>
          <p:blipFill>
            <a:blip r:embed="rId25"/>
            <a:stretch>
              <a:fillRect/>
            </a:stretch>
          </p:blipFill>
          <p:spPr>
            <a:xfrm>
              <a:off x="5601489" y="2421185"/>
              <a:ext cx="832104" cy="832104"/>
            </a:xfrm>
            <a:prstGeom prst="rect">
              <a:avLst/>
            </a:prstGeom>
          </p:spPr>
        </p:pic>
        <p:pic>
          <p:nvPicPr>
            <p:cNvPr id="300" name="Picture 299" descr="A close up of a blue and yellow cell&#10;&#10;AI-generated content may be incorrect.">
              <a:extLst>
                <a:ext uri="{FF2B5EF4-FFF2-40B4-BE49-F238E27FC236}">
                  <a16:creationId xmlns:a16="http://schemas.microsoft.com/office/drawing/2014/main" id="{EB29DE05-A1E9-E52C-4B39-A67DEE5E2205}"/>
                </a:ext>
              </a:extLst>
            </p:cNvPr>
            <p:cNvPicPr>
              <a:picLocks noChangeAspect="1"/>
            </p:cNvPicPr>
            <p:nvPr/>
          </p:nvPicPr>
          <p:blipFill>
            <a:blip r:embed="rId26"/>
            <a:stretch>
              <a:fillRect/>
            </a:stretch>
          </p:blipFill>
          <p:spPr>
            <a:xfrm>
              <a:off x="5601489" y="3283938"/>
              <a:ext cx="832104" cy="832104"/>
            </a:xfrm>
            <a:prstGeom prst="rect">
              <a:avLst/>
            </a:prstGeom>
          </p:spPr>
        </p:pic>
        <p:pic>
          <p:nvPicPr>
            <p:cNvPr id="302" name="Picture 301" descr="A close-up of a blue and yellow cell&#10;&#10;AI-generated content may be incorrect.">
              <a:extLst>
                <a:ext uri="{FF2B5EF4-FFF2-40B4-BE49-F238E27FC236}">
                  <a16:creationId xmlns:a16="http://schemas.microsoft.com/office/drawing/2014/main" id="{58C6FA7A-14BA-FA9B-42E5-31A0F6F0592B}"/>
                </a:ext>
              </a:extLst>
            </p:cNvPr>
            <p:cNvPicPr>
              <a:picLocks noChangeAspect="1"/>
            </p:cNvPicPr>
            <p:nvPr/>
          </p:nvPicPr>
          <p:blipFill>
            <a:blip r:embed="rId27"/>
            <a:stretch>
              <a:fillRect/>
            </a:stretch>
          </p:blipFill>
          <p:spPr>
            <a:xfrm>
              <a:off x="5601489" y="1558433"/>
              <a:ext cx="832104" cy="832104"/>
            </a:xfrm>
            <a:prstGeom prst="rect">
              <a:avLst/>
            </a:prstGeom>
          </p:spPr>
        </p:pic>
        <p:pic>
          <p:nvPicPr>
            <p:cNvPr id="304" name="Picture 303" descr="A blue and yellow glowing lines&#10;&#10;AI-generated content may be incorrect.">
              <a:extLst>
                <a:ext uri="{FF2B5EF4-FFF2-40B4-BE49-F238E27FC236}">
                  <a16:creationId xmlns:a16="http://schemas.microsoft.com/office/drawing/2014/main" id="{468E3828-025E-D5A2-2BD8-40F191EB69A1}"/>
                </a:ext>
              </a:extLst>
            </p:cNvPr>
            <p:cNvPicPr>
              <a:picLocks noChangeAspect="1"/>
            </p:cNvPicPr>
            <p:nvPr/>
          </p:nvPicPr>
          <p:blipFill>
            <a:blip r:embed="rId28"/>
            <a:stretch>
              <a:fillRect/>
            </a:stretch>
          </p:blipFill>
          <p:spPr>
            <a:xfrm>
              <a:off x="5601489" y="695681"/>
              <a:ext cx="832104" cy="832104"/>
            </a:xfrm>
            <a:prstGeom prst="rect">
              <a:avLst/>
            </a:prstGeom>
          </p:spPr>
        </p:pic>
        <p:sp>
          <p:nvSpPr>
            <p:cNvPr id="328" name="Google Shape;344;p18">
              <a:extLst>
                <a:ext uri="{FF2B5EF4-FFF2-40B4-BE49-F238E27FC236}">
                  <a16:creationId xmlns:a16="http://schemas.microsoft.com/office/drawing/2014/main" id="{C4C6F5B6-8573-E84B-FD71-89D7FAC7ABA9}"/>
                </a:ext>
              </a:extLst>
            </p:cNvPr>
            <p:cNvSpPr txBox="1"/>
            <p:nvPr/>
          </p:nvSpPr>
          <p:spPr>
            <a:xfrm rot="16200000">
              <a:off x="3355508" y="924470"/>
              <a:ext cx="5646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000000"/>
                  </a:solidFill>
                  <a:latin typeface="Arial" panose="020B0604020202020204" pitchFamily="34" charset="0"/>
                  <a:cs typeface="Arial" panose="020B0604020202020204" pitchFamily="34" charset="0"/>
                </a:rPr>
                <a:t>WT</a:t>
              </a:r>
              <a:endParaRPr sz="1200" b="1" dirty="0">
                <a:solidFill>
                  <a:srgbClr val="000000"/>
                </a:solidFill>
                <a:latin typeface="Arial" panose="020B0604020202020204" pitchFamily="34" charset="0"/>
                <a:cs typeface="Arial" panose="020B0604020202020204" pitchFamily="34" charset="0"/>
              </a:endParaRPr>
            </a:p>
          </p:txBody>
        </p:sp>
        <p:sp>
          <p:nvSpPr>
            <p:cNvPr id="329" name="Google Shape;345;p18">
              <a:extLst>
                <a:ext uri="{FF2B5EF4-FFF2-40B4-BE49-F238E27FC236}">
                  <a16:creationId xmlns:a16="http://schemas.microsoft.com/office/drawing/2014/main" id="{70830E1A-41CA-3E55-F975-8F08B1502914}"/>
                </a:ext>
              </a:extLst>
            </p:cNvPr>
            <p:cNvSpPr txBox="1"/>
            <p:nvPr/>
          </p:nvSpPr>
          <p:spPr>
            <a:xfrm rot="16200000">
              <a:off x="3355508" y="1814040"/>
              <a:ext cx="5646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Arial" panose="020B0604020202020204" pitchFamily="34" charset="0"/>
                  <a:cs typeface="Arial" panose="020B0604020202020204" pitchFamily="34" charset="0"/>
                </a:rPr>
                <a:t>PS19</a:t>
              </a:r>
              <a:endParaRPr sz="1200" b="1" dirty="0">
                <a:solidFill>
                  <a:srgbClr val="000000"/>
                </a:solidFill>
                <a:latin typeface="Arial" panose="020B0604020202020204" pitchFamily="34" charset="0"/>
                <a:cs typeface="Arial" panose="020B0604020202020204" pitchFamily="34" charset="0"/>
              </a:endParaRPr>
            </a:p>
          </p:txBody>
        </p:sp>
        <p:sp>
          <p:nvSpPr>
            <p:cNvPr id="330" name="Google Shape;346;p18">
              <a:extLst>
                <a:ext uri="{FF2B5EF4-FFF2-40B4-BE49-F238E27FC236}">
                  <a16:creationId xmlns:a16="http://schemas.microsoft.com/office/drawing/2014/main" id="{EE9A33A2-3583-9918-E125-E9DF94B0C6E7}"/>
                </a:ext>
              </a:extLst>
            </p:cNvPr>
            <p:cNvSpPr txBox="1"/>
            <p:nvPr/>
          </p:nvSpPr>
          <p:spPr>
            <a:xfrm rot="16200000">
              <a:off x="3175958" y="2583784"/>
              <a:ext cx="9237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Arial" panose="020B0604020202020204" pitchFamily="34" charset="0"/>
                  <a:cs typeface="Arial" panose="020B0604020202020204" pitchFamily="34" charset="0"/>
                </a:rPr>
                <a:t>CK2α’</a:t>
              </a:r>
              <a:r>
                <a:rPr lang="en" sz="1200" b="1" baseline="30000" dirty="0">
                  <a:latin typeface="Arial" panose="020B0604020202020204" pitchFamily="34" charset="0"/>
                  <a:cs typeface="Arial" panose="020B0604020202020204" pitchFamily="34" charset="0"/>
                </a:rPr>
                <a:t>(+/-)</a:t>
              </a:r>
              <a:endParaRPr sz="1200" b="1" baseline="30000" dirty="0">
                <a:solidFill>
                  <a:srgbClr val="000000"/>
                </a:solidFill>
                <a:latin typeface="Arial" panose="020B0604020202020204" pitchFamily="34" charset="0"/>
                <a:cs typeface="Arial" panose="020B0604020202020204" pitchFamily="34" charset="0"/>
              </a:endParaRPr>
            </a:p>
          </p:txBody>
        </p:sp>
        <p:sp>
          <p:nvSpPr>
            <p:cNvPr id="331" name="Google Shape;347;p18">
              <a:extLst>
                <a:ext uri="{FF2B5EF4-FFF2-40B4-BE49-F238E27FC236}">
                  <a16:creationId xmlns:a16="http://schemas.microsoft.com/office/drawing/2014/main" id="{E2AECDA9-34A7-0FF4-C34D-869B22ED0552}"/>
                </a:ext>
              </a:extLst>
            </p:cNvPr>
            <p:cNvSpPr txBox="1"/>
            <p:nvPr/>
          </p:nvSpPr>
          <p:spPr>
            <a:xfrm rot="16200000">
              <a:off x="3181958" y="3492863"/>
              <a:ext cx="911700" cy="46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PS19;</a:t>
              </a:r>
              <a:endParaRPr sz="1200" b="1"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C</a:t>
              </a:r>
              <a:r>
                <a:rPr lang="en" sz="1200" b="1" dirty="0">
                  <a:solidFill>
                    <a:schemeClr val="dk1"/>
                  </a:solidFill>
                  <a:latin typeface="Arial" panose="020B0604020202020204" pitchFamily="34" charset="0"/>
                  <a:cs typeface="Arial" panose="020B0604020202020204" pitchFamily="34" charset="0"/>
                </a:rPr>
                <a:t>K2α’</a:t>
              </a:r>
              <a:r>
                <a:rPr lang="en" sz="1200" b="1" baseline="30000" dirty="0">
                  <a:solidFill>
                    <a:schemeClr val="dk1"/>
                  </a:solidFill>
                  <a:latin typeface="Arial" panose="020B0604020202020204" pitchFamily="34" charset="0"/>
                  <a:cs typeface="Arial" panose="020B0604020202020204" pitchFamily="34" charset="0"/>
                </a:rPr>
                <a:t>(+/-)</a:t>
              </a:r>
              <a:endParaRPr sz="1200" b="1" baseline="300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1200" b="1" dirty="0">
                <a:latin typeface="Arial" panose="020B0604020202020204" pitchFamily="34" charset="0"/>
                <a:cs typeface="Arial" panose="020B0604020202020204" pitchFamily="34" charset="0"/>
              </a:endParaRPr>
            </a:p>
          </p:txBody>
        </p:sp>
      </p:grpSp>
      <p:pic>
        <p:nvPicPr>
          <p:cNvPr id="349" name="Picture 348" descr="Blue and yellow glowing cells&#10;&#10;AI-generated content may be incorrect.">
            <a:extLst>
              <a:ext uri="{FF2B5EF4-FFF2-40B4-BE49-F238E27FC236}">
                <a16:creationId xmlns:a16="http://schemas.microsoft.com/office/drawing/2014/main" id="{3790F4BC-AA01-FE60-14D8-D116926BD995}"/>
              </a:ext>
            </a:extLst>
          </p:cNvPr>
          <p:cNvPicPr>
            <a:picLocks noChangeAspect="1"/>
          </p:cNvPicPr>
          <p:nvPr/>
        </p:nvPicPr>
        <p:blipFill>
          <a:blip r:embed="rId29" cstate="hqprint">
            <a:extLst>
              <a:ext uri="{28A0092B-C50C-407E-A947-70E740481C1C}">
                <a14:useLocalDpi xmlns:a14="http://schemas.microsoft.com/office/drawing/2010/main" val="0"/>
              </a:ext>
            </a:extLst>
          </a:blip>
          <a:stretch>
            <a:fillRect/>
          </a:stretch>
        </p:blipFill>
        <p:spPr>
          <a:xfrm>
            <a:off x="3459134" y="7955308"/>
            <a:ext cx="914400" cy="914400"/>
          </a:xfrm>
          <a:prstGeom prst="rect">
            <a:avLst/>
          </a:prstGeom>
        </p:spPr>
      </p:pic>
      <p:pic>
        <p:nvPicPr>
          <p:cNvPr id="353" name="Picture 352" descr="A close-up of blue and yellow cells&#10;&#10;AI-generated content may be incorrect.">
            <a:extLst>
              <a:ext uri="{FF2B5EF4-FFF2-40B4-BE49-F238E27FC236}">
                <a16:creationId xmlns:a16="http://schemas.microsoft.com/office/drawing/2014/main" id="{A9080330-E1C7-576F-2F04-F0F925A05CF6}"/>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3459134" y="6774642"/>
            <a:ext cx="914400" cy="914400"/>
          </a:xfrm>
          <a:prstGeom prst="rect">
            <a:avLst/>
          </a:prstGeom>
        </p:spPr>
      </p:pic>
      <p:pic>
        <p:nvPicPr>
          <p:cNvPr id="364" name="Picture 363" descr="A blue specks in the dark&#10;&#10;AI-generated content may be incorrect.">
            <a:extLst>
              <a:ext uri="{FF2B5EF4-FFF2-40B4-BE49-F238E27FC236}">
                <a16:creationId xmlns:a16="http://schemas.microsoft.com/office/drawing/2014/main" id="{A5B6C9CF-5743-DFF5-B6CB-C91029224080}"/>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2495773" y="7955308"/>
            <a:ext cx="914400" cy="914400"/>
          </a:xfrm>
          <a:prstGeom prst="rect">
            <a:avLst/>
          </a:prstGeom>
        </p:spPr>
      </p:pic>
      <p:sp>
        <p:nvSpPr>
          <p:cNvPr id="365" name="TextBox 364">
            <a:extLst>
              <a:ext uri="{FF2B5EF4-FFF2-40B4-BE49-F238E27FC236}">
                <a16:creationId xmlns:a16="http://schemas.microsoft.com/office/drawing/2014/main" id="{C3F6EA93-ECF2-6AD7-F056-4A0D0866C012}"/>
              </a:ext>
            </a:extLst>
          </p:cNvPr>
          <p:cNvSpPr txBox="1"/>
          <p:nvPr/>
        </p:nvSpPr>
        <p:spPr>
          <a:xfrm>
            <a:off x="3463962" y="7761268"/>
            <a:ext cx="1453015"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PS19;CK2</a:t>
            </a:r>
            <a:r>
              <a:rPr lang="el-GR" sz="1101" b="1" dirty="0">
                <a:latin typeface="Arial" panose="020B0604020202020204" pitchFamily="34" charset="0"/>
                <a:cs typeface="Arial" panose="020B0604020202020204" pitchFamily="34" charset="0"/>
              </a:rPr>
              <a:t>α</a:t>
            </a:r>
            <a:r>
              <a:rPr lang="en-US" sz="1101" b="1" dirty="0">
                <a:latin typeface="Arial" panose="020B0604020202020204" pitchFamily="34" charset="0"/>
                <a:cs typeface="Arial" panose="020B0604020202020204" pitchFamily="34" charset="0"/>
              </a:rPr>
              <a:t>’</a:t>
            </a:r>
            <a:r>
              <a:rPr lang="en-US" sz="1101" b="1" baseline="30000" dirty="0">
                <a:latin typeface="Arial" panose="020B0604020202020204" pitchFamily="34" charset="0"/>
                <a:cs typeface="Arial" panose="020B0604020202020204" pitchFamily="34" charset="0"/>
              </a:rPr>
              <a:t>(+/-)</a:t>
            </a:r>
          </a:p>
        </p:txBody>
      </p:sp>
      <p:sp>
        <p:nvSpPr>
          <p:cNvPr id="366" name="Google Shape;385;p18">
            <a:extLst>
              <a:ext uri="{FF2B5EF4-FFF2-40B4-BE49-F238E27FC236}">
                <a16:creationId xmlns:a16="http://schemas.microsoft.com/office/drawing/2014/main" id="{0A5C74AE-BD16-88CD-69D2-6505B25C8693}"/>
              </a:ext>
            </a:extLst>
          </p:cNvPr>
          <p:cNvSpPr txBox="1"/>
          <p:nvPr/>
        </p:nvSpPr>
        <p:spPr>
          <a:xfrm>
            <a:off x="4517559" y="6515135"/>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H)</a:t>
            </a:r>
            <a:endParaRPr sz="1600" b="1" dirty="0">
              <a:latin typeface="Arial" panose="020B0604020202020204" pitchFamily="34" charset="0"/>
              <a:cs typeface="Arial" panose="020B0604020202020204" pitchFamily="34" charset="0"/>
            </a:endParaRPr>
          </a:p>
        </p:txBody>
      </p:sp>
      <p:grpSp>
        <p:nvGrpSpPr>
          <p:cNvPr id="547" name="Group 546">
            <a:extLst>
              <a:ext uri="{FF2B5EF4-FFF2-40B4-BE49-F238E27FC236}">
                <a16:creationId xmlns:a16="http://schemas.microsoft.com/office/drawing/2014/main" id="{6F06880D-A534-E77E-AAD3-1F667E7D5E99}"/>
              </a:ext>
            </a:extLst>
          </p:cNvPr>
          <p:cNvGrpSpPr/>
          <p:nvPr/>
        </p:nvGrpSpPr>
        <p:grpSpPr>
          <a:xfrm>
            <a:off x="2543091" y="4356671"/>
            <a:ext cx="2135119" cy="2086303"/>
            <a:chOff x="2543091" y="4356671"/>
            <a:chExt cx="2135119" cy="2086303"/>
          </a:xfrm>
        </p:grpSpPr>
        <p:grpSp>
          <p:nvGrpSpPr>
            <p:cNvPr id="265" name="Group 264">
              <a:extLst>
                <a:ext uri="{FF2B5EF4-FFF2-40B4-BE49-F238E27FC236}">
                  <a16:creationId xmlns:a16="http://schemas.microsoft.com/office/drawing/2014/main" id="{5E393096-7FE2-2E92-AC95-135E026A6249}"/>
                </a:ext>
              </a:extLst>
            </p:cNvPr>
            <p:cNvGrpSpPr/>
            <p:nvPr/>
          </p:nvGrpSpPr>
          <p:grpSpPr>
            <a:xfrm>
              <a:off x="2543091" y="4356671"/>
              <a:ext cx="1966040" cy="1906446"/>
              <a:chOff x="2543091" y="4356671"/>
              <a:chExt cx="1966040" cy="1906446"/>
            </a:xfrm>
          </p:grpSpPr>
          <p:grpSp>
            <p:nvGrpSpPr>
              <p:cNvPr id="262" name="Group 261">
                <a:extLst>
                  <a:ext uri="{FF2B5EF4-FFF2-40B4-BE49-F238E27FC236}">
                    <a16:creationId xmlns:a16="http://schemas.microsoft.com/office/drawing/2014/main" id="{BA2CE512-F578-E87B-90A6-358C496CDFCD}"/>
                  </a:ext>
                </a:extLst>
              </p:cNvPr>
              <p:cNvGrpSpPr/>
              <p:nvPr/>
            </p:nvGrpSpPr>
            <p:grpSpPr>
              <a:xfrm>
                <a:off x="2543091" y="4356671"/>
                <a:ext cx="1960029" cy="1906446"/>
                <a:chOff x="2543091" y="4356671"/>
                <a:chExt cx="1960029" cy="1906446"/>
              </a:xfrm>
            </p:grpSpPr>
            <p:grpSp>
              <p:nvGrpSpPr>
                <p:cNvPr id="259" name="Group 258">
                  <a:extLst>
                    <a:ext uri="{FF2B5EF4-FFF2-40B4-BE49-F238E27FC236}">
                      <a16:creationId xmlns:a16="http://schemas.microsoft.com/office/drawing/2014/main" id="{1CC6AED5-D16C-C6D5-C640-CEF6AC1565CE}"/>
                    </a:ext>
                  </a:extLst>
                </p:cNvPr>
                <p:cNvGrpSpPr/>
                <p:nvPr/>
              </p:nvGrpSpPr>
              <p:grpSpPr>
                <a:xfrm>
                  <a:off x="2543091" y="4356671"/>
                  <a:ext cx="1960029" cy="1906446"/>
                  <a:chOff x="2543091" y="4356671"/>
                  <a:chExt cx="1960029" cy="1906446"/>
                </a:xfrm>
              </p:grpSpPr>
              <p:grpSp>
                <p:nvGrpSpPr>
                  <p:cNvPr id="257" name="Group 256">
                    <a:extLst>
                      <a:ext uri="{FF2B5EF4-FFF2-40B4-BE49-F238E27FC236}">
                        <a16:creationId xmlns:a16="http://schemas.microsoft.com/office/drawing/2014/main" id="{6A7824D5-FB81-9C4B-8BC7-D3374447EDB8}"/>
                      </a:ext>
                    </a:extLst>
                  </p:cNvPr>
                  <p:cNvGrpSpPr/>
                  <p:nvPr/>
                </p:nvGrpSpPr>
                <p:grpSpPr>
                  <a:xfrm>
                    <a:off x="2543091" y="4356671"/>
                    <a:ext cx="1960029" cy="1906446"/>
                    <a:chOff x="2543091" y="4356671"/>
                    <a:chExt cx="1960029" cy="1906446"/>
                  </a:xfrm>
                </p:grpSpPr>
                <p:grpSp>
                  <p:nvGrpSpPr>
                    <p:cNvPr id="509" name="Group 508">
                      <a:extLst>
                        <a:ext uri="{FF2B5EF4-FFF2-40B4-BE49-F238E27FC236}">
                          <a16:creationId xmlns:a16="http://schemas.microsoft.com/office/drawing/2014/main" id="{142A2054-184C-C488-1D6B-80A79A27ED94}"/>
                        </a:ext>
                      </a:extLst>
                    </p:cNvPr>
                    <p:cNvGrpSpPr/>
                    <p:nvPr/>
                  </p:nvGrpSpPr>
                  <p:grpSpPr>
                    <a:xfrm>
                      <a:off x="2543091" y="4356671"/>
                      <a:ext cx="1960029" cy="1906446"/>
                      <a:chOff x="2543091" y="4356671"/>
                      <a:chExt cx="1960029" cy="1906446"/>
                    </a:xfrm>
                  </p:grpSpPr>
                  <p:grpSp>
                    <p:nvGrpSpPr>
                      <p:cNvPr id="507" name="Group 506">
                        <a:extLst>
                          <a:ext uri="{FF2B5EF4-FFF2-40B4-BE49-F238E27FC236}">
                            <a16:creationId xmlns:a16="http://schemas.microsoft.com/office/drawing/2014/main" id="{85D911DE-A0E5-66AF-26C4-1A8F43C530E7}"/>
                          </a:ext>
                        </a:extLst>
                      </p:cNvPr>
                      <p:cNvGrpSpPr/>
                      <p:nvPr/>
                    </p:nvGrpSpPr>
                    <p:grpSpPr>
                      <a:xfrm>
                        <a:off x="2543091" y="4356671"/>
                        <a:ext cx="1960029" cy="1906446"/>
                        <a:chOff x="2543091" y="4356671"/>
                        <a:chExt cx="1960029" cy="1906446"/>
                      </a:xfrm>
                    </p:grpSpPr>
                    <p:grpSp>
                      <p:nvGrpSpPr>
                        <p:cNvPr id="502" name="Group 501">
                          <a:extLst>
                            <a:ext uri="{FF2B5EF4-FFF2-40B4-BE49-F238E27FC236}">
                              <a16:creationId xmlns:a16="http://schemas.microsoft.com/office/drawing/2014/main" id="{82472981-BA99-2977-EE62-C230D6679A7C}"/>
                            </a:ext>
                          </a:extLst>
                        </p:cNvPr>
                        <p:cNvGrpSpPr/>
                        <p:nvPr/>
                      </p:nvGrpSpPr>
                      <p:grpSpPr>
                        <a:xfrm>
                          <a:off x="2543091" y="4356671"/>
                          <a:ext cx="1960029" cy="1906446"/>
                          <a:chOff x="2543091" y="4356671"/>
                          <a:chExt cx="1960029" cy="1906446"/>
                        </a:xfrm>
                      </p:grpSpPr>
                      <p:grpSp>
                        <p:nvGrpSpPr>
                          <p:cNvPr id="472" name="Group 471">
                            <a:extLst>
                              <a:ext uri="{FF2B5EF4-FFF2-40B4-BE49-F238E27FC236}">
                                <a16:creationId xmlns:a16="http://schemas.microsoft.com/office/drawing/2014/main" id="{3CD84FEB-F6D9-143A-0133-55AF04D3A475}"/>
                              </a:ext>
                            </a:extLst>
                          </p:cNvPr>
                          <p:cNvGrpSpPr/>
                          <p:nvPr/>
                        </p:nvGrpSpPr>
                        <p:grpSpPr>
                          <a:xfrm>
                            <a:off x="2543091" y="4356671"/>
                            <a:ext cx="1960029" cy="1906446"/>
                            <a:chOff x="2543091" y="4356671"/>
                            <a:chExt cx="1960029" cy="1906446"/>
                          </a:xfrm>
                        </p:grpSpPr>
                        <p:sp>
                          <p:nvSpPr>
                            <p:cNvPr id="59" name="TextBox 58">
                              <a:extLst>
                                <a:ext uri="{FF2B5EF4-FFF2-40B4-BE49-F238E27FC236}">
                                  <a16:creationId xmlns:a16="http://schemas.microsoft.com/office/drawing/2014/main" id="{9A478F26-4797-0D14-C80B-8CF7363C45D3}"/>
                                </a:ext>
                              </a:extLst>
                            </p:cNvPr>
                            <p:cNvSpPr txBox="1"/>
                            <p:nvPr/>
                          </p:nvSpPr>
                          <p:spPr>
                            <a:xfrm>
                              <a:off x="3653072" y="4356671"/>
                              <a:ext cx="521467"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CA3</a:t>
                              </a:r>
                            </a:p>
                          </p:txBody>
                        </p:sp>
                        <p:pic>
                          <p:nvPicPr>
                            <p:cNvPr id="273" name="Picture 272">
                              <a:extLst>
                                <a:ext uri="{FF2B5EF4-FFF2-40B4-BE49-F238E27FC236}">
                                  <a16:creationId xmlns:a16="http://schemas.microsoft.com/office/drawing/2014/main" id="{F05673D0-9C2F-9370-48D0-71C703E11D6D}"/>
                                </a:ext>
                              </a:extLst>
                            </p:cNvPr>
                            <p:cNvPicPr>
                              <a:picLocks noChangeAspect="1"/>
                            </p:cNvPicPr>
                            <p:nvPr/>
                          </p:nvPicPr>
                          <p:blipFill>
                            <a:blip r:embed="rId32"/>
                            <a:srcRect l="31271" t="61131" r="52862" b="13765"/>
                            <a:stretch/>
                          </p:blipFill>
                          <p:spPr>
                            <a:xfrm>
                              <a:off x="3023118" y="4634700"/>
                              <a:ext cx="1480002" cy="1569330"/>
                            </a:xfrm>
                            <a:prstGeom prst="rect">
                              <a:avLst/>
                            </a:prstGeom>
                          </p:spPr>
                        </p:pic>
                        <p:grpSp>
                          <p:nvGrpSpPr>
                            <p:cNvPr id="3" name="Group 2">
                              <a:extLst>
                                <a:ext uri="{FF2B5EF4-FFF2-40B4-BE49-F238E27FC236}">
                                  <a16:creationId xmlns:a16="http://schemas.microsoft.com/office/drawing/2014/main" id="{220A0273-6A14-3858-A62B-A1068DAA145C}"/>
                                </a:ext>
                              </a:extLst>
                            </p:cNvPr>
                            <p:cNvGrpSpPr/>
                            <p:nvPr/>
                          </p:nvGrpSpPr>
                          <p:grpSpPr>
                            <a:xfrm>
                              <a:off x="3138463" y="4396133"/>
                              <a:ext cx="705642" cy="520445"/>
                              <a:chOff x="6858000" y="3635521"/>
                              <a:chExt cx="705642" cy="520445"/>
                            </a:xfrm>
                          </p:grpSpPr>
                          <p:sp>
                            <p:nvSpPr>
                              <p:cNvPr id="4" name="TextBox 3">
                                <a:extLst>
                                  <a:ext uri="{FF2B5EF4-FFF2-40B4-BE49-F238E27FC236}">
                                    <a16:creationId xmlns:a16="http://schemas.microsoft.com/office/drawing/2014/main" id="{79684EB5-0E5E-9FA6-79FD-267AC99543B7}"/>
                                  </a:ext>
                                </a:extLst>
                              </p:cNvPr>
                              <p:cNvSpPr txBox="1"/>
                              <p:nvPr/>
                            </p:nvSpPr>
                            <p:spPr>
                              <a:xfrm>
                                <a:off x="6858000" y="3635521"/>
                                <a:ext cx="303289"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WT</a:t>
                                </a:r>
                              </a:p>
                            </p:txBody>
                          </p:sp>
                          <p:sp>
                            <p:nvSpPr>
                              <p:cNvPr id="5" name="TextBox 4">
                                <a:extLst>
                                  <a:ext uri="{FF2B5EF4-FFF2-40B4-BE49-F238E27FC236}">
                                    <a16:creationId xmlns:a16="http://schemas.microsoft.com/office/drawing/2014/main" id="{0DA20C17-3E0B-7FEC-6C52-65AB18DACE10}"/>
                                  </a:ext>
                                </a:extLst>
                              </p:cNvPr>
                              <p:cNvSpPr txBox="1"/>
                              <p:nvPr/>
                            </p:nvSpPr>
                            <p:spPr>
                              <a:xfrm>
                                <a:off x="6858000" y="3859373"/>
                                <a:ext cx="553844"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BB407625-4504-180E-2983-8916EF3EADC1}"/>
                                  </a:ext>
                                </a:extLst>
                              </p:cNvPr>
                              <p:cNvSpPr txBox="1"/>
                              <p:nvPr/>
                            </p:nvSpPr>
                            <p:spPr>
                              <a:xfrm>
                                <a:off x="6858000" y="3747447"/>
                                <a:ext cx="373820"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a:t>
                                </a:r>
                              </a:p>
                            </p:txBody>
                          </p:sp>
                          <p:sp>
                            <p:nvSpPr>
                              <p:cNvPr id="7" name="TextBox 6">
                                <a:extLst>
                                  <a:ext uri="{FF2B5EF4-FFF2-40B4-BE49-F238E27FC236}">
                                    <a16:creationId xmlns:a16="http://schemas.microsoft.com/office/drawing/2014/main" id="{034CB478-3E12-508D-9CC9-AA09DB4027DD}"/>
                                  </a:ext>
                                </a:extLst>
                              </p:cNvPr>
                              <p:cNvSpPr txBox="1"/>
                              <p:nvPr/>
                            </p:nvSpPr>
                            <p:spPr>
                              <a:xfrm>
                                <a:off x="6858000" y="3971300"/>
                                <a:ext cx="70564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grpSp>
                            <p:nvGrpSpPr>
                              <p:cNvPr id="8" name="Group 7">
                                <a:extLst>
                                  <a:ext uri="{FF2B5EF4-FFF2-40B4-BE49-F238E27FC236}">
                                    <a16:creationId xmlns:a16="http://schemas.microsoft.com/office/drawing/2014/main" id="{0243DF09-19AF-51C6-9E21-E90B3A6AA969}"/>
                                  </a:ext>
                                </a:extLst>
                              </p:cNvPr>
                              <p:cNvGrpSpPr/>
                              <p:nvPr/>
                            </p:nvGrpSpPr>
                            <p:grpSpPr>
                              <a:xfrm>
                                <a:off x="6865420" y="3703432"/>
                                <a:ext cx="64008" cy="392002"/>
                                <a:chOff x="6860706" y="3736423"/>
                                <a:chExt cx="64008" cy="392002"/>
                              </a:xfrm>
                            </p:grpSpPr>
                            <p:sp>
                              <p:nvSpPr>
                                <p:cNvPr id="9" name="Rectangle 8">
                                  <a:extLst>
                                    <a:ext uri="{FF2B5EF4-FFF2-40B4-BE49-F238E27FC236}">
                                      <a16:creationId xmlns:a16="http://schemas.microsoft.com/office/drawing/2014/main" id="{A2304C2B-5E78-568A-8921-C6A81D4812E9}"/>
                                    </a:ext>
                                  </a:extLst>
                                </p:cNvPr>
                                <p:cNvSpPr/>
                                <p:nvPr/>
                              </p:nvSpPr>
                              <p:spPr>
                                <a:xfrm>
                                  <a:off x="6860706" y="3736423"/>
                                  <a:ext cx="64008" cy="64008"/>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6A94D09-2B98-DD22-024D-87B4CCB4BA76}"/>
                                    </a:ext>
                                  </a:extLst>
                                </p:cNvPr>
                                <p:cNvSpPr/>
                                <p:nvPr/>
                              </p:nvSpPr>
                              <p:spPr>
                                <a:xfrm>
                                  <a:off x="6860706" y="3955085"/>
                                  <a:ext cx="64008" cy="64008"/>
                                </a:xfrm>
                                <a:prstGeom prst="rect">
                                  <a:avLst/>
                                </a:prstGeom>
                                <a:solidFill>
                                  <a:srgbClr val="D4D4D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968670C-FC96-36D5-4A04-EE9128E5DD4F}"/>
                                    </a:ext>
                                  </a:extLst>
                                </p:cNvPr>
                                <p:cNvSpPr/>
                                <p:nvPr/>
                              </p:nvSpPr>
                              <p:spPr>
                                <a:xfrm>
                                  <a:off x="6860706" y="3845754"/>
                                  <a:ext cx="64008" cy="64008"/>
                                </a:xfrm>
                                <a:prstGeom prst="rect">
                                  <a:avLst/>
                                </a:prstGeom>
                                <a:solidFill>
                                  <a:srgbClr val="0000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8B2D0C7-B98E-0C15-38BA-24531B022850}"/>
                                    </a:ext>
                                  </a:extLst>
                                </p:cNvPr>
                                <p:cNvSpPr/>
                                <p:nvPr/>
                              </p:nvSpPr>
                              <p:spPr>
                                <a:xfrm>
                                  <a:off x="6860706" y="4064417"/>
                                  <a:ext cx="64008" cy="64008"/>
                                </a:xfrm>
                                <a:prstGeom prst="rect">
                                  <a:avLst/>
                                </a:prstGeom>
                                <a:solidFill>
                                  <a:srgbClr val="C8DEF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grpSp>
                          <p:nvGrpSpPr>
                            <p:cNvPr id="459" name="Group 458">
                              <a:extLst>
                                <a:ext uri="{FF2B5EF4-FFF2-40B4-BE49-F238E27FC236}">
                                  <a16:creationId xmlns:a16="http://schemas.microsoft.com/office/drawing/2014/main" id="{F4BEAF5F-B96A-0096-2594-ACA8DE67DB37}"/>
                                </a:ext>
                              </a:extLst>
                            </p:cNvPr>
                            <p:cNvGrpSpPr/>
                            <p:nvPr/>
                          </p:nvGrpSpPr>
                          <p:grpSpPr>
                            <a:xfrm>
                              <a:off x="2719471" y="4657036"/>
                              <a:ext cx="386644" cy="1606081"/>
                              <a:chOff x="2738131" y="4650816"/>
                              <a:chExt cx="386644" cy="1606081"/>
                            </a:xfrm>
                          </p:grpSpPr>
                          <p:sp>
                            <p:nvSpPr>
                              <p:cNvPr id="57" name="TextBox 56">
                                <a:extLst>
                                  <a:ext uri="{FF2B5EF4-FFF2-40B4-BE49-F238E27FC236}">
                                    <a16:creationId xmlns:a16="http://schemas.microsoft.com/office/drawing/2014/main" id="{F4F71A5B-62FE-B711-EB79-C367A2BBD576}"/>
                                  </a:ext>
                                </a:extLst>
                              </p:cNvPr>
                              <p:cNvSpPr txBox="1"/>
                              <p:nvPr/>
                            </p:nvSpPr>
                            <p:spPr>
                              <a:xfrm>
                                <a:off x="2872783" y="6018370"/>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58" name="TextBox 57">
                                <a:extLst>
                                  <a:ext uri="{FF2B5EF4-FFF2-40B4-BE49-F238E27FC236}">
                                    <a16:creationId xmlns:a16="http://schemas.microsoft.com/office/drawing/2014/main" id="{198E8BBB-4EA6-F213-647B-F5685312DC5D}"/>
                                  </a:ext>
                                </a:extLst>
                              </p:cNvPr>
                              <p:cNvSpPr txBox="1"/>
                              <p:nvPr/>
                            </p:nvSpPr>
                            <p:spPr>
                              <a:xfrm>
                                <a:off x="2738131" y="5744860"/>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100</a:t>
                                </a:r>
                              </a:p>
                            </p:txBody>
                          </p:sp>
                          <p:sp>
                            <p:nvSpPr>
                              <p:cNvPr id="61" name="TextBox 60">
                                <a:extLst>
                                  <a:ext uri="{FF2B5EF4-FFF2-40B4-BE49-F238E27FC236}">
                                    <a16:creationId xmlns:a16="http://schemas.microsoft.com/office/drawing/2014/main" id="{9E7F13DA-3A21-D1BC-91CA-1880B4242317}"/>
                                  </a:ext>
                                </a:extLst>
                              </p:cNvPr>
                              <p:cNvSpPr txBox="1"/>
                              <p:nvPr/>
                            </p:nvSpPr>
                            <p:spPr>
                              <a:xfrm>
                                <a:off x="2738131" y="5471349"/>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a:t>
                                </a:r>
                              </a:p>
                            </p:txBody>
                          </p:sp>
                          <p:sp>
                            <p:nvSpPr>
                              <p:cNvPr id="62" name="TextBox 61">
                                <a:extLst>
                                  <a:ext uri="{FF2B5EF4-FFF2-40B4-BE49-F238E27FC236}">
                                    <a16:creationId xmlns:a16="http://schemas.microsoft.com/office/drawing/2014/main" id="{42B861D1-3789-7CDD-F9E8-39B34018377F}"/>
                                  </a:ext>
                                </a:extLst>
                              </p:cNvPr>
                              <p:cNvSpPr txBox="1"/>
                              <p:nvPr/>
                            </p:nvSpPr>
                            <p:spPr>
                              <a:xfrm>
                                <a:off x="2738131" y="5197838"/>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300</a:t>
                                </a:r>
                              </a:p>
                            </p:txBody>
                          </p:sp>
                          <p:sp>
                            <p:nvSpPr>
                              <p:cNvPr id="457" name="TextBox 456">
                                <a:extLst>
                                  <a:ext uri="{FF2B5EF4-FFF2-40B4-BE49-F238E27FC236}">
                                    <a16:creationId xmlns:a16="http://schemas.microsoft.com/office/drawing/2014/main" id="{66D1C5A4-6CE7-C645-0EF0-372E8345653F}"/>
                                  </a:ext>
                                </a:extLst>
                              </p:cNvPr>
                              <p:cNvSpPr txBox="1"/>
                              <p:nvPr/>
                            </p:nvSpPr>
                            <p:spPr>
                              <a:xfrm>
                                <a:off x="2738131" y="4924327"/>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a:t>
                                </a:r>
                              </a:p>
                            </p:txBody>
                          </p:sp>
                          <p:sp>
                            <p:nvSpPr>
                              <p:cNvPr id="458" name="TextBox 457">
                                <a:extLst>
                                  <a:ext uri="{FF2B5EF4-FFF2-40B4-BE49-F238E27FC236}">
                                    <a16:creationId xmlns:a16="http://schemas.microsoft.com/office/drawing/2014/main" id="{EE0F7610-108E-C676-56E2-3EC54A1E90C7}"/>
                                  </a:ext>
                                </a:extLst>
                              </p:cNvPr>
                              <p:cNvSpPr txBox="1"/>
                              <p:nvPr/>
                            </p:nvSpPr>
                            <p:spPr>
                              <a:xfrm>
                                <a:off x="2738131" y="4650816"/>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500</a:t>
                                </a:r>
                              </a:p>
                            </p:txBody>
                          </p:sp>
                        </p:grpSp>
                        <p:sp>
                          <p:nvSpPr>
                            <p:cNvPr id="460" name="TextBox 459">
                              <a:extLst>
                                <a:ext uri="{FF2B5EF4-FFF2-40B4-BE49-F238E27FC236}">
                                  <a16:creationId xmlns:a16="http://schemas.microsoft.com/office/drawing/2014/main" id="{A9EDECF0-30C6-E0F7-A82D-4D7870D6AA3F}"/>
                                </a:ext>
                              </a:extLst>
                            </p:cNvPr>
                            <p:cNvSpPr txBox="1"/>
                            <p:nvPr/>
                          </p:nvSpPr>
                          <p:spPr>
                            <a:xfrm rot="16200000">
                              <a:off x="1884990" y="5221685"/>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GFAP+ cells/mm</a:t>
                              </a:r>
                              <a:r>
                                <a:rPr lang="en-US" sz="1000" baseline="30000" dirty="0">
                                  <a:latin typeface="Arial" panose="020B0604020202020204" pitchFamily="34" charset="0"/>
                                  <a:cs typeface="Arial" panose="020B0604020202020204" pitchFamily="34" charset="0"/>
                                </a:rPr>
                                <a:t>2</a:t>
                              </a:r>
                            </a:p>
                          </p:txBody>
                        </p:sp>
                      </p:grpSp>
                      <p:sp>
                        <p:nvSpPr>
                          <p:cNvPr id="498" name="Rectangle 497">
                            <a:extLst>
                              <a:ext uri="{FF2B5EF4-FFF2-40B4-BE49-F238E27FC236}">
                                <a16:creationId xmlns:a16="http://schemas.microsoft.com/office/drawing/2014/main" id="{E03A9D14-7F44-BBC2-5449-603C37F8A559}"/>
                              </a:ext>
                            </a:extLst>
                          </p:cNvPr>
                          <p:cNvSpPr/>
                          <p:nvPr/>
                        </p:nvSpPr>
                        <p:spPr>
                          <a:xfrm>
                            <a:off x="3121633" y="5461518"/>
                            <a:ext cx="128874" cy="93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9" name="Rectangle 498">
                            <a:extLst>
                              <a:ext uri="{FF2B5EF4-FFF2-40B4-BE49-F238E27FC236}">
                                <a16:creationId xmlns:a16="http://schemas.microsoft.com/office/drawing/2014/main" id="{0B3A78C1-5DC2-4F1F-E24F-32177A02CE55}"/>
                              </a:ext>
                            </a:extLst>
                          </p:cNvPr>
                          <p:cNvSpPr/>
                          <p:nvPr/>
                        </p:nvSpPr>
                        <p:spPr>
                          <a:xfrm>
                            <a:off x="3464765" y="5508165"/>
                            <a:ext cx="68767" cy="1067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0" name="Rectangle 499">
                            <a:extLst>
                              <a:ext uri="{FF2B5EF4-FFF2-40B4-BE49-F238E27FC236}">
                                <a16:creationId xmlns:a16="http://schemas.microsoft.com/office/drawing/2014/main" id="{F30EDCEF-627A-2470-76F3-971BA9C39D42}"/>
                              </a:ext>
                            </a:extLst>
                          </p:cNvPr>
                          <p:cNvSpPr/>
                          <p:nvPr/>
                        </p:nvSpPr>
                        <p:spPr>
                          <a:xfrm>
                            <a:off x="3865979" y="5498834"/>
                            <a:ext cx="68767" cy="1067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1" name="Rectangle 500">
                            <a:extLst>
                              <a:ext uri="{FF2B5EF4-FFF2-40B4-BE49-F238E27FC236}">
                                <a16:creationId xmlns:a16="http://schemas.microsoft.com/office/drawing/2014/main" id="{8FDF916C-2360-4764-06BB-0A62ED81F069}"/>
                              </a:ext>
                            </a:extLst>
                          </p:cNvPr>
                          <p:cNvSpPr/>
                          <p:nvPr/>
                        </p:nvSpPr>
                        <p:spPr>
                          <a:xfrm>
                            <a:off x="4173886" y="5601470"/>
                            <a:ext cx="68767" cy="1067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03" name="TextBox 502">
                          <a:extLst>
                            <a:ext uri="{FF2B5EF4-FFF2-40B4-BE49-F238E27FC236}">
                              <a16:creationId xmlns:a16="http://schemas.microsoft.com/office/drawing/2014/main" id="{0E3FCA53-BF5E-E7BB-8658-6930BAD06B8A}"/>
                            </a:ext>
                          </a:extLst>
                        </p:cNvPr>
                        <p:cNvSpPr txBox="1"/>
                        <p:nvPr/>
                      </p:nvSpPr>
                      <p:spPr>
                        <a:xfrm>
                          <a:off x="3065805" y="5404489"/>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504" name="TextBox 503">
                          <a:extLst>
                            <a:ext uri="{FF2B5EF4-FFF2-40B4-BE49-F238E27FC236}">
                              <a16:creationId xmlns:a16="http://schemas.microsoft.com/office/drawing/2014/main" id="{F650B0D4-2A22-E70B-7DB8-8BB1119EB3DF}"/>
                            </a:ext>
                          </a:extLst>
                        </p:cNvPr>
                        <p:cNvSpPr txBox="1"/>
                        <p:nvPr/>
                      </p:nvSpPr>
                      <p:spPr>
                        <a:xfrm>
                          <a:off x="3373715" y="5469804"/>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505" name="TextBox 504">
                          <a:extLst>
                            <a:ext uri="{FF2B5EF4-FFF2-40B4-BE49-F238E27FC236}">
                              <a16:creationId xmlns:a16="http://schemas.microsoft.com/office/drawing/2014/main" id="{5CCE82D0-16A3-A6A8-8F2F-A1C8D9EAC99B}"/>
                            </a:ext>
                          </a:extLst>
                        </p:cNvPr>
                        <p:cNvSpPr txBox="1"/>
                        <p:nvPr/>
                      </p:nvSpPr>
                      <p:spPr>
                        <a:xfrm>
                          <a:off x="3774924" y="5460478"/>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506" name="TextBox 505">
                          <a:extLst>
                            <a:ext uri="{FF2B5EF4-FFF2-40B4-BE49-F238E27FC236}">
                              <a16:creationId xmlns:a16="http://schemas.microsoft.com/office/drawing/2014/main" id="{933B679E-291A-D9C0-0747-CA90985F7092}"/>
                            </a:ext>
                          </a:extLst>
                        </p:cNvPr>
                        <p:cNvSpPr txBox="1"/>
                        <p:nvPr/>
                      </p:nvSpPr>
                      <p:spPr>
                        <a:xfrm>
                          <a:off x="4082834" y="5569337"/>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grpSp>
                  <p:sp>
                    <p:nvSpPr>
                      <p:cNvPr id="508" name="Rectangle 507">
                        <a:extLst>
                          <a:ext uri="{FF2B5EF4-FFF2-40B4-BE49-F238E27FC236}">
                            <a16:creationId xmlns:a16="http://schemas.microsoft.com/office/drawing/2014/main" id="{3D8B6662-2970-C1EF-1501-90E550D22A96}"/>
                          </a:ext>
                        </a:extLst>
                      </p:cNvPr>
                      <p:cNvSpPr/>
                      <p:nvPr/>
                    </p:nvSpPr>
                    <p:spPr>
                      <a:xfrm>
                        <a:off x="3296816" y="4865819"/>
                        <a:ext cx="107591" cy="855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10" name="TextBox 509">
                      <a:extLst>
                        <a:ext uri="{FF2B5EF4-FFF2-40B4-BE49-F238E27FC236}">
                          <a16:creationId xmlns:a16="http://schemas.microsoft.com/office/drawing/2014/main" id="{0D89996B-0A03-645B-A0CE-3A446152CD5D}"/>
                        </a:ext>
                      </a:extLst>
                    </p:cNvPr>
                    <p:cNvSpPr txBox="1"/>
                    <p:nvPr/>
                  </p:nvSpPr>
                  <p:spPr>
                    <a:xfrm>
                      <a:off x="3218205" y="4791783"/>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sp>
                  <p:nvSpPr>
                    <p:cNvPr id="511" name="Rectangle 510">
                      <a:extLst>
                        <a:ext uri="{FF2B5EF4-FFF2-40B4-BE49-F238E27FC236}">
                          <a16:creationId xmlns:a16="http://schemas.microsoft.com/office/drawing/2014/main" id="{EE62C8BB-9E02-FD47-5660-550BFEB0259B}"/>
                        </a:ext>
                      </a:extLst>
                    </p:cNvPr>
                    <p:cNvSpPr/>
                    <p:nvPr/>
                  </p:nvSpPr>
                  <p:spPr>
                    <a:xfrm>
                      <a:off x="3554198" y="5343331"/>
                      <a:ext cx="183360" cy="56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58" name="TextBox 257">
                    <a:extLst>
                      <a:ext uri="{FF2B5EF4-FFF2-40B4-BE49-F238E27FC236}">
                        <a16:creationId xmlns:a16="http://schemas.microsoft.com/office/drawing/2014/main" id="{51043E3B-7D92-EF4E-D068-32C3864D5D55}"/>
                      </a:ext>
                    </a:extLst>
                  </p:cNvPr>
                  <p:cNvSpPr txBox="1"/>
                  <p:nvPr/>
                </p:nvSpPr>
                <p:spPr>
                  <a:xfrm>
                    <a:off x="3488169" y="5242879"/>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bc</a:t>
                    </a:r>
                    <a:endParaRPr lang="en-US" sz="1100" dirty="0">
                      <a:latin typeface="Arial" panose="020B0604020202020204" pitchFamily="34" charset="0"/>
                      <a:cs typeface="Arial" panose="020B0604020202020204" pitchFamily="34" charset="0"/>
                    </a:endParaRPr>
                  </a:p>
                </p:txBody>
              </p:sp>
            </p:grpSp>
            <p:sp>
              <p:nvSpPr>
                <p:cNvPr id="260" name="Rectangle 259">
                  <a:extLst>
                    <a:ext uri="{FF2B5EF4-FFF2-40B4-BE49-F238E27FC236}">
                      <a16:creationId xmlns:a16="http://schemas.microsoft.com/office/drawing/2014/main" id="{CB30054E-8EE8-17E6-5FB6-4A42F011A029}"/>
                    </a:ext>
                  </a:extLst>
                </p:cNvPr>
                <p:cNvSpPr/>
                <p:nvPr/>
              </p:nvSpPr>
              <p:spPr>
                <a:xfrm>
                  <a:off x="3968620" y="4759775"/>
                  <a:ext cx="150062" cy="945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1" name="Rectangle 260">
                  <a:extLst>
                    <a:ext uri="{FF2B5EF4-FFF2-40B4-BE49-F238E27FC236}">
                      <a16:creationId xmlns:a16="http://schemas.microsoft.com/office/drawing/2014/main" id="{8250CFCB-F603-8CDB-7C42-BD71ABB849C0}"/>
                    </a:ext>
                  </a:extLst>
                </p:cNvPr>
                <p:cNvSpPr/>
                <p:nvPr/>
              </p:nvSpPr>
              <p:spPr>
                <a:xfrm>
                  <a:off x="4288970" y="4856190"/>
                  <a:ext cx="150062" cy="945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63" name="TextBox 262">
                <a:extLst>
                  <a:ext uri="{FF2B5EF4-FFF2-40B4-BE49-F238E27FC236}">
                    <a16:creationId xmlns:a16="http://schemas.microsoft.com/office/drawing/2014/main" id="{07417BD1-ACEC-9643-4C94-BF250663A596}"/>
                  </a:ext>
                </a:extLst>
              </p:cNvPr>
              <p:cNvSpPr txBox="1"/>
              <p:nvPr/>
            </p:nvSpPr>
            <p:spPr>
              <a:xfrm>
                <a:off x="3922554" y="4693323"/>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264" name="TextBox 263">
                <a:extLst>
                  <a:ext uri="{FF2B5EF4-FFF2-40B4-BE49-F238E27FC236}">
                    <a16:creationId xmlns:a16="http://schemas.microsoft.com/office/drawing/2014/main" id="{3C85574F-B26F-2CA4-65D0-6C78B1FAC634}"/>
                  </a:ext>
                </a:extLst>
              </p:cNvPr>
              <p:cNvSpPr txBox="1"/>
              <p:nvPr/>
            </p:nvSpPr>
            <p:spPr>
              <a:xfrm>
                <a:off x="4249123" y="4795962"/>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grpSp>
        <p:grpSp>
          <p:nvGrpSpPr>
            <p:cNvPr id="535" name="Group 534">
              <a:extLst>
                <a:ext uri="{FF2B5EF4-FFF2-40B4-BE49-F238E27FC236}">
                  <a16:creationId xmlns:a16="http://schemas.microsoft.com/office/drawing/2014/main" id="{71B8FB06-36EA-488D-843F-05A28A1283FA}"/>
                </a:ext>
              </a:extLst>
            </p:cNvPr>
            <p:cNvGrpSpPr/>
            <p:nvPr/>
          </p:nvGrpSpPr>
          <p:grpSpPr>
            <a:xfrm>
              <a:off x="3008433" y="6181236"/>
              <a:ext cx="1669777" cy="261738"/>
              <a:chOff x="3008433" y="6177402"/>
              <a:chExt cx="1669777" cy="261738"/>
            </a:xfrm>
          </p:grpSpPr>
          <p:cxnSp>
            <p:nvCxnSpPr>
              <p:cNvPr id="531" name="Straight Connector 530">
                <a:extLst>
                  <a:ext uri="{FF2B5EF4-FFF2-40B4-BE49-F238E27FC236}">
                    <a16:creationId xmlns:a16="http://schemas.microsoft.com/office/drawing/2014/main" id="{20A855F3-4665-DCB1-35D4-703E1E5C5725}"/>
                  </a:ext>
                </a:extLst>
              </p:cNvPr>
              <p:cNvCxnSpPr>
                <a:cxnSpLocks/>
              </p:cNvCxnSpPr>
              <p:nvPr/>
            </p:nvCxnSpPr>
            <p:spPr>
              <a:xfrm>
                <a:off x="3097478" y="6229720"/>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32" name="Straight Connector 531">
                <a:extLst>
                  <a:ext uri="{FF2B5EF4-FFF2-40B4-BE49-F238E27FC236}">
                    <a16:creationId xmlns:a16="http://schemas.microsoft.com/office/drawing/2014/main" id="{386468CF-7889-8616-BEC9-CF8556B2D7E4}"/>
                  </a:ext>
                </a:extLst>
              </p:cNvPr>
              <p:cNvCxnSpPr>
                <a:cxnSpLocks/>
              </p:cNvCxnSpPr>
              <p:nvPr/>
            </p:nvCxnSpPr>
            <p:spPr>
              <a:xfrm>
                <a:off x="3805992" y="6229720"/>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33" name="TextBox 532">
                <a:extLst>
                  <a:ext uri="{FF2B5EF4-FFF2-40B4-BE49-F238E27FC236}">
                    <a16:creationId xmlns:a16="http://schemas.microsoft.com/office/drawing/2014/main" id="{3346B6D0-D7E0-882A-4825-A59F1087A645}"/>
                  </a:ext>
                </a:extLst>
              </p:cNvPr>
              <p:cNvSpPr txBox="1"/>
              <p:nvPr/>
            </p:nvSpPr>
            <p:spPr>
              <a:xfrm>
                <a:off x="3008433" y="6177402"/>
                <a:ext cx="835485"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Prodromal</a:t>
                </a:r>
              </a:p>
            </p:txBody>
          </p:sp>
          <p:sp>
            <p:nvSpPr>
              <p:cNvPr id="534" name="TextBox 533">
                <a:extLst>
                  <a:ext uri="{FF2B5EF4-FFF2-40B4-BE49-F238E27FC236}">
                    <a16:creationId xmlns:a16="http://schemas.microsoft.com/office/drawing/2014/main" id="{9A7EACB3-4631-9D17-1844-8249AA4CD2FD}"/>
                  </a:ext>
                </a:extLst>
              </p:cNvPr>
              <p:cNvSpPr txBox="1"/>
              <p:nvPr/>
            </p:nvSpPr>
            <p:spPr>
              <a:xfrm>
                <a:off x="3679219" y="6177402"/>
                <a:ext cx="998991"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Symptomatic</a:t>
                </a:r>
              </a:p>
            </p:txBody>
          </p:sp>
        </p:grpSp>
      </p:grpSp>
      <p:grpSp>
        <p:nvGrpSpPr>
          <p:cNvPr id="546" name="Group 545">
            <a:extLst>
              <a:ext uri="{FF2B5EF4-FFF2-40B4-BE49-F238E27FC236}">
                <a16:creationId xmlns:a16="http://schemas.microsoft.com/office/drawing/2014/main" id="{07AE41B4-C0B0-95F6-8D78-0ADBC7323FAF}"/>
              </a:ext>
            </a:extLst>
          </p:cNvPr>
          <p:cNvGrpSpPr/>
          <p:nvPr/>
        </p:nvGrpSpPr>
        <p:grpSpPr>
          <a:xfrm>
            <a:off x="378213" y="4356671"/>
            <a:ext cx="2109599" cy="2086303"/>
            <a:chOff x="378213" y="4356671"/>
            <a:chExt cx="2109599" cy="2086303"/>
          </a:xfrm>
        </p:grpSpPr>
        <p:grpSp>
          <p:nvGrpSpPr>
            <p:cNvPr id="497" name="Group 496">
              <a:extLst>
                <a:ext uri="{FF2B5EF4-FFF2-40B4-BE49-F238E27FC236}">
                  <a16:creationId xmlns:a16="http://schemas.microsoft.com/office/drawing/2014/main" id="{7E7965F2-1197-9488-F006-F5F4DE659716}"/>
                </a:ext>
              </a:extLst>
            </p:cNvPr>
            <p:cNvGrpSpPr/>
            <p:nvPr/>
          </p:nvGrpSpPr>
          <p:grpSpPr>
            <a:xfrm>
              <a:off x="378213" y="4356671"/>
              <a:ext cx="2045698" cy="1871254"/>
              <a:chOff x="378213" y="4356671"/>
              <a:chExt cx="2045698" cy="1871254"/>
            </a:xfrm>
          </p:grpSpPr>
          <p:grpSp>
            <p:nvGrpSpPr>
              <p:cNvPr id="494" name="Group 493">
                <a:extLst>
                  <a:ext uri="{FF2B5EF4-FFF2-40B4-BE49-F238E27FC236}">
                    <a16:creationId xmlns:a16="http://schemas.microsoft.com/office/drawing/2014/main" id="{4D56EB40-7F36-566E-3705-2A4043946868}"/>
                  </a:ext>
                </a:extLst>
              </p:cNvPr>
              <p:cNvGrpSpPr/>
              <p:nvPr/>
            </p:nvGrpSpPr>
            <p:grpSpPr>
              <a:xfrm>
                <a:off x="378213" y="4356671"/>
                <a:ext cx="2045698" cy="1871254"/>
                <a:chOff x="378213" y="4356671"/>
                <a:chExt cx="2045698" cy="1871254"/>
              </a:xfrm>
            </p:grpSpPr>
            <p:grpSp>
              <p:nvGrpSpPr>
                <p:cNvPr id="491" name="Group 490">
                  <a:extLst>
                    <a:ext uri="{FF2B5EF4-FFF2-40B4-BE49-F238E27FC236}">
                      <a16:creationId xmlns:a16="http://schemas.microsoft.com/office/drawing/2014/main" id="{24B55EC2-27F1-99CB-50C1-C6D3C7510199}"/>
                    </a:ext>
                  </a:extLst>
                </p:cNvPr>
                <p:cNvGrpSpPr/>
                <p:nvPr/>
              </p:nvGrpSpPr>
              <p:grpSpPr>
                <a:xfrm>
                  <a:off x="378213" y="4356671"/>
                  <a:ext cx="2045698" cy="1871254"/>
                  <a:chOff x="378213" y="4356671"/>
                  <a:chExt cx="2045698" cy="1871254"/>
                </a:xfrm>
              </p:grpSpPr>
              <p:grpSp>
                <p:nvGrpSpPr>
                  <p:cNvPr id="489" name="Group 488">
                    <a:extLst>
                      <a:ext uri="{FF2B5EF4-FFF2-40B4-BE49-F238E27FC236}">
                        <a16:creationId xmlns:a16="http://schemas.microsoft.com/office/drawing/2014/main" id="{F8F42C0A-1A17-AE34-1F72-1EA587467283}"/>
                      </a:ext>
                    </a:extLst>
                  </p:cNvPr>
                  <p:cNvGrpSpPr/>
                  <p:nvPr/>
                </p:nvGrpSpPr>
                <p:grpSpPr>
                  <a:xfrm>
                    <a:off x="378213" y="4356671"/>
                    <a:ext cx="2045698" cy="1871254"/>
                    <a:chOff x="378213" y="4356671"/>
                    <a:chExt cx="2045698" cy="1871254"/>
                  </a:xfrm>
                </p:grpSpPr>
                <p:grpSp>
                  <p:nvGrpSpPr>
                    <p:cNvPr id="487" name="Group 486">
                      <a:extLst>
                        <a:ext uri="{FF2B5EF4-FFF2-40B4-BE49-F238E27FC236}">
                          <a16:creationId xmlns:a16="http://schemas.microsoft.com/office/drawing/2014/main" id="{4437516E-9900-8D45-6A23-D47AD6792BE4}"/>
                        </a:ext>
                      </a:extLst>
                    </p:cNvPr>
                    <p:cNvGrpSpPr/>
                    <p:nvPr/>
                  </p:nvGrpSpPr>
                  <p:grpSpPr>
                    <a:xfrm>
                      <a:off x="378213" y="4356671"/>
                      <a:ext cx="2045698" cy="1871254"/>
                      <a:chOff x="378213" y="4356671"/>
                      <a:chExt cx="2045698" cy="1871254"/>
                    </a:xfrm>
                  </p:grpSpPr>
                  <p:grpSp>
                    <p:nvGrpSpPr>
                      <p:cNvPr id="485" name="Group 484">
                        <a:extLst>
                          <a:ext uri="{FF2B5EF4-FFF2-40B4-BE49-F238E27FC236}">
                            <a16:creationId xmlns:a16="http://schemas.microsoft.com/office/drawing/2014/main" id="{8FE32F3B-6F03-8524-F12B-C9C809044CA5}"/>
                          </a:ext>
                        </a:extLst>
                      </p:cNvPr>
                      <p:cNvGrpSpPr/>
                      <p:nvPr/>
                    </p:nvGrpSpPr>
                    <p:grpSpPr>
                      <a:xfrm>
                        <a:off x="378213" y="4356671"/>
                        <a:ext cx="2045698" cy="1871254"/>
                        <a:chOff x="378213" y="4356671"/>
                        <a:chExt cx="2045698" cy="1871254"/>
                      </a:xfrm>
                    </p:grpSpPr>
                    <p:grpSp>
                      <p:nvGrpSpPr>
                        <p:cNvPr id="483" name="Group 482">
                          <a:extLst>
                            <a:ext uri="{FF2B5EF4-FFF2-40B4-BE49-F238E27FC236}">
                              <a16:creationId xmlns:a16="http://schemas.microsoft.com/office/drawing/2014/main" id="{FE92AF52-3957-E6B2-ECB7-A972A5368462}"/>
                            </a:ext>
                          </a:extLst>
                        </p:cNvPr>
                        <p:cNvGrpSpPr/>
                        <p:nvPr/>
                      </p:nvGrpSpPr>
                      <p:grpSpPr>
                        <a:xfrm>
                          <a:off x="378213" y="4356671"/>
                          <a:ext cx="2045698" cy="1871254"/>
                          <a:chOff x="378213" y="4356671"/>
                          <a:chExt cx="2045698" cy="1871254"/>
                        </a:xfrm>
                      </p:grpSpPr>
                      <p:grpSp>
                        <p:nvGrpSpPr>
                          <p:cNvPr id="478" name="Group 477">
                            <a:extLst>
                              <a:ext uri="{FF2B5EF4-FFF2-40B4-BE49-F238E27FC236}">
                                <a16:creationId xmlns:a16="http://schemas.microsoft.com/office/drawing/2014/main" id="{5451F1CA-72CD-126A-6644-9D483AA14A2A}"/>
                              </a:ext>
                            </a:extLst>
                          </p:cNvPr>
                          <p:cNvGrpSpPr/>
                          <p:nvPr/>
                        </p:nvGrpSpPr>
                        <p:grpSpPr>
                          <a:xfrm>
                            <a:off x="378213" y="4356671"/>
                            <a:ext cx="2045698" cy="1871254"/>
                            <a:chOff x="378213" y="4356671"/>
                            <a:chExt cx="2045698" cy="1871254"/>
                          </a:xfrm>
                        </p:grpSpPr>
                        <p:grpSp>
                          <p:nvGrpSpPr>
                            <p:cNvPr id="473" name="Group 472">
                              <a:extLst>
                                <a:ext uri="{FF2B5EF4-FFF2-40B4-BE49-F238E27FC236}">
                                  <a16:creationId xmlns:a16="http://schemas.microsoft.com/office/drawing/2014/main" id="{9572E90E-E6DA-3710-E46C-6F79C76D9DC2}"/>
                                </a:ext>
                              </a:extLst>
                            </p:cNvPr>
                            <p:cNvGrpSpPr/>
                            <p:nvPr/>
                          </p:nvGrpSpPr>
                          <p:grpSpPr>
                            <a:xfrm>
                              <a:off x="378213" y="4356671"/>
                              <a:ext cx="2045698" cy="1871254"/>
                              <a:chOff x="378213" y="4356671"/>
                              <a:chExt cx="2045698" cy="1871254"/>
                            </a:xfrm>
                          </p:grpSpPr>
                          <p:pic>
                            <p:nvPicPr>
                              <p:cNvPr id="54" name="Picture 53">
                                <a:extLst>
                                  <a:ext uri="{FF2B5EF4-FFF2-40B4-BE49-F238E27FC236}">
                                    <a16:creationId xmlns:a16="http://schemas.microsoft.com/office/drawing/2014/main" id="{768CA629-5AC6-2370-4AFB-88C3B6E0A938}"/>
                                  </a:ext>
                                </a:extLst>
                              </p:cNvPr>
                              <p:cNvPicPr>
                                <a:picLocks noChangeAspect="1"/>
                              </p:cNvPicPr>
                              <p:nvPr/>
                            </p:nvPicPr>
                            <p:blipFill>
                              <a:blip r:embed="rId32"/>
                              <a:srcRect l="6965" t="61131" r="76197" b="13765"/>
                              <a:stretch/>
                            </p:blipFill>
                            <p:spPr>
                              <a:xfrm>
                                <a:off x="853389" y="4634700"/>
                                <a:ext cx="1570522" cy="1569330"/>
                              </a:xfrm>
                              <a:prstGeom prst="rect">
                                <a:avLst/>
                              </a:prstGeom>
                            </p:spPr>
                          </p:pic>
                          <p:sp>
                            <p:nvSpPr>
                              <p:cNvPr id="56" name="TextBox 55">
                                <a:extLst>
                                  <a:ext uri="{FF2B5EF4-FFF2-40B4-BE49-F238E27FC236}">
                                    <a16:creationId xmlns:a16="http://schemas.microsoft.com/office/drawing/2014/main" id="{51A0A0A2-2718-4DA9-FF36-54679686DC6B}"/>
                                  </a:ext>
                                </a:extLst>
                              </p:cNvPr>
                              <p:cNvSpPr txBox="1"/>
                              <p:nvPr/>
                            </p:nvSpPr>
                            <p:spPr>
                              <a:xfrm>
                                <a:off x="1458276" y="4356671"/>
                                <a:ext cx="521467"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CA1</a:t>
                                </a:r>
                              </a:p>
                            </p:txBody>
                          </p:sp>
                          <p:grpSp>
                            <p:nvGrpSpPr>
                              <p:cNvPr id="456" name="Group 455">
                                <a:extLst>
                                  <a:ext uri="{FF2B5EF4-FFF2-40B4-BE49-F238E27FC236}">
                                    <a16:creationId xmlns:a16="http://schemas.microsoft.com/office/drawing/2014/main" id="{9A2874E9-99DF-CAED-2DCD-CA1C3118611A}"/>
                                  </a:ext>
                                </a:extLst>
                              </p:cNvPr>
                              <p:cNvGrpSpPr/>
                              <p:nvPr/>
                            </p:nvGrpSpPr>
                            <p:grpSpPr>
                              <a:xfrm>
                                <a:off x="968394" y="4396133"/>
                                <a:ext cx="705642" cy="520445"/>
                                <a:chOff x="6858000" y="3635521"/>
                                <a:chExt cx="705642" cy="520445"/>
                              </a:xfrm>
                            </p:grpSpPr>
                            <p:sp>
                              <p:nvSpPr>
                                <p:cNvPr id="63" name="TextBox 62">
                                  <a:extLst>
                                    <a:ext uri="{FF2B5EF4-FFF2-40B4-BE49-F238E27FC236}">
                                      <a16:creationId xmlns:a16="http://schemas.microsoft.com/office/drawing/2014/main" id="{1BD59EBB-C941-13C5-18F2-190A68BEAE90}"/>
                                    </a:ext>
                                  </a:extLst>
                                </p:cNvPr>
                                <p:cNvSpPr txBox="1"/>
                                <p:nvPr/>
                              </p:nvSpPr>
                              <p:spPr>
                                <a:xfrm>
                                  <a:off x="6858000" y="3635521"/>
                                  <a:ext cx="303289"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WT</a:t>
                                  </a:r>
                                </a:p>
                              </p:txBody>
                            </p:sp>
                            <p:sp>
                              <p:nvSpPr>
                                <p:cNvPr id="448" name="TextBox 447">
                                  <a:extLst>
                                    <a:ext uri="{FF2B5EF4-FFF2-40B4-BE49-F238E27FC236}">
                                      <a16:creationId xmlns:a16="http://schemas.microsoft.com/office/drawing/2014/main" id="{402B6A3D-8BEA-5CD6-10F4-0817D0190CD8}"/>
                                    </a:ext>
                                  </a:extLst>
                                </p:cNvPr>
                                <p:cNvSpPr txBox="1"/>
                                <p:nvPr/>
                              </p:nvSpPr>
                              <p:spPr>
                                <a:xfrm>
                                  <a:off x="6858000" y="3859373"/>
                                  <a:ext cx="553844"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sp>
                              <p:nvSpPr>
                                <p:cNvPr id="449" name="TextBox 448">
                                  <a:extLst>
                                    <a:ext uri="{FF2B5EF4-FFF2-40B4-BE49-F238E27FC236}">
                                      <a16:creationId xmlns:a16="http://schemas.microsoft.com/office/drawing/2014/main" id="{F9ED61AD-0F31-0708-CE00-395B99CE0296}"/>
                                    </a:ext>
                                  </a:extLst>
                                </p:cNvPr>
                                <p:cNvSpPr txBox="1"/>
                                <p:nvPr/>
                              </p:nvSpPr>
                              <p:spPr>
                                <a:xfrm>
                                  <a:off x="6858000" y="3747447"/>
                                  <a:ext cx="373820"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a:t>
                                  </a:r>
                                </a:p>
                              </p:txBody>
                            </p:sp>
                            <p:sp>
                              <p:nvSpPr>
                                <p:cNvPr id="450" name="TextBox 449">
                                  <a:extLst>
                                    <a:ext uri="{FF2B5EF4-FFF2-40B4-BE49-F238E27FC236}">
                                      <a16:creationId xmlns:a16="http://schemas.microsoft.com/office/drawing/2014/main" id="{EFEE269E-CFF3-5CCC-212E-2541856B788E}"/>
                                    </a:ext>
                                  </a:extLst>
                                </p:cNvPr>
                                <p:cNvSpPr txBox="1"/>
                                <p:nvPr/>
                              </p:nvSpPr>
                              <p:spPr>
                                <a:xfrm>
                                  <a:off x="6858000" y="3971300"/>
                                  <a:ext cx="70564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grpSp>
                              <p:nvGrpSpPr>
                                <p:cNvPr id="455" name="Group 454">
                                  <a:extLst>
                                    <a:ext uri="{FF2B5EF4-FFF2-40B4-BE49-F238E27FC236}">
                                      <a16:creationId xmlns:a16="http://schemas.microsoft.com/office/drawing/2014/main" id="{38C56586-1079-6081-1368-681DAEE22380}"/>
                                    </a:ext>
                                  </a:extLst>
                                </p:cNvPr>
                                <p:cNvGrpSpPr/>
                                <p:nvPr/>
                              </p:nvGrpSpPr>
                              <p:grpSpPr>
                                <a:xfrm>
                                  <a:off x="6865420" y="3703432"/>
                                  <a:ext cx="64008" cy="392002"/>
                                  <a:chOff x="6860706" y="3736423"/>
                                  <a:chExt cx="64008" cy="392002"/>
                                </a:xfrm>
                              </p:grpSpPr>
                              <p:sp>
                                <p:nvSpPr>
                                  <p:cNvPr id="451" name="Rectangle 450">
                                    <a:extLst>
                                      <a:ext uri="{FF2B5EF4-FFF2-40B4-BE49-F238E27FC236}">
                                        <a16:creationId xmlns:a16="http://schemas.microsoft.com/office/drawing/2014/main" id="{AF9FB987-CF72-380A-1B8F-4D2F88F4C3DC}"/>
                                      </a:ext>
                                    </a:extLst>
                                  </p:cNvPr>
                                  <p:cNvSpPr/>
                                  <p:nvPr/>
                                </p:nvSpPr>
                                <p:spPr>
                                  <a:xfrm>
                                    <a:off x="6860706" y="3736423"/>
                                    <a:ext cx="64008" cy="64008"/>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2" name="Rectangle 451">
                                    <a:extLst>
                                      <a:ext uri="{FF2B5EF4-FFF2-40B4-BE49-F238E27FC236}">
                                        <a16:creationId xmlns:a16="http://schemas.microsoft.com/office/drawing/2014/main" id="{FEE95715-E137-C46F-F9E1-3EBB615B3E30}"/>
                                      </a:ext>
                                    </a:extLst>
                                  </p:cNvPr>
                                  <p:cNvSpPr/>
                                  <p:nvPr/>
                                </p:nvSpPr>
                                <p:spPr>
                                  <a:xfrm>
                                    <a:off x="6860706" y="3955085"/>
                                    <a:ext cx="64008" cy="64008"/>
                                  </a:xfrm>
                                  <a:prstGeom prst="rect">
                                    <a:avLst/>
                                  </a:prstGeom>
                                  <a:solidFill>
                                    <a:srgbClr val="D4D4D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3" name="Rectangle 452">
                                    <a:extLst>
                                      <a:ext uri="{FF2B5EF4-FFF2-40B4-BE49-F238E27FC236}">
                                        <a16:creationId xmlns:a16="http://schemas.microsoft.com/office/drawing/2014/main" id="{10FBB7EC-73B3-173E-3BF9-951A4AD2B584}"/>
                                      </a:ext>
                                    </a:extLst>
                                  </p:cNvPr>
                                  <p:cNvSpPr/>
                                  <p:nvPr/>
                                </p:nvSpPr>
                                <p:spPr>
                                  <a:xfrm>
                                    <a:off x="6860706" y="3845754"/>
                                    <a:ext cx="64008" cy="64008"/>
                                  </a:xfrm>
                                  <a:prstGeom prst="rect">
                                    <a:avLst/>
                                  </a:prstGeom>
                                  <a:solidFill>
                                    <a:srgbClr val="0000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4" name="Rectangle 453">
                                    <a:extLst>
                                      <a:ext uri="{FF2B5EF4-FFF2-40B4-BE49-F238E27FC236}">
                                        <a16:creationId xmlns:a16="http://schemas.microsoft.com/office/drawing/2014/main" id="{D306412C-D53C-5BDC-B27E-4E2673EAF948}"/>
                                      </a:ext>
                                    </a:extLst>
                                  </p:cNvPr>
                                  <p:cNvSpPr/>
                                  <p:nvPr/>
                                </p:nvSpPr>
                                <p:spPr>
                                  <a:xfrm>
                                    <a:off x="6860706" y="4064417"/>
                                    <a:ext cx="64008" cy="64008"/>
                                  </a:xfrm>
                                  <a:prstGeom prst="rect">
                                    <a:avLst/>
                                  </a:prstGeom>
                                  <a:solidFill>
                                    <a:srgbClr val="C8DEF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30" name="TextBox 29">
                                <a:extLst>
                                  <a:ext uri="{FF2B5EF4-FFF2-40B4-BE49-F238E27FC236}">
                                    <a16:creationId xmlns:a16="http://schemas.microsoft.com/office/drawing/2014/main" id="{EE6AE816-98AC-3C91-1EA3-8871B6536715}"/>
                                  </a:ext>
                                </a:extLst>
                              </p:cNvPr>
                              <p:cNvSpPr txBox="1"/>
                              <p:nvPr/>
                            </p:nvSpPr>
                            <p:spPr>
                              <a:xfrm rot="16200000">
                                <a:off x="-279888" y="5221685"/>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GFAP+ cells/mm</a:t>
                                </a:r>
                                <a:r>
                                  <a:rPr lang="en-US" sz="1000" baseline="30000" dirty="0">
                                    <a:latin typeface="Arial" panose="020B0604020202020204" pitchFamily="34" charset="0"/>
                                    <a:cs typeface="Arial" panose="020B0604020202020204" pitchFamily="34" charset="0"/>
                                  </a:rPr>
                                  <a:t>2</a:t>
                                </a:r>
                              </a:p>
                            </p:txBody>
                          </p:sp>
                          <p:grpSp>
                            <p:nvGrpSpPr>
                              <p:cNvPr id="35" name="Group 34">
                                <a:extLst>
                                  <a:ext uri="{FF2B5EF4-FFF2-40B4-BE49-F238E27FC236}">
                                    <a16:creationId xmlns:a16="http://schemas.microsoft.com/office/drawing/2014/main" id="{70A4774D-27D2-7B8F-94F5-A301E280330C}"/>
                                  </a:ext>
                                </a:extLst>
                              </p:cNvPr>
                              <p:cNvGrpSpPr/>
                              <p:nvPr/>
                            </p:nvGrpSpPr>
                            <p:grpSpPr>
                              <a:xfrm>
                                <a:off x="534568" y="4657036"/>
                                <a:ext cx="386644" cy="1570889"/>
                                <a:chOff x="553228" y="4673852"/>
                                <a:chExt cx="386644" cy="1570889"/>
                              </a:xfrm>
                            </p:grpSpPr>
                            <p:sp>
                              <p:nvSpPr>
                                <p:cNvPr id="31" name="TextBox 30">
                                  <a:extLst>
                                    <a:ext uri="{FF2B5EF4-FFF2-40B4-BE49-F238E27FC236}">
                                      <a16:creationId xmlns:a16="http://schemas.microsoft.com/office/drawing/2014/main" id="{99A17B22-6501-0D02-CA13-A8E3912E71C2}"/>
                                    </a:ext>
                                  </a:extLst>
                                </p:cNvPr>
                                <p:cNvSpPr txBox="1"/>
                                <p:nvPr/>
                              </p:nvSpPr>
                              <p:spPr>
                                <a:xfrm>
                                  <a:off x="687880" y="6006214"/>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32" name="TextBox 31">
                                  <a:extLst>
                                    <a:ext uri="{FF2B5EF4-FFF2-40B4-BE49-F238E27FC236}">
                                      <a16:creationId xmlns:a16="http://schemas.microsoft.com/office/drawing/2014/main" id="{104CE302-80FB-3A0C-5FC0-2D5E5CE3446B}"/>
                                    </a:ext>
                                  </a:extLst>
                                </p:cNvPr>
                                <p:cNvSpPr txBox="1"/>
                                <p:nvPr/>
                              </p:nvSpPr>
                              <p:spPr>
                                <a:xfrm>
                                  <a:off x="553228" y="5562094"/>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a:t>
                                  </a:r>
                                </a:p>
                              </p:txBody>
                            </p:sp>
                            <p:sp>
                              <p:nvSpPr>
                                <p:cNvPr id="33" name="TextBox 32">
                                  <a:extLst>
                                    <a:ext uri="{FF2B5EF4-FFF2-40B4-BE49-F238E27FC236}">
                                      <a16:creationId xmlns:a16="http://schemas.microsoft.com/office/drawing/2014/main" id="{FBAE5BE8-A50C-7BC1-1ECD-234DA5CE139E}"/>
                                    </a:ext>
                                  </a:extLst>
                                </p:cNvPr>
                                <p:cNvSpPr txBox="1"/>
                                <p:nvPr/>
                              </p:nvSpPr>
                              <p:spPr>
                                <a:xfrm>
                                  <a:off x="553228" y="5117973"/>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a:t>
                                  </a:r>
                                </a:p>
                              </p:txBody>
                            </p:sp>
                            <p:sp>
                              <p:nvSpPr>
                                <p:cNvPr id="34" name="TextBox 33">
                                  <a:extLst>
                                    <a:ext uri="{FF2B5EF4-FFF2-40B4-BE49-F238E27FC236}">
                                      <a16:creationId xmlns:a16="http://schemas.microsoft.com/office/drawing/2014/main" id="{21028A4E-25AF-3DAE-1394-FCBC7B15E720}"/>
                                    </a:ext>
                                  </a:extLst>
                                </p:cNvPr>
                                <p:cNvSpPr txBox="1"/>
                                <p:nvPr/>
                              </p:nvSpPr>
                              <p:spPr>
                                <a:xfrm>
                                  <a:off x="553228" y="4673852"/>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600</a:t>
                                  </a:r>
                                </a:p>
                              </p:txBody>
                            </p:sp>
                          </p:grpSp>
                        </p:grpSp>
                        <p:sp>
                          <p:nvSpPr>
                            <p:cNvPr id="474" name="Rectangle 473">
                              <a:extLst>
                                <a:ext uri="{FF2B5EF4-FFF2-40B4-BE49-F238E27FC236}">
                                  <a16:creationId xmlns:a16="http://schemas.microsoft.com/office/drawing/2014/main" id="{79122C4F-431A-8B85-29D3-4008DB120310}"/>
                                </a:ext>
                              </a:extLst>
                            </p:cNvPr>
                            <p:cNvSpPr/>
                            <p:nvPr/>
                          </p:nvSpPr>
                          <p:spPr>
                            <a:xfrm>
                              <a:off x="974516" y="5430416"/>
                              <a:ext cx="64293" cy="99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5" name="Rectangle 474">
                              <a:extLst>
                                <a:ext uri="{FF2B5EF4-FFF2-40B4-BE49-F238E27FC236}">
                                  <a16:creationId xmlns:a16="http://schemas.microsoft.com/office/drawing/2014/main" id="{DBA77B1C-BF4D-FDA1-B0DE-BB38BDF11D2B}"/>
                                </a:ext>
                              </a:extLst>
                            </p:cNvPr>
                            <p:cNvSpPr/>
                            <p:nvPr/>
                          </p:nvSpPr>
                          <p:spPr>
                            <a:xfrm>
                              <a:off x="1270894" y="5570375"/>
                              <a:ext cx="64293" cy="99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6" name="Rectangle 475">
                              <a:extLst>
                                <a:ext uri="{FF2B5EF4-FFF2-40B4-BE49-F238E27FC236}">
                                  <a16:creationId xmlns:a16="http://schemas.microsoft.com/office/drawing/2014/main" id="{54777FA7-ACD5-4232-A097-ACF0149367E8}"/>
                                </a:ext>
                              </a:extLst>
                            </p:cNvPr>
                            <p:cNvSpPr/>
                            <p:nvPr/>
                          </p:nvSpPr>
                          <p:spPr>
                            <a:xfrm>
                              <a:off x="1662756" y="5578485"/>
                              <a:ext cx="64293" cy="99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7" name="Rectangle 476">
                              <a:extLst>
                                <a:ext uri="{FF2B5EF4-FFF2-40B4-BE49-F238E27FC236}">
                                  <a16:creationId xmlns:a16="http://schemas.microsoft.com/office/drawing/2014/main" id="{7083C941-53B5-2EB2-44E9-3FD08363F2DD}"/>
                                </a:ext>
                              </a:extLst>
                            </p:cNvPr>
                            <p:cNvSpPr/>
                            <p:nvPr/>
                          </p:nvSpPr>
                          <p:spPr>
                            <a:xfrm>
                              <a:off x="1990325" y="5615058"/>
                              <a:ext cx="64293" cy="99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79" name="TextBox 478">
                            <a:extLst>
                              <a:ext uri="{FF2B5EF4-FFF2-40B4-BE49-F238E27FC236}">
                                <a16:creationId xmlns:a16="http://schemas.microsoft.com/office/drawing/2014/main" id="{869A655B-0F3F-241D-EF54-2EADEF7EAB36}"/>
                              </a:ext>
                            </a:extLst>
                          </p:cNvPr>
                          <p:cNvSpPr txBox="1"/>
                          <p:nvPr/>
                        </p:nvSpPr>
                        <p:spPr>
                          <a:xfrm>
                            <a:off x="879961" y="5343453"/>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480" name="TextBox 479">
                            <a:extLst>
                              <a:ext uri="{FF2B5EF4-FFF2-40B4-BE49-F238E27FC236}">
                                <a16:creationId xmlns:a16="http://schemas.microsoft.com/office/drawing/2014/main" id="{ADA9A45A-10BF-E2E7-96CF-B7A873C694CD}"/>
                              </a:ext>
                            </a:extLst>
                          </p:cNvPr>
                          <p:cNvSpPr txBox="1"/>
                          <p:nvPr/>
                        </p:nvSpPr>
                        <p:spPr>
                          <a:xfrm>
                            <a:off x="1181649" y="5483413"/>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481" name="TextBox 480">
                            <a:extLst>
                              <a:ext uri="{FF2B5EF4-FFF2-40B4-BE49-F238E27FC236}">
                                <a16:creationId xmlns:a16="http://schemas.microsoft.com/office/drawing/2014/main" id="{B1E989B9-A947-3A99-8846-89B9F6EDFA95}"/>
                              </a:ext>
                            </a:extLst>
                          </p:cNvPr>
                          <p:cNvSpPr txBox="1"/>
                          <p:nvPr/>
                        </p:nvSpPr>
                        <p:spPr>
                          <a:xfrm>
                            <a:off x="1589084" y="5536291"/>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482" name="TextBox 481">
                            <a:extLst>
                              <a:ext uri="{FF2B5EF4-FFF2-40B4-BE49-F238E27FC236}">
                                <a16:creationId xmlns:a16="http://schemas.microsoft.com/office/drawing/2014/main" id="{4F77DA2F-34EA-57FF-483A-16832C797C52}"/>
                              </a:ext>
                            </a:extLst>
                          </p:cNvPr>
                          <p:cNvSpPr txBox="1"/>
                          <p:nvPr/>
                        </p:nvSpPr>
                        <p:spPr>
                          <a:xfrm>
                            <a:off x="1890774" y="5539405"/>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grpSp>
                    <p:sp>
                      <p:nvSpPr>
                        <p:cNvPr id="484" name="Rectangle 483">
                          <a:extLst>
                            <a:ext uri="{FF2B5EF4-FFF2-40B4-BE49-F238E27FC236}">
                              <a16:creationId xmlns:a16="http://schemas.microsoft.com/office/drawing/2014/main" id="{4D29A73E-37E7-2817-DE9B-63D7BCC2C2E8}"/>
                            </a:ext>
                          </a:extLst>
                        </p:cNvPr>
                        <p:cNvSpPr/>
                        <p:nvPr/>
                      </p:nvSpPr>
                      <p:spPr>
                        <a:xfrm>
                          <a:off x="1115118" y="5094514"/>
                          <a:ext cx="97862" cy="105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86" name="TextBox 485">
                        <a:extLst>
                          <a:ext uri="{FF2B5EF4-FFF2-40B4-BE49-F238E27FC236}">
                            <a16:creationId xmlns:a16="http://schemas.microsoft.com/office/drawing/2014/main" id="{3C848F6D-61DF-4390-51D9-CCD6D045B681}"/>
                          </a:ext>
                        </a:extLst>
                      </p:cNvPr>
                      <p:cNvSpPr txBox="1"/>
                      <p:nvPr/>
                    </p:nvSpPr>
                    <p:spPr>
                      <a:xfrm>
                        <a:off x="1030852" y="5034733"/>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grpSp>
                <p:sp>
                  <p:nvSpPr>
                    <p:cNvPr id="488" name="Rectangle 487">
                      <a:extLst>
                        <a:ext uri="{FF2B5EF4-FFF2-40B4-BE49-F238E27FC236}">
                          <a16:creationId xmlns:a16="http://schemas.microsoft.com/office/drawing/2014/main" id="{09915680-A440-6AF3-6220-7B46DBDC0E31}"/>
                        </a:ext>
                      </a:extLst>
                    </p:cNvPr>
                    <p:cNvSpPr/>
                    <p:nvPr/>
                  </p:nvSpPr>
                  <p:spPr>
                    <a:xfrm>
                      <a:off x="1392049" y="5419365"/>
                      <a:ext cx="151136" cy="1167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90" name="TextBox 489">
                    <a:extLst>
                      <a:ext uri="{FF2B5EF4-FFF2-40B4-BE49-F238E27FC236}">
                        <a16:creationId xmlns:a16="http://schemas.microsoft.com/office/drawing/2014/main" id="{72060BB5-BC79-3741-F907-35A62B72693D}"/>
                      </a:ext>
                    </a:extLst>
                  </p:cNvPr>
                  <p:cNvSpPr txBox="1"/>
                  <p:nvPr/>
                </p:nvSpPr>
                <p:spPr>
                  <a:xfrm>
                    <a:off x="1306837" y="5362048"/>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bc</a:t>
                    </a:r>
                    <a:endParaRPr lang="en-US" sz="1100" dirty="0">
                      <a:latin typeface="Arial" panose="020B0604020202020204" pitchFamily="34" charset="0"/>
                      <a:cs typeface="Arial" panose="020B0604020202020204" pitchFamily="34" charset="0"/>
                    </a:endParaRPr>
                  </a:p>
                </p:txBody>
              </p:sp>
            </p:grpSp>
            <p:sp>
              <p:nvSpPr>
                <p:cNvPr id="492" name="Rectangle 491">
                  <a:extLst>
                    <a:ext uri="{FF2B5EF4-FFF2-40B4-BE49-F238E27FC236}">
                      <a16:creationId xmlns:a16="http://schemas.microsoft.com/office/drawing/2014/main" id="{3A4788A5-464E-0EC4-E0F0-EF9EED11C4CD}"/>
                    </a:ext>
                  </a:extLst>
                </p:cNvPr>
                <p:cNvSpPr/>
                <p:nvPr/>
              </p:nvSpPr>
              <p:spPr>
                <a:xfrm>
                  <a:off x="1822580" y="4876800"/>
                  <a:ext cx="114548" cy="120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3" name="Rectangle 492">
                  <a:extLst>
                    <a:ext uri="{FF2B5EF4-FFF2-40B4-BE49-F238E27FC236}">
                      <a16:creationId xmlns:a16="http://schemas.microsoft.com/office/drawing/2014/main" id="{4961683E-5E51-3851-379E-08F0C89891E5}"/>
                    </a:ext>
                  </a:extLst>
                </p:cNvPr>
                <p:cNvSpPr/>
                <p:nvPr/>
              </p:nvSpPr>
              <p:spPr>
                <a:xfrm>
                  <a:off x="2131455" y="4771293"/>
                  <a:ext cx="114548" cy="120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95" name="TextBox 494">
                <a:extLst>
                  <a:ext uri="{FF2B5EF4-FFF2-40B4-BE49-F238E27FC236}">
                    <a16:creationId xmlns:a16="http://schemas.microsoft.com/office/drawing/2014/main" id="{7D0C12B1-609A-4C59-76DB-C04BA7B094B7}"/>
                  </a:ext>
                </a:extLst>
              </p:cNvPr>
              <p:cNvSpPr txBox="1"/>
              <p:nvPr/>
            </p:nvSpPr>
            <p:spPr>
              <a:xfrm>
                <a:off x="1742045" y="4816612"/>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496" name="TextBox 495">
                <a:extLst>
                  <a:ext uri="{FF2B5EF4-FFF2-40B4-BE49-F238E27FC236}">
                    <a16:creationId xmlns:a16="http://schemas.microsoft.com/office/drawing/2014/main" id="{14A9F398-B64B-C5EB-AD3C-622236A603A0}"/>
                  </a:ext>
                </a:extLst>
              </p:cNvPr>
              <p:cNvSpPr txBox="1"/>
              <p:nvPr/>
            </p:nvSpPr>
            <p:spPr>
              <a:xfrm>
                <a:off x="2049953" y="4738861"/>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grpSp>
        <p:grpSp>
          <p:nvGrpSpPr>
            <p:cNvPr id="541" name="Group 540">
              <a:extLst>
                <a:ext uri="{FF2B5EF4-FFF2-40B4-BE49-F238E27FC236}">
                  <a16:creationId xmlns:a16="http://schemas.microsoft.com/office/drawing/2014/main" id="{9E2854A3-9AC0-375D-CD9B-53036DD90105}"/>
                </a:ext>
              </a:extLst>
            </p:cNvPr>
            <p:cNvGrpSpPr/>
            <p:nvPr/>
          </p:nvGrpSpPr>
          <p:grpSpPr>
            <a:xfrm>
              <a:off x="818035" y="6181236"/>
              <a:ext cx="1669777" cy="261738"/>
              <a:chOff x="3008433" y="6177402"/>
              <a:chExt cx="1669777" cy="261738"/>
            </a:xfrm>
          </p:grpSpPr>
          <p:cxnSp>
            <p:nvCxnSpPr>
              <p:cNvPr id="542" name="Straight Connector 541">
                <a:extLst>
                  <a:ext uri="{FF2B5EF4-FFF2-40B4-BE49-F238E27FC236}">
                    <a16:creationId xmlns:a16="http://schemas.microsoft.com/office/drawing/2014/main" id="{D50B4402-47B6-798B-1C5F-2016AC291113}"/>
                  </a:ext>
                </a:extLst>
              </p:cNvPr>
              <p:cNvCxnSpPr>
                <a:cxnSpLocks/>
              </p:cNvCxnSpPr>
              <p:nvPr/>
            </p:nvCxnSpPr>
            <p:spPr>
              <a:xfrm>
                <a:off x="3097478" y="6229720"/>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43" name="Straight Connector 542">
                <a:extLst>
                  <a:ext uri="{FF2B5EF4-FFF2-40B4-BE49-F238E27FC236}">
                    <a16:creationId xmlns:a16="http://schemas.microsoft.com/office/drawing/2014/main" id="{7F71B9B1-867D-8AE2-BF32-1EC43EC65550}"/>
                  </a:ext>
                </a:extLst>
              </p:cNvPr>
              <p:cNvCxnSpPr>
                <a:cxnSpLocks/>
              </p:cNvCxnSpPr>
              <p:nvPr/>
            </p:nvCxnSpPr>
            <p:spPr>
              <a:xfrm>
                <a:off x="3805992" y="6229720"/>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44" name="TextBox 543">
                <a:extLst>
                  <a:ext uri="{FF2B5EF4-FFF2-40B4-BE49-F238E27FC236}">
                    <a16:creationId xmlns:a16="http://schemas.microsoft.com/office/drawing/2014/main" id="{13DF1F2B-184B-813D-3600-DD4A091625A5}"/>
                  </a:ext>
                </a:extLst>
              </p:cNvPr>
              <p:cNvSpPr txBox="1"/>
              <p:nvPr/>
            </p:nvSpPr>
            <p:spPr>
              <a:xfrm>
                <a:off x="3008433" y="6177402"/>
                <a:ext cx="835485"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Prodromal</a:t>
                </a:r>
              </a:p>
            </p:txBody>
          </p:sp>
          <p:sp>
            <p:nvSpPr>
              <p:cNvPr id="545" name="TextBox 544">
                <a:extLst>
                  <a:ext uri="{FF2B5EF4-FFF2-40B4-BE49-F238E27FC236}">
                    <a16:creationId xmlns:a16="http://schemas.microsoft.com/office/drawing/2014/main" id="{D4CFBDCC-E9C7-0EC3-F1C3-2C803344B2CF}"/>
                  </a:ext>
                </a:extLst>
              </p:cNvPr>
              <p:cNvSpPr txBox="1"/>
              <p:nvPr/>
            </p:nvSpPr>
            <p:spPr>
              <a:xfrm>
                <a:off x="3679219" y="6177402"/>
                <a:ext cx="998991"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Symptomatic</a:t>
                </a:r>
              </a:p>
            </p:txBody>
          </p:sp>
        </p:grpSp>
      </p:grpSp>
      <p:grpSp>
        <p:nvGrpSpPr>
          <p:cNvPr id="554" name="Group 553">
            <a:extLst>
              <a:ext uri="{FF2B5EF4-FFF2-40B4-BE49-F238E27FC236}">
                <a16:creationId xmlns:a16="http://schemas.microsoft.com/office/drawing/2014/main" id="{ABF97DE1-7D8F-09A5-72C3-BA8E3BCFB56D}"/>
              </a:ext>
            </a:extLst>
          </p:cNvPr>
          <p:cNvGrpSpPr/>
          <p:nvPr/>
        </p:nvGrpSpPr>
        <p:grpSpPr>
          <a:xfrm>
            <a:off x="4836728" y="6914835"/>
            <a:ext cx="2021272" cy="1954873"/>
            <a:chOff x="4836728" y="6914835"/>
            <a:chExt cx="2021272" cy="1954873"/>
          </a:xfrm>
        </p:grpSpPr>
        <p:grpSp>
          <p:nvGrpSpPr>
            <p:cNvPr id="529" name="Group 528">
              <a:extLst>
                <a:ext uri="{FF2B5EF4-FFF2-40B4-BE49-F238E27FC236}">
                  <a16:creationId xmlns:a16="http://schemas.microsoft.com/office/drawing/2014/main" id="{B9A75DF4-988B-59B8-0117-9D05DFB49B05}"/>
                </a:ext>
              </a:extLst>
            </p:cNvPr>
            <p:cNvGrpSpPr/>
            <p:nvPr/>
          </p:nvGrpSpPr>
          <p:grpSpPr>
            <a:xfrm>
              <a:off x="4836728" y="6914835"/>
              <a:ext cx="2021272" cy="1779467"/>
              <a:chOff x="4836728" y="6914835"/>
              <a:chExt cx="2021272" cy="1779467"/>
            </a:xfrm>
          </p:grpSpPr>
          <p:grpSp>
            <p:nvGrpSpPr>
              <p:cNvPr id="526" name="Group 525">
                <a:extLst>
                  <a:ext uri="{FF2B5EF4-FFF2-40B4-BE49-F238E27FC236}">
                    <a16:creationId xmlns:a16="http://schemas.microsoft.com/office/drawing/2014/main" id="{070989F1-A25D-7695-6284-6194B123D15D}"/>
                  </a:ext>
                </a:extLst>
              </p:cNvPr>
              <p:cNvGrpSpPr/>
              <p:nvPr/>
            </p:nvGrpSpPr>
            <p:grpSpPr>
              <a:xfrm>
                <a:off x="4836728" y="6914835"/>
                <a:ext cx="2021272" cy="1779467"/>
                <a:chOff x="4836728" y="6914835"/>
                <a:chExt cx="2021272" cy="1779467"/>
              </a:xfrm>
            </p:grpSpPr>
            <p:grpSp>
              <p:nvGrpSpPr>
                <p:cNvPr id="523" name="Group 522">
                  <a:extLst>
                    <a:ext uri="{FF2B5EF4-FFF2-40B4-BE49-F238E27FC236}">
                      <a16:creationId xmlns:a16="http://schemas.microsoft.com/office/drawing/2014/main" id="{B2B8605E-1994-152B-8113-B5385C70063A}"/>
                    </a:ext>
                  </a:extLst>
                </p:cNvPr>
                <p:cNvGrpSpPr/>
                <p:nvPr/>
              </p:nvGrpSpPr>
              <p:grpSpPr>
                <a:xfrm>
                  <a:off x="4836728" y="6914835"/>
                  <a:ext cx="2021272" cy="1779467"/>
                  <a:chOff x="4836728" y="6914835"/>
                  <a:chExt cx="2021272" cy="1779467"/>
                </a:xfrm>
              </p:grpSpPr>
              <p:grpSp>
                <p:nvGrpSpPr>
                  <p:cNvPr id="520" name="Group 519">
                    <a:extLst>
                      <a:ext uri="{FF2B5EF4-FFF2-40B4-BE49-F238E27FC236}">
                        <a16:creationId xmlns:a16="http://schemas.microsoft.com/office/drawing/2014/main" id="{AAE9CD96-3B8B-82A1-F0DB-0221A18CB222}"/>
                      </a:ext>
                    </a:extLst>
                  </p:cNvPr>
                  <p:cNvGrpSpPr/>
                  <p:nvPr/>
                </p:nvGrpSpPr>
                <p:grpSpPr>
                  <a:xfrm>
                    <a:off x="4836728" y="6914835"/>
                    <a:ext cx="2021272" cy="1779467"/>
                    <a:chOff x="4836728" y="6914835"/>
                    <a:chExt cx="2021272" cy="1779467"/>
                  </a:xfrm>
                </p:grpSpPr>
                <p:grpSp>
                  <p:nvGrpSpPr>
                    <p:cNvPr id="517" name="Group 516">
                      <a:extLst>
                        <a:ext uri="{FF2B5EF4-FFF2-40B4-BE49-F238E27FC236}">
                          <a16:creationId xmlns:a16="http://schemas.microsoft.com/office/drawing/2014/main" id="{048335F3-6CBF-AA96-EF5C-DF08FE8789F0}"/>
                        </a:ext>
                      </a:extLst>
                    </p:cNvPr>
                    <p:cNvGrpSpPr/>
                    <p:nvPr/>
                  </p:nvGrpSpPr>
                  <p:grpSpPr>
                    <a:xfrm>
                      <a:off x="4836728" y="6914835"/>
                      <a:ext cx="2021272" cy="1779467"/>
                      <a:chOff x="4836728" y="6914835"/>
                      <a:chExt cx="2021272" cy="1779467"/>
                    </a:xfrm>
                  </p:grpSpPr>
                  <p:pic>
                    <p:nvPicPr>
                      <p:cNvPr id="266" name="Picture 265">
                        <a:extLst>
                          <a:ext uri="{FF2B5EF4-FFF2-40B4-BE49-F238E27FC236}">
                            <a16:creationId xmlns:a16="http://schemas.microsoft.com/office/drawing/2014/main" id="{31E5A19B-FC86-16BE-8074-7D03438FCBAC}"/>
                          </a:ext>
                        </a:extLst>
                      </p:cNvPr>
                      <p:cNvPicPr>
                        <a:picLocks noChangeAspect="1"/>
                      </p:cNvPicPr>
                      <p:nvPr/>
                    </p:nvPicPr>
                    <p:blipFill>
                      <a:blip r:embed="rId33"/>
                      <a:srcRect l="65294" t="6991" r="12206" b="72513"/>
                      <a:stretch/>
                    </p:blipFill>
                    <p:spPr>
                      <a:xfrm>
                        <a:off x="5275167" y="7033892"/>
                        <a:ext cx="1290000" cy="1660410"/>
                      </a:xfrm>
                      <a:prstGeom prst="rect">
                        <a:avLst/>
                      </a:prstGeom>
                    </p:spPr>
                  </p:pic>
                  <p:grpSp>
                    <p:nvGrpSpPr>
                      <p:cNvPr id="461" name="Group 460">
                        <a:extLst>
                          <a:ext uri="{FF2B5EF4-FFF2-40B4-BE49-F238E27FC236}">
                            <a16:creationId xmlns:a16="http://schemas.microsoft.com/office/drawing/2014/main" id="{5C045B59-A996-265A-D427-D9F6EBB3D8A0}"/>
                          </a:ext>
                        </a:extLst>
                      </p:cNvPr>
                      <p:cNvGrpSpPr/>
                      <p:nvPr/>
                    </p:nvGrpSpPr>
                    <p:grpSpPr>
                      <a:xfrm>
                        <a:off x="6152358" y="6914835"/>
                        <a:ext cx="705642" cy="520445"/>
                        <a:chOff x="6858000" y="3635521"/>
                        <a:chExt cx="705642" cy="520445"/>
                      </a:xfrm>
                    </p:grpSpPr>
                    <p:sp>
                      <p:nvSpPr>
                        <p:cNvPr id="462" name="TextBox 461">
                          <a:extLst>
                            <a:ext uri="{FF2B5EF4-FFF2-40B4-BE49-F238E27FC236}">
                              <a16:creationId xmlns:a16="http://schemas.microsoft.com/office/drawing/2014/main" id="{78EF22C4-E807-2C7D-8371-FEED76D56517}"/>
                            </a:ext>
                          </a:extLst>
                        </p:cNvPr>
                        <p:cNvSpPr txBox="1"/>
                        <p:nvPr/>
                      </p:nvSpPr>
                      <p:spPr>
                        <a:xfrm>
                          <a:off x="6858000" y="3635521"/>
                          <a:ext cx="303289"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WT</a:t>
                          </a:r>
                        </a:p>
                      </p:txBody>
                    </p:sp>
                    <p:sp>
                      <p:nvSpPr>
                        <p:cNvPr id="463" name="TextBox 462">
                          <a:extLst>
                            <a:ext uri="{FF2B5EF4-FFF2-40B4-BE49-F238E27FC236}">
                              <a16:creationId xmlns:a16="http://schemas.microsoft.com/office/drawing/2014/main" id="{A7C7408D-F4E0-FAC1-7445-9C852A7D7C5E}"/>
                            </a:ext>
                          </a:extLst>
                        </p:cNvPr>
                        <p:cNvSpPr txBox="1"/>
                        <p:nvPr/>
                      </p:nvSpPr>
                      <p:spPr>
                        <a:xfrm>
                          <a:off x="6858000" y="3859373"/>
                          <a:ext cx="553844"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sp>
                      <p:nvSpPr>
                        <p:cNvPr id="464" name="TextBox 463">
                          <a:extLst>
                            <a:ext uri="{FF2B5EF4-FFF2-40B4-BE49-F238E27FC236}">
                              <a16:creationId xmlns:a16="http://schemas.microsoft.com/office/drawing/2014/main" id="{004AA789-D691-46ED-40FA-D15CCA2B0187}"/>
                            </a:ext>
                          </a:extLst>
                        </p:cNvPr>
                        <p:cNvSpPr txBox="1"/>
                        <p:nvPr/>
                      </p:nvSpPr>
                      <p:spPr>
                        <a:xfrm>
                          <a:off x="6858000" y="3747447"/>
                          <a:ext cx="373820"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a:t>
                          </a:r>
                        </a:p>
                      </p:txBody>
                    </p:sp>
                    <p:sp>
                      <p:nvSpPr>
                        <p:cNvPr id="465" name="TextBox 464">
                          <a:extLst>
                            <a:ext uri="{FF2B5EF4-FFF2-40B4-BE49-F238E27FC236}">
                              <a16:creationId xmlns:a16="http://schemas.microsoft.com/office/drawing/2014/main" id="{74F5A1B7-A489-357E-CDBC-4329A6A5DCED}"/>
                            </a:ext>
                          </a:extLst>
                        </p:cNvPr>
                        <p:cNvSpPr txBox="1"/>
                        <p:nvPr/>
                      </p:nvSpPr>
                      <p:spPr>
                        <a:xfrm>
                          <a:off x="6858000" y="3971300"/>
                          <a:ext cx="70564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grpSp>
                      <p:nvGrpSpPr>
                        <p:cNvPr id="466" name="Group 465">
                          <a:extLst>
                            <a:ext uri="{FF2B5EF4-FFF2-40B4-BE49-F238E27FC236}">
                              <a16:creationId xmlns:a16="http://schemas.microsoft.com/office/drawing/2014/main" id="{DE702933-2A8C-B5E4-5B8B-A8A2B9E71EBD}"/>
                            </a:ext>
                          </a:extLst>
                        </p:cNvPr>
                        <p:cNvGrpSpPr/>
                        <p:nvPr/>
                      </p:nvGrpSpPr>
                      <p:grpSpPr>
                        <a:xfrm>
                          <a:off x="6865420" y="3703432"/>
                          <a:ext cx="64008" cy="392002"/>
                          <a:chOff x="6860706" y="3736423"/>
                          <a:chExt cx="64008" cy="392002"/>
                        </a:xfrm>
                      </p:grpSpPr>
                      <p:sp>
                        <p:nvSpPr>
                          <p:cNvPr id="467" name="Rectangle 466">
                            <a:extLst>
                              <a:ext uri="{FF2B5EF4-FFF2-40B4-BE49-F238E27FC236}">
                                <a16:creationId xmlns:a16="http://schemas.microsoft.com/office/drawing/2014/main" id="{55A72E94-812D-0035-28EE-8A19F3DD2531}"/>
                              </a:ext>
                            </a:extLst>
                          </p:cNvPr>
                          <p:cNvSpPr/>
                          <p:nvPr/>
                        </p:nvSpPr>
                        <p:spPr>
                          <a:xfrm>
                            <a:off x="6860706" y="3736423"/>
                            <a:ext cx="64008" cy="64008"/>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68" name="Rectangle 467">
                            <a:extLst>
                              <a:ext uri="{FF2B5EF4-FFF2-40B4-BE49-F238E27FC236}">
                                <a16:creationId xmlns:a16="http://schemas.microsoft.com/office/drawing/2014/main" id="{E89AC965-735D-CDFE-460D-21C7D226A825}"/>
                              </a:ext>
                            </a:extLst>
                          </p:cNvPr>
                          <p:cNvSpPr/>
                          <p:nvPr/>
                        </p:nvSpPr>
                        <p:spPr>
                          <a:xfrm>
                            <a:off x="6860706" y="3955085"/>
                            <a:ext cx="64008" cy="64008"/>
                          </a:xfrm>
                          <a:prstGeom prst="rect">
                            <a:avLst/>
                          </a:prstGeom>
                          <a:solidFill>
                            <a:srgbClr val="D4D4D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69" name="Rectangle 468">
                            <a:extLst>
                              <a:ext uri="{FF2B5EF4-FFF2-40B4-BE49-F238E27FC236}">
                                <a16:creationId xmlns:a16="http://schemas.microsoft.com/office/drawing/2014/main" id="{A7FB4A27-898D-EF2F-409F-BB441BBE9387}"/>
                              </a:ext>
                            </a:extLst>
                          </p:cNvPr>
                          <p:cNvSpPr/>
                          <p:nvPr/>
                        </p:nvSpPr>
                        <p:spPr>
                          <a:xfrm>
                            <a:off x="6860706" y="3845754"/>
                            <a:ext cx="64008" cy="64008"/>
                          </a:xfrm>
                          <a:prstGeom prst="rect">
                            <a:avLst/>
                          </a:prstGeom>
                          <a:solidFill>
                            <a:srgbClr val="0000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0" name="Rectangle 469">
                            <a:extLst>
                              <a:ext uri="{FF2B5EF4-FFF2-40B4-BE49-F238E27FC236}">
                                <a16:creationId xmlns:a16="http://schemas.microsoft.com/office/drawing/2014/main" id="{A9AC2D16-48B7-CB24-9404-A9AF9F90D5D8}"/>
                              </a:ext>
                            </a:extLst>
                          </p:cNvPr>
                          <p:cNvSpPr/>
                          <p:nvPr/>
                        </p:nvSpPr>
                        <p:spPr>
                          <a:xfrm>
                            <a:off x="6860706" y="4064417"/>
                            <a:ext cx="64008" cy="64008"/>
                          </a:xfrm>
                          <a:prstGeom prst="rect">
                            <a:avLst/>
                          </a:prstGeom>
                          <a:solidFill>
                            <a:srgbClr val="C8DEF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271" name="TextBox 270">
                        <a:extLst>
                          <a:ext uri="{FF2B5EF4-FFF2-40B4-BE49-F238E27FC236}">
                            <a16:creationId xmlns:a16="http://schemas.microsoft.com/office/drawing/2014/main" id="{D2AC31AF-4159-CBFE-0420-A77D5BEC9D12}"/>
                          </a:ext>
                        </a:extLst>
                      </p:cNvPr>
                      <p:cNvSpPr txBox="1"/>
                      <p:nvPr/>
                    </p:nvSpPr>
                    <p:spPr>
                      <a:xfrm rot="16200000">
                        <a:off x="4178627" y="7789875"/>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GFAP+ cells/mm</a:t>
                        </a:r>
                        <a:r>
                          <a:rPr lang="en-US" sz="1000" baseline="30000" dirty="0">
                            <a:latin typeface="Arial" panose="020B0604020202020204" pitchFamily="34" charset="0"/>
                            <a:cs typeface="Arial" panose="020B0604020202020204" pitchFamily="34" charset="0"/>
                          </a:rPr>
                          <a:t>2</a:t>
                        </a:r>
                      </a:p>
                    </p:txBody>
                  </p:sp>
                  <p:grpSp>
                    <p:nvGrpSpPr>
                      <p:cNvPr id="516" name="Group 515">
                        <a:extLst>
                          <a:ext uri="{FF2B5EF4-FFF2-40B4-BE49-F238E27FC236}">
                            <a16:creationId xmlns:a16="http://schemas.microsoft.com/office/drawing/2014/main" id="{B7B2BD8C-81E0-5D1B-D43E-124990C3FB73}"/>
                          </a:ext>
                        </a:extLst>
                      </p:cNvPr>
                      <p:cNvGrpSpPr/>
                      <p:nvPr/>
                    </p:nvGrpSpPr>
                    <p:grpSpPr>
                      <a:xfrm>
                        <a:off x="4992295" y="7046689"/>
                        <a:ext cx="352982" cy="1640590"/>
                        <a:chOff x="4992295" y="7046689"/>
                        <a:chExt cx="352982" cy="1640590"/>
                      </a:xfrm>
                    </p:grpSpPr>
                    <p:sp>
                      <p:nvSpPr>
                        <p:cNvPr id="382" name="TextBox 381">
                          <a:extLst>
                            <a:ext uri="{FF2B5EF4-FFF2-40B4-BE49-F238E27FC236}">
                              <a16:creationId xmlns:a16="http://schemas.microsoft.com/office/drawing/2014/main" id="{FAECEA9C-1FDF-3AB1-E531-1EA77B840F01}"/>
                            </a:ext>
                          </a:extLst>
                        </p:cNvPr>
                        <p:cNvSpPr txBox="1"/>
                        <p:nvPr/>
                      </p:nvSpPr>
                      <p:spPr>
                        <a:xfrm>
                          <a:off x="5093285" y="8448752"/>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383" name="TextBox 382">
                          <a:extLst>
                            <a:ext uri="{FF2B5EF4-FFF2-40B4-BE49-F238E27FC236}">
                              <a16:creationId xmlns:a16="http://schemas.microsoft.com/office/drawing/2014/main" id="{162C00B3-7D60-838E-81F7-38D5DEC7C12A}"/>
                            </a:ext>
                          </a:extLst>
                        </p:cNvPr>
                        <p:cNvSpPr txBox="1"/>
                        <p:nvPr/>
                      </p:nvSpPr>
                      <p:spPr>
                        <a:xfrm>
                          <a:off x="4992295" y="8168341"/>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0.2</a:t>
                          </a:r>
                        </a:p>
                      </p:txBody>
                    </p:sp>
                    <p:sp>
                      <p:nvSpPr>
                        <p:cNvPr id="512" name="TextBox 511">
                          <a:extLst>
                            <a:ext uri="{FF2B5EF4-FFF2-40B4-BE49-F238E27FC236}">
                              <a16:creationId xmlns:a16="http://schemas.microsoft.com/office/drawing/2014/main" id="{2573EB95-6531-6FF1-F875-4D818711827C}"/>
                            </a:ext>
                          </a:extLst>
                        </p:cNvPr>
                        <p:cNvSpPr txBox="1"/>
                        <p:nvPr/>
                      </p:nvSpPr>
                      <p:spPr>
                        <a:xfrm>
                          <a:off x="4992295" y="7887928"/>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0.4</a:t>
                          </a:r>
                        </a:p>
                      </p:txBody>
                    </p:sp>
                    <p:sp>
                      <p:nvSpPr>
                        <p:cNvPr id="513" name="TextBox 512">
                          <a:extLst>
                            <a:ext uri="{FF2B5EF4-FFF2-40B4-BE49-F238E27FC236}">
                              <a16:creationId xmlns:a16="http://schemas.microsoft.com/office/drawing/2014/main" id="{0E47A5D3-77FB-3E41-7B41-1C600BC28060}"/>
                            </a:ext>
                          </a:extLst>
                        </p:cNvPr>
                        <p:cNvSpPr txBox="1"/>
                        <p:nvPr/>
                      </p:nvSpPr>
                      <p:spPr>
                        <a:xfrm>
                          <a:off x="4992295" y="7607515"/>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0.6</a:t>
                          </a:r>
                        </a:p>
                      </p:txBody>
                    </p:sp>
                    <p:sp>
                      <p:nvSpPr>
                        <p:cNvPr id="514" name="TextBox 513">
                          <a:extLst>
                            <a:ext uri="{FF2B5EF4-FFF2-40B4-BE49-F238E27FC236}">
                              <a16:creationId xmlns:a16="http://schemas.microsoft.com/office/drawing/2014/main" id="{446BB693-F380-B472-A3C2-91A418FFE473}"/>
                            </a:ext>
                          </a:extLst>
                        </p:cNvPr>
                        <p:cNvSpPr txBox="1"/>
                        <p:nvPr/>
                      </p:nvSpPr>
                      <p:spPr>
                        <a:xfrm>
                          <a:off x="4992295" y="7327102"/>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0.8</a:t>
                          </a:r>
                        </a:p>
                      </p:txBody>
                    </p:sp>
                    <p:sp>
                      <p:nvSpPr>
                        <p:cNvPr id="515" name="TextBox 514">
                          <a:extLst>
                            <a:ext uri="{FF2B5EF4-FFF2-40B4-BE49-F238E27FC236}">
                              <a16:creationId xmlns:a16="http://schemas.microsoft.com/office/drawing/2014/main" id="{1122F2A5-D2AC-2B2D-F55D-A068B9D0AF2E}"/>
                            </a:ext>
                          </a:extLst>
                        </p:cNvPr>
                        <p:cNvSpPr txBox="1"/>
                        <p:nvPr/>
                      </p:nvSpPr>
                      <p:spPr>
                        <a:xfrm>
                          <a:off x="4992295" y="7046689"/>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a:t>
                          </a:r>
                        </a:p>
                      </p:txBody>
                    </p:sp>
                  </p:grpSp>
                </p:grpSp>
                <p:sp>
                  <p:nvSpPr>
                    <p:cNvPr id="518" name="Rectangle 517">
                      <a:extLst>
                        <a:ext uri="{FF2B5EF4-FFF2-40B4-BE49-F238E27FC236}">
                          <a16:creationId xmlns:a16="http://schemas.microsoft.com/office/drawing/2014/main" id="{D7E6C4BA-E17A-F3AB-9693-95DD375A5C21}"/>
                        </a:ext>
                      </a:extLst>
                    </p:cNvPr>
                    <p:cNvSpPr/>
                    <p:nvPr/>
                  </p:nvSpPr>
                  <p:spPr>
                    <a:xfrm>
                      <a:off x="5866800" y="8192278"/>
                      <a:ext cx="142114" cy="1521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19" name="Rectangle 518">
                      <a:extLst>
                        <a:ext uri="{FF2B5EF4-FFF2-40B4-BE49-F238E27FC236}">
                          <a16:creationId xmlns:a16="http://schemas.microsoft.com/office/drawing/2014/main" id="{977BDA0A-5617-0137-2484-8EA946C75B76}"/>
                        </a:ext>
                      </a:extLst>
                    </p:cNvPr>
                    <p:cNvSpPr/>
                    <p:nvPr/>
                  </p:nvSpPr>
                  <p:spPr>
                    <a:xfrm>
                      <a:off x="5370764" y="8336451"/>
                      <a:ext cx="142114" cy="1521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21" name="TextBox 520">
                    <a:extLst>
                      <a:ext uri="{FF2B5EF4-FFF2-40B4-BE49-F238E27FC236}">
                        <a16:creationId xmlns:a16="http://schemas.microsoft.com/office/drawing/2014/main" id="{00495AE3-60F8-3AD5-1F29-04C53208AD97}"/>
                      </a:ext>
                    </a:extLst>
                  </p:cNvPr>
                  <p:cNvSpPr txBox="1"/>
                  <p:nvPr/>
                </p:nvSpPr>
                <p:spPr>
                  <a:xfrm>
                    <a:off x="5353981" y="8268335"/>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522" name="TextBox 521">
                    <a:extLst>
                      <a:ext uri="{FF2B5EF4-FFF2-40B4-BE49-F238E27FC236}">
                        <a16:creationId xmlns:a16="http://schemas.microsoft.com/office/drawing/2014/main" id="{F8ADA87E-5FEF-795F-B510-915D9569C933}"/>
                      </a:ext>
                    </a:extLst>
                  </p:cNvPr>
                  <p:cNvSpPr txBox="1"/>
                  <p:nvPr/>
                </p:nvSpPr>
                <p:spPr>
                  <a:xfrm>
                    <a:off x="5829841" y="8203027"/>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grpSp>
            <p:sp>
              <p:nvSpPr>
                <p:cNvPr id="524" name="Rectangle 523">
                  <a:extLst>
                    <a:ext uri="{FF2B5EF4-FFF2-40B4-BE49-F238E27FC236}">
                      <a16:creationId xmlns:a16="http://schemas.microsoft.com/office/drawing/2014/main" id="{18CB8D08-8ED1-A0BC-1F53-17761A24DC79}"/>
                    </a:ext>
                  </a:extLst>
                </p:cNvPr>
                <p:cNvSpPr/>
                <p:nvPr/>
              </p:nvSpPr>
              <p:spPr>
                <a:xfrm>
                  <a:off x="5642682" y="7240978"/>
                  <a:ext cx="169460" cy="1861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25" name="Rectangle 524">
                  <a:extLst>
                    <a:ext uri="{FF2B5EF4-FFF2-40B4-BE49-F238E27FC236}">
                      <a16:creationId xmlns:a16="http://schemas.microsoft.com/office/drawing/2014/main" id="{7AE4DC2C-3D91-3C91-9A12-147ED8173C68}"/>
                    </a:ext>
                  </a:extLst>
                </p:cNvPr>
                <p:cNvSpPr/>
                <p:nvPr/>
              </p:nvSpPr>
              <p:spPr>
                <a:xfrm>
                  <a:off x="6093658" y="7481640"/>
                  <a:ext cx="225142" cy="97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27" name="TextBox 526">
                <a:extLst>
                  <a:ext uri="{FF2B5EF4-FFF2-40B4-BE49-F238E27FC236}">
                    <a16:creationId xmlns:a16="http://schemas.microsoft.com/office/drawing/2014/main" id="{1DE6190C-90FF-DE49-FFE4-134D8A4DE23A}"/>
                  </a:ext>
                </a:extLst>
              </p:cNvPr>
              <p:cNvSpPr txBox="1"/>
              <p:nvPr/>
            </p:nvSpPr>
            <p:spPr>
              <a:xfrm>
                <a:off x="6057760" y="7416886"/>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sp>
            <p:nvSpPr>
              <p:cNvPr id="528" name="TextBox 527">
                <a:extLst>
                  <a:ext uri="{FF2B5EF4-FFF2-40B4-BE49-F238E27FC236}">
                    <a16:creationId xmlns:a16="http://schemas.microsoft.com/office/drawing/2014/main" id="{95FC0CD5-D684-C2A6-6562-AE710E158F51}"/>
                  </a:ext>
                </a:extLst>
              </p:cNvPr>
              <p:cNvSpPr txBox="1"/>
              <p:nvPr/>
            </p:nvSpPr>
            <p:spPr>
              <a:xfrm>
                <a:off x="5587657" y="7244987"/>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grpSp>
        <p:sp>
          <p:nvSpPr>
            <p:cNvPr id="553" name="TextBox 552">
              <a:extLst>
                <a:ext uri="{FF2B5EF4-FFF2-40B4-BE49-F238E27FC236}">
                  <a16:creationId xmlns:a16="http://schemas.microsoft.com/office/drawing/2014/main" id="{74AABCC5-20EC-2CAF-42F4-79ABF2E9C627}"/>
                </a:ext>
              </a:extLst>
            </p:cNvPr>
            <p:cNvSpPr txBox="1"/>
            <p:nvPr/>
          </p:nvSpPr>
          <p:spPr>
            <a:xfrm>
              <a:off x="5333141" y="8607970"/>
              <a:ext cx="998991"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Symptomatic</a:t>
              </a:r>
            </a:p>
          </p:txBody>
        </p:sp>
      </p:grpSp>
      <p:grpSp>
        <p:nvGrpSpPr>
          <p:cNvPr id="582" name="Group 581">
            <a:extLst>
              <a:ext uri="{FF2B5EF4-FFF2-40B4-BE49-F238E27FC236}">
                <a16:creationId xmlns:a16="http://schemas.microsoft.com/office/drawing/2014/main" id="{8C492C02-D3B3-AD4D-F47F-0C4B2194FD90}"/>
              </a:ext>
            </a:extLst>
          </p:cNvPr>
          <p:cNvGrpSpPr/>
          <p:nvPr/>
        </p:nvGrpSpPr>
        <p:grpSpPr>
          <a:xfrm>
            <a:off x="4649133" y="4356671"/>
            <a:ext cx="2056470" cy="2086411"/>
            <a:chOff x="4649133" y="4356671"/>
            <a:chExt cx="2056470" cy="2086411"/>
          </a:xfrm>
        </p:grpSpPr>
        <p:sp>
          <p:nvSpPr>
            <p:cNvPr id="568" name="TextBox 567">
              <a:extLst>
                <a:ext uri="{FF2B5EF4-FFF2-40B4-BE49-F238E27FC236}">
                  <a16:creationId xmlns:a16="http://schemas.microsoft.com/office/drawing/2014/main" id="{46375F17-8688-DCC8-FA08-42B0DEFA60A4}"/>
                </a:ext>
              </a:extLst>
            </p:cNvPr>
            <p:cNvSpPr txBox="1"/>
            <p:nvPr/>
          </p:nvSpPr>
          <p:spPr>
            <a:xfrm>
              <a:off x="5273357" y="4836150"/>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sp>
          <p:nvSpPr>
            <p:cNvPr id="267" name="Google Shape;408;p18">
              <a:extLst>
                <a:ext uri="{FF2B5EF4-FFF2-40B4-BE49-F238E27FC236}">
                  <a16:creationId xmlns:a16="http://schemas.microsoft.com/office/drawing/2014/main" id="{D1EE1746-A4C6-5B6E-A628-4A693582435B}"/>
                </a:ext>
              </a:extLst>
            </p:cNvPr>
            <p:cNvSpPr/>
            <p:nvPr/>
          </p:nvSpPr>
          <p:spPr>
            <a:xfrm>
              <a:off x="6233850" y="4661375"/>
              <a:ext cx="175200" cy="9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cs typeface="Arial" panose="020B0604020202020204" pitchFamily="34" charset="0"/>
              </a:endParaRPr>
            </a:p>
          </p:txBody>
        </p:sp>
        <p:sp>
          <p:nvSpPr>
            <p:cNvPr id="276" name="Rectangle 275">
              <a:extLst>
                <a:ext uri="{FF2B5EF4-FFF2-40B4-BE49-F238E27FC236}">
                  <a16:creationId xmlns:a16="http://schemas.microsoft.com/office/drawing/2014/main" id="{A8FDECFD-7E0A-5250-E32D-9D1206EBD8A5}"/>
                </a:ext>
              </a:extLst>
            </p:cNvPr>
            <p:cNvSpPr/>
            <p:nvPr/>
          </p:nvSpPr>
          <p:spPr>
            <a:xfrm>
              <a:off x="4692175" y="4397450"/>
              <a:ext cx="1174625" cy="22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8" name="TextBox 267">
              <a:extLst>
                <a:ext uri="{FF2B5EF4-FFF2-40B4-BE49-F238E27FC236}">
                  <a16:creationId xmlns:a16="http://schemas.microsoft.com/office/drawing/2014/main" id="{8A848248-FAAA-FE06-CC9B-75AE520FD368}"/>
                </a:ext>
              </a:extLst>
            </p:cNvPr>
            <p:cNvSpPr txBox="1"/>
            <p:nvPr/>
          </p:nvSpPr>
          <p:spPr>
            <a:xfrm>
              <a:off x="5697398" y="4356671"/>
              <a:ext cx="521467"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DG</a:t>
              </a:r>
            </a:p>
          </p:txBody>
        </p:sp>
        <p:pic>
          <p:nvPicPr>
            <p:cNvPr id="274" name="Picture 273">
              <a:extLst>
                <a:ext uri="{FF2B5EF4-FFF2-40B4-BE49-F238E27FC236}">
                  <a16:creationId xmlns:a16="http://schemas.microsoft.com/office/drawing/2014/main" id="{AB99868F-863E-AE45-28AB-530F468D200A}"/>
                </a:ext>
              </a:extLst>
            </p:cNvPr>
            <p:cNvPicPr>
              <a:picLocks noChangeAspect="1"/>
            </p:cNvPicPr>
            <p:nvPr/>
          </p:nvPicPr>
          <p:blipFill>
            <a:blip r:embed="rId32"/>
            <a:srcRect l="55615" t="61131" r="27327" b="13765"/>
            <a:stretch/>
          </p:blipFill>
          <p:spPr>
            <a:xfrm>
              <a:off x="5075853" y="4634700"/>
              <a:ext cx="1591159" cy="1569330"/>
            </a:xfrm>
            <a:prstGeom prst="rect">
              <a:avLst/>
            </a:prstGeom>
          </p:spPr>
        </p:pic>
        <p:grpSp>
          <p:nvGrpSpPr>
            <p:cNvPr id="13" name="Group 12">
              <a:extLst>
                <a:ext uri="{FF2B5EF4-FFF2-40B4-BE49-F238E27FC236}">
                  <a16:creationId xmlns:a16="http://schemas.microsoft.com/office/drawing/2014/main" id="{4C1613EA-8B7F-288D-4795-A00BAE2C8BF6}"/>
                </a:ext>
              </a:extLst>
            </p:cNvPr>
            <p:cNvGrpSpPr/>
            <p:nvPr/>
          </p:nvGrpSpPr>
          <p:grpSpPr>
            <a:xfrm>
              <a:off x="5194324" y="4396133"/>
              <a:ext cx="705642" cy="520445"/>
              <a:chOff x="6858000" y="3635521"/>
              <a:chExt cx="705642" cy="520445"/>
            </a:xfrm>
          </p:grpSpPr>
          <p:sp>
            <p:nvSpPr>
              <p:cNvPr id="14" name="TextBox 13">
                <a:extLst>
                  <a:ext uri="{FF2B5EF4-FFF2-40B4-BE49-F238E27FC236}">
                    <a16:creationId xmlns:a16="http://schemas.microsoft.com/office/drawing/2014/main" id="{6FECCEFD-974B-F1E3-E79E-19313EC87FFD}"/>
                  </a:ext>
                </a:extLst>
              </p:cNvPr>
              <p:cNvSpPr txBox="1"/>
              <p:nvPr/>
            </p:nvSpPr>
            <p:spPr>
              <a:xfrm>
                <a:off x="6858000" y="3635521"/>
                <a:ext cx="303289"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WT</a:t>
                </a:r>
              </a:p>
            </p:txBody>
          </p:sp>
          <p:sp>
            <p:nvSpPr>
              <p:cNvPr id="15" name="TextBox 14">
                <a:extLst>
                  <a:ext uri="{FF2B5EF4-FFF2-40B4-BE49-F238E27FC236}">
                    <a16:creationId xmlns:a16="http://schemas.microsoft.com/office/drawing/2014/main" id="{C6BB55E5-F8F8-AB7A-372A-89F71635E553}"/>
                  </a:ext>
                </a:extLst>
              </p:cNvPr>
              <p:cNvSpPr txBox="1"/>
              <p:nvPr/>
            </p:nvSpPr>
            <p:spPr>
              <a:xfrm>
                <a:off x="6858000" y="3859373"/>
                <a:ext cx="553844"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58CBA85B-CFCB-50DF-2538-A6A900F1709C}"/>
                  </a:ext>
                </a:extLst>
              </p:cNvPr>
              <p:cNvSpPr txBox="1"/>
              <p:nvPr/>
            </p:nvSpPr>
            <p:spPr>
              <a:xfrm>
                <a:off x="6858000" y="3747447"/>
                <a:ext cx="373820"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a:t>
                </a:r>
              </a:p>
            </p:txBody>
          </p:sp>
          <p:sp>
            <p:nvSpPr>
              <p:cNvPr id="17" name="TextBox 16">
                <a:extLst>
                  <a:ext uri="{FF2B5EF4-FFF2-40B4-BE49-F238E27FC236}">
                    <a16:creationId xmlns:a16="http://schemas.microsoft.com/office/drawing/2014/main" id="{AA659C76-07B7-2817-6DE4-EC06C7E0BB7C}"/>
                  </a:ext>
                </a:extLst>
              </p:cNvPr>
              <p:cNvSpPr txBox="1"/>
              <p:nvPr/>
            </p:nvSpPr>
            <p:spPr>
              <a:xfrm>
                <a:off x="6858000" y="3971300"/>
                <a:ext cx="70564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grpSp>
            <p:nvGrpSpPr>
              <p:cNvPr id="18" name="Group 17">
                <a:extLst>
                  <a:ext uri="{FF2B5EF4-FFF2-40B4-BE49-F238E27FC236}">
                    <a16:creationId xmlns:a16="http://schemas.microsoft.com/office/drawing/2014/main" id="{6D87FCD3-A0E0-621B-3F1A-5406BF72092E}"/>
                  </a:ext>
                </a:extLst>
              </p:cNvPr>
              <p:cNvGrpSpPr/>
              <p:nvPr/>
            </p:nvGrpSpPr>
            <p:grpSpPr>
              <a:xfrm>
                <a:off x="6865420" y="3703432"/>
                <a:ext cx="64008" cy="392002"/>
                <a:chOff x="6860706" y="3736423"/>
                <a:chExt cx="64008" cy="392002"/>
              </a:xfrm>
            </p:grpSpPr>
            <p:sp>
              <p:nvSpPr>
                <p:cNvPr id="19" name="Rectangle 18">
                  <a:extLst>
                    <a:ext uri="{FF2B5EF4-FFF2-40B4-BE49-F238E27FC236}">
                      <a16:creationId xmlns:a16="http://schemas.microsoft.com/office/drawing/2014/main" id="{DF9C937D-84E6-7A6C-1BFE-3B2C84FA6BA5}"/>
                    </a:ext>
                  </a:extLst>
                </p:cNvPr>
                <p:cNvSpPr/>
                <p:nvPr/>
              </p:nvSpPr>
              <p:spPr>
                <a:xfrm>
                  <a:off x="6860706" y="3736423"/>
                  <a:ext cx="64008" cy="64008"/>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54999CE-209F-204F-C893-CE93B2D17640}"/>
                    </a:ext>
                  </a:extLst>
                </p:cNvPr>
                <p:cNvSpPr/>
                <p:nvPr/>
              </p:nvSpPr>
              <p:spPr>
                <a:xfrm>
                  <a:off x="6860706" y="3955085"/>
                  <a:ext cx="64008" cy="64008"/>
                </a:xfrm>
                <a:prstGeom prst="rect">
                  <a:avLst/>
                </a:prstGeom>
                <a:solidFill>
                  <a:srgbClr val="D4D4D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829811F-CEDE-EAEB-288E-D66451DC5957}"/>
                    </a:ext>
                  </a:extLst>
                </p:cNvPr>
                <p:cNvSpPr/>
                <p:nvPr/>
              </p:nvSpPr>
              <p:spPr>
                <a:xfrm>
                  <a:off x="6860706" y="3845754"/>
                  <a:ext cx="64008" cy="64008"/>
                </a:xfrm>
                <a:prstGeom prst="rect">
                  <a:avLst/>
                </a:prstGeom>
                <a:solidFill>
                  <a:srgbClr val="0000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307A7292-5A84-0B91-384A-91E86D762EFE}"/>
                    </a:ext>
                  </a:extLst>
                </p:cNvPr>
                <p:cNvSpPr/>
                <p:nvPr/>
              </p:nvSpPr>
              <p:spPr>
                <a:xfrm>
                  <a:off x="6860706" y="4064417"/>
                  <a:ext cx="64008" cy="64008"/>
                </a:xfrm>
                <a:prstGeom prst="rect">
                  <a:avLst/>
                </a:prstGeom>
                <a:solidFill>
                  <a:srgbClr val="C8DEF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grpSp>
          <p:nvGrpSpPr>
            <p:cNvPr id="36" name="Group 35">
              <a:extLst>
                <a:ext uri="{FF2B5EF4-FFF2-40B4-BE49-F238E27FC236}">
                  <a16:creationId xmlns:a16="http://schemas.microsoft.com/office/drawing/2014/main" id="{F0274423-24C0-079F-8218-D6149D4519B9}"/>
                </a:ext>
              </a:extLst>
            </p:cNvPr>
            <p:cNvGrpSpPr/>
            <p:nvPr/>
          </p:nvGrpSpPr>
          <p:grpSpPr>
            <a:xfrm>
              <a:off x="4792093" y="4657036"/>
              <a:ext cx="386644" cy="1570889"/>
              <a:chOff x="553228" y="4673852"/>
              <a:chExt cx="386644" cy="1570889"/>
            </a:xfrm>
          </p:grpSpPr>
          <p:sp>
            <p:nvSpPr>
              <p:cNvPr id="37" name="TextBox 36">
                <a:extLst>
                  <a:ext uri="{FF2B5EF4-FFF2-40B4-BE49-F238E27FC236}">
                    <a16:creationId xmlns:a16="http://schemas.microsoft.com/office/drawing/2014/main" id="{2714FCF0-9EF8-C15A-6E93-418524277F64}"/>
                  </a:ext>
                </a:extLst>
              </p:cNvPr>
              <p:cNvSpPr txBox="1"/>
              <p:nvPr/>
            </p:nvSpPr>
            <p:spPr>
              <a:xfrm>
                <a:off x="687880" y="6006214"/>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38" name="TextBox 37">
                <a:extLst>
                  <a:ext uri="{FF2B5EF4-FFF2-40B4-BE49-F238E27FC236}">
                    <a16:creationId xmlns:a16="http://schemas.microsoft.com/office/drawing/2014/main" id="{B9B7C6D8-4E87-F9AE-8CFA-2749857CFAD7}"/>
                  </a:ext>
                </a:extLst>
              </p:cNvPr>
              <p:cNvSpPr txBox="1"/>
              <p:nvPr/>
            </p:nvSpPr>
            <p:spPr>
              <a:xfrm>
                <a:off x="553228" y="5562094"/>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a:t>
                </a:r>
              </a:p>
            </p:txBody>
          </p:sp>
          <p:sp>
            <p:nvSpPr>
              <p:cNvPr id="39" name="TextBox 38">
                <a:extLst>
                  <a:ext uri="{FF2B5EF4-FFF2-40B4-BE49-F238E27FC236}">
                    <a16:creationId xmlns:a16="http://schemas.microsoft.com/office/drawing/2014/main" id="{D291694F-9ACF-E728-1817-0FAAAA055FCB}"/>
                  </a:ext>
                </a:extLst>
              </p:cNvPr>
              <p:cNvSpPr txBox="1"/>
              <p:nvPr/>
            </p:nvSpPr>
            <p:spPr>
              <a:xfrm>
                <a:off x="553228" y="5117973"/>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a:t>
                </a:r>
              </a:p>
            </p:txBody>
          </p:sp>
          <p:sp>
            <p:nvSpPr>
              <p:cNvPr id="40" name="TextBox 39">
                <a:extLst>
                  <a:ext uri="{FF2B5EF4-FFF2-40B4-BE49-F238E27FC236}">
                    <a16:creationId xmlns:a16="http://schemas.microsoft.com/office/drawing/2014/main" id="{C7CA1721-E565-5D79-8B7D-C40D0F9D38C6}"/>
                  </a:ext>
                </a:extLst>
              </p:cNvPr>
              <p:cNvSpPr txBox="1"/>
              <p:nvPr/>
            </p:nvSpPr>
            <p:spPr>
              <a:xfrm>
                <a:off x="553228" y="4673852"/>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600</a:t>
                </a:r>
              </a:p>
            </p:txBody>
          </p:sp>
        </p:grpSp>
        <p:sp>
          <p:nvSpPr>
            <p:cNvPr id="52" name="TextBox 51">
              <a:extLst>
                <a:ext uri="{FF2B5EF4-FFF2-40B4-BE49-F238E27FC236}">
                  <a16:creationId xmlns:a16="http://schemas.microsoft.com/office/drawing/2014/main" id="{0E58D031-FDCB-C3C5-B014-92B7421108C0}"/>
                </a:ext>
              </a:extLst>
            </p:cNvPr>
            <p:cNvSpPr txBox="1"/>
            <p:nvPr/>
          </p:nvSpPr>
          <p:spPr>
            <a:xfrm rot="16200000">
              <a:off x="3991032" y="5221685"/>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GFAP+ cells/mm</a:t>
              </a:r>
              <a:r>
                <a:rPr lang="en-US" sz="1000" baseline="30000" dirty="0">
                  <a:latin typeface="Arial" panose="020B0604020202020204" pitchFamily="34" charset="0"/>
                  <a:cs typeface="Arial" panose="020B0604020202020204" pitchFamily="34" charset="0"/>
                </a:rPr>
                <a:t>2</a:t>
              </a:r>
            </a:p>
          </p:txBody>
        </p:sp>
        <p:grpSp>
          <p:nvGrpSpPr>
            <p:cNvPr id="536" name="Group 535">
              <a:extLst>
                <a:ext uri="{FF2B5EF4-FFF2-40B4-BE49-F238E27FC236}">
                  <a16:creationId xmlns:a16="http://schemas.microsoft.com/office/drawing/2014/main" id="{05FE1292-AB54-5628-B336-A1BE91F6CA45}"/>
                </a:ext>
              </a:extLst>
            </p:cNvPr>
            <p:cNvGrpSpPr/>
            <p:nvPr/>
          </p:nvGrpSpPr>
          <p:grpSpPr>
            <a:xfrm>
              <a:off x="5035826" y="6181344"/>
              <a:ext cx="1669777" cy="261738"/>
              <a:chOff x="3008433" y="6177510"/>
              <a:chExt cx="1669777" cy="261738"/>
            </a:xfrm>
          </p:grpSpPr>
          <p:cxnSp>
            <p:nvCxnSpPr>
              <p:cNvPr id="537" name="Straight Connector 536">
                <a:extLst>
                  <a:ext uri="{FF2B5EF4-FFF2-40B4-BE49-F238E27FC236}">
                    <a16:creationId xmlns:a16="http://schemas.microsoft.com/office/drawing/2014/main" id="{4379F8C9-801C-BEF7-3DAF-F320CAB39E33}"/>
                  </a:ext>
                </a:extLst>
              </p:cNvPr>
              <p:cNvCxnSpPr>
                <a:cxnSpLocks/>
              </p:cNvCxnSpPr>
              <p:nvPr/>
            </p:nvCxnSpPr>
            <p:spPr>
              <a:xfrm>
                <a:off x="3097478" y="6229720"/>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38" name="Straight Connector 537">
                <a:extLst>
                  <a:ext uri="{FF2B5EF4-FFF2-40B4-BE49-F238E27FC236}">
                    <a16:creationId xmlns:a16="http://schemas.microsoft.com/office/drawing/2014/main" id="{53137AF2-F57C-561B-AF9B-E9B193A7E5C0}"/>
                  </a:ext>
                </a:extLst>
              </p:cNvPr>
              <p:cNvCxnSpPr>
                <a:cxnSpLocks/>
              </p:cNvCxnSpPr>
              <p:nvPr/>
            </p:nvCxnSpPr>
            <p:spPr>
              <a:xfrm>
                <a:off x="3805992" y="6229720"/>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39" name="TextBox 538">
                <a:extLst>
                  <a:ext uri="{FF2B5EF4-FFF2-40B4-BE49-F238E27FC236}">
                    <a16:creationId xmlns:a16="http://schemas.microsoft.com/office/drawing/2014/main" id="{EB33127B-F24A-2AD8-CF66-0E49CB1751BE}"/>
                  </a:ext>
                </a:extLst>
              </p:cNvPr>
              <p:cNvSpPr txBox="1"/>
              <p:nvPr/>
            </p:nvSpPr>
            <p:spPr>
              <a:xfrm>
                <a:off x="3008433" y="6177510"/>
                <a:ext cx="835485"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Prodromal</a:t>
                </a:r>
              </a:p>
            </p:txBody>
          </p:sp>
          <p:sp>
            <p:nvSpPr>
              <p:cNvPr id="540" name="TextBox 539">
                <a:extLst>
                  <a:ext uri="{FF2B5EF4-FFF2-40B4-BE49-F238E27FC236}">
                    <a16:creationId xmlns:a16="http://schemas.microsoft.com/office/drawing/2014/main" id="{1BED0D31-1FD9-9512-6CA9-F0E9F9C0D829}"/>
                  </a:ext>
                </a:extLst>
              </p:cNvPr>
              <p:cNvSpPr txBox="1"/>
              <p:nvPr/>
            </p:nvSpPr>
            <p:spPr>
              <a:xfrm>
                <a:off x="3679219" y="6177510"/>
                <a:ext cx="998991"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Symptomatic</a:t>
                </a:r>
              </a:p>
            </p:txBody>
          </p:sp>
        </p:grpSp>
        <p:sp>
          <p:nvSpPr>
            <p:cNvPr id="555" name="Rectangle 554">
              <a:extLst>
                <a:ext uri="{FF2B5EF4-FFF2-40B4-BE49-F238E27FC236}">
                  <a16:creationId xmlns:a16="http://schemas.microsoft.com/office/drawing/2014/main" id="{C4F0BD8F-DF96-B8A2-AF3B-DB47B6739067}"/>
                </a:ext>
              </a:extLst>
            </p:cNvPr>
            <p:cNvSpPr/>
            <p:nvPr/>
          </p:nvSpPr>
          <p:spPr>
            <a:xfrm>
              <a:off x="5204242" y="5491625"/>
              <a:ext cx="78377" cy="836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6" name="Rectangle 555">
              <a:extLst>
                <a:ext uri="{FF2B5EF4-FFF2-40B4-BE49-F238E27FC236}">
                  <a16:creationId xmlns:a16="http://schemas.microsoft.com/office/drawing/2014/main" id="{61B29D12-774B-A7D9-2230-9147E0E48C3F}"/>
                </a:ext>
              </a:extLst>
            </p:cNvPr>
            <p:cNvSpPr/>
            <p:nvPr/>
          </p:nvSpPr>
          <p:spPr>
            <a:xfrm>
              <a:off x="5511405" y="5575227"/>
              <a:ext cx="78377" cy="836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7" name="Rectangle 556">
              <a:extLst>
                <a:ext uri="{FF2B5EF4-FFF2-40B4-BE49-F238E27FC236}">
                  <a16:creationId xmlns:a16="http://schemas.microsoft.com/office/drawing/2014/main" id="{C1581412-1205-990B-E066-944A629104D4}"/>
                </a:ext>
              </a:extLst>
            </p:cNvPr>
            <p:cNvSpPr/>
            <p:nvPr/>
          </p:nvSpPr>
          <p:spPr>
            <a:xfrm>
              <a:off x="5918232" y="5627478"/>
              <a:ext cx="78377" cy="836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8" name="Rectangle 557">
              <a:extLst>
                <a:ext uri="{FF2B5EF4-FFF2-40B4-BE49-F238E27FC236}">
                  <a16:creationId xmlns:a16="http://schemas.microsoft.com/office/drawing/2014/main" id="{B607F43A-1656-0051-D17F-78285BE7814F}"/>
                </a:ext>
              </a:extLst>
            </p:cNvPr>
            <p:cNvSpPr/>
            <p:nvPr/>
          </p:nvSpPr>
          <p:spPr>
            <a:xfrm>
              <a:off x="6236232" y="5608878"/>
              <a:ext cx="78377" cy="836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1" name="TextBox 560">
              <a:extLst>
                <a:ext uri="{FF2B5EF4-FFF2-40B4-BE49-F238E27FC236}">
                  <a16:creationId xmlns:a16="http://schemas.microsoft.com/office/drawing/2014/main" id="{25A0EFFC-6812-F72A-0F71-56F08B2CAC53}"/>
                </a:ext>
              </a:extLst>
            </p:cNvPr>
            <p:cNvSpPr txBox="1"/>
            <p:nvPr/>
          </p:nvSpPr>
          <p:spPr>
            <a:xfrm>
              <a:off x="5118769" y="5399052"/>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562" name="TextBox 561">
              <a:extLst>
                <a:ext uri="{FF2B5EF4-FFF2-40B4-BE49-F238E27FC236}">
                  <a16:creationId xmlns:a16="http://schemas.microsoft.com/office/drawing/2014/main" id="{4F22E28B-9072-C5C0-BE33-4467F043C643}"/>
                </a:ext>
              </a:extLst>
            </p:cNvPr>
            <p:cNvSpPr txBox="1"/>
            <p:nvPr/>
          </p:nvSpPr>
          <p:spPr>
            <a:xfrm>
              <a:off x="5433145" y="5483525"/>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563" name="TextBox 562">
              <a:extLst>
                <a:ext uri="{FF2B5EF4-FFF2-40B4-BE49-F238E27FC236}">
                  <a16:creationId xmlns:a16="http://schemas.microsoft.com/office/drawing/2014/main" id="{08385DD9-5B3B-1C45-DA76-8DAF7818FB5A}"/>
                </a:ext>
              </a:extLst>
            </p:cNvPr>
            <p:cNvSpPr txBox="1"/>
            <p:nvPr/>
          </p:nvSpPr>
          <p:spPr>
            <a:xfrm>
              <a:off x="5831127" y="5557550"/>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564" name="TextBox 563">
              <a:extLst>
                <a:ext uri="{FF2B5EF4-FFF2-40B4-BE49-F238E27FC236}">
                  <a16:creationId xmlns:a16="http://schemas.microsoft.com/office/drawing/2014/main" id="{3CAD06E7-4884-56B2-6A7D-AAAA5E5DFE8E}"/>
                </a:ext>
              </a:extLst>
            </p:cNvPr>
            <p:cNvSpPr txBox="1"/>
            <p:nvPr/>
          </p:nvSpPr>
          <p:spPr>
            <a:xfrm>
              <a:off x="6140279" y="5511398"/>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566" name="Rectangle 565">
              <a:extLst>
                <a:ext uri="{FF2B5EF4-FFF2-40B4-BE49-F238E27FC236}">
                  <a16:creationId xmlns:a16="http://schemas.microsoft.com/office/drawing/2014/main" id="{EBDD2765-A157-F36A-C8D0-EED0BCB3B54B}"/>
                </a:ext>
              </a:extLst>
            </p:cNvPr>
            <p:cNvSpPr/>
            <p:nvPr/>
          </p:nvSpPr>
          <p:spPr>
            <a:xfrm>
              <a:off x="5333141" y="4951412"/>
              <a:ext cx="98641" cy="54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9" name="Rectangle 568">
              <a:extLst>
                <a:ext uri="{FF2B5EF4-FFF2-40B4-BE49-F238E27FC236}">
                  <a16:creationId xmlns:a16="http://schemas.microsoft.com/office/drawing/2014/main" id="{9503EA9E-2EE2-48AC-1FB6-DE6FCBD5548A}"/>
                </a:ext>
              </a:extLst>
            </p:cNvPr>
            <p:cNvSpPr/>
            <p:nvPr/>
          </p:nvSpPr>
          <p:spPr>
            <a:xfrm>
              <a:off x="5642682" y="5293070"/>
              <a:ext cx="189954" cy="888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71" name="TextBox 570">
              <a:extLst>
                <a:ext uri="{FF2B5EF4-FFF2-40B4-BE49-F238E27FC236}">
                  <a16:creationId xmlns:a16="http://schemas.microsoft.com/office/drawing/2014/main" id="{F0D1E4CC-7912-9711-8F18-4D6DFF9C197B}"/>
                </a:ext>
              </a:extLst>
            </p:cNvPr>
            <p:cNvSpPr txBox="1"/>
            <p:nvPr/>
          </p:nvSpPr>
          <p:spPr>
            <a:xfrm>
              <a:off x="5558023" y="5194540"/>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bc</a:t>
              </a:r>
              <a:endParaRPr lang="en-US" sz="1100" dirty="0">
                <a:latin typeface="Arial" panose="020B0604020202020204" pitchFamily="34" charset="0"/>
                <a:cs typeface="Arial" panose="020B0604020202020204" pitchFamily="34" charset="0"/>
              </a:endParaRPr>
            </a:p>
          </p:txBody>
        </p:sp>
        <p:sp>
          <p:nvSpPr>
            <p:cNvPr id="572" name="TextBox 571">
              <a:extLst>
                <a:ext uri="{FF2B5EF4-FFF2-40B4-BE49-F238E27FC236}">
                  <a16:creationId xmlns:a16="http://schemas.microsoft.com/office/drawing/2014/main" id="{9D9AFE73-427D-D757-30D5-6545DAA513FC}"/>
                </a:ext>
              </a:extLst>
            </p:cNvPr>
            <p:cNvSpPr txBox="1"/>
            <p:nvPr/>
          </p:nvSpPr>
          <p:spPr>
            <a:xfrm>
              <a:off x="5281512" y="4818339"/>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grpSp>
          <p:nvGrpSpPr>
            <p:cNvPr id="576" name="Group 575">
              <a:extLst>
                <a:ext uri="{FF2B5EF4-FFF2-40B4-BE49-F238E27FC236}">
                  <a16:creationId xmlns:a16="http://schemas.microsoft.com/office/drawing/2014/main" id="{CAD6311A-5964-A37A-EF45-B2DFF76F3E7D}"/>
                </a:ext>
              </a:extLst>
            </p:cNvPr>
            <p:cNvGrpSpPr/>
            <p:nvPr/>
          </p:nvGrpSpPr>
          <p:grpSpPr>
            <a:xfrm>
              <a:off x="6056071" y="4781005"/>
              <a:ext cx="438782" cy="115826"/>
              <a:chOff x="6056071" y="4781005"/>
              <a:chExt cx="438782" cy="115826"/>
            </a:xfrm>
          </p:grpSpPr>
          <p:sp>
            <p:nvSpPr>
              <p:cNvPr id="574" name="Rectangle 573">
                <a:extLst>
                  <a:ext uri="{FF2B5EF4-FFF2-40B4-BE49-F238E27FC236}">
                    <a16:creationId xmlns:a16="http://schemas.microsoft.com/office/drawing/2014/main" id="{C381752B-3BF4-0A74-37E0-6A8FFE113F24}"/>
                  </a:ext>
                </a:extLst>
              </p:cNvPr>
              <p:cNvSpPr/>
              <p:nvPr/>
            </p:nvSpPr>
            <p:spPr>
              <a:xfrm>
                <a:off x="6332132" y="4781005"/>
                <a:ext cx="162721" cy="114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75" name="Rectangle 574">
                <a:extLst>
                  <a:ext uri="{FF2B5EF4-FFF2-40B4-BE49-F238E27FC236}">
                    <a16:creationId xmlns:a16="http://schemas.microsoft.com/office/drawing/2014/main" id="{791202F5-D20C-68FD-2221-76B42351A0A3}"/>
                  </a:ext>
                </a:extLst>
              </p:cNvPr>
              <p:cNvSpPr/>
              <p:nvPr/>
            </p:nvSpPr>
            <p:spPr>
              <a:xfrm>
                <a:off x="6056071" y="4781878"/>
                <a:ext cx="162721" cy="114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78" name="TextBox 577">
              <a:extLst>
                <a:ext uri="{FF2B5EF4-FFF2-40B4-BE49-F238E27FC236}">
                  <a16:creationId xmlns:a16="http://schemas.microsoft.com/office/drawing/2014/main" id="{7AA6674F-2DE6-5F3E-28DA-A4FBDBB77521}"/>
                </a:ext>
              </a:extLst>
            </p:cNvPr>
            <p:cNvSpPr txBox="1"/>
            <p:nvPr/>
          </p:nvSpPr>
          <p:spPr>
            <a:xfrm>
              <a:off x="5985773" y="4730092"/>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579" name="TextBox 578">
              <a:extLst>
                <a:ext uri="{FF2B5EF4-FFF2-40B4-BE49-F238E27FC236}">
                  <a16:creationId xmlns:a16="http://schemas.microsoft.com/office/drawing/2014/main" id="{4A27BE0B-8D11-CD45-D3BA-D8BA5D6BD522}"/>
                </a:ext>
              </a:extLst>
            </p:cNvPr>
            <p:cNvSpPr txBox="1"/>
            <p:nvPr/>
          </p:nvSpPr>
          <p:spPr>
            <a:xfrm>
              <a:off x="6294924" y="4725740"/>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grpSp>
      <p:sp>
        <p:nvSpPr>
          <p:cNvPr id="243" name="Google Shape;385;p18">
            <a:extLst>
              <a:ext uri="{FF2B5EF4-FFF2-40B4-BE49-F238E27FC236}">
                <a16:creationId xmlns:a16="http://schemas.microsoft.com/office/drawing/2014/main" id="{9FD92459-E6FC-4123-3AD3-13628F934FF1}"/>
              </a:ext>
            </a:extLst>
          </p:cNvPr>
          <p:cNvSpPr txBox="1"/>
          <p:nvPr/>
        </p:nvSpPr>
        <p:spPr>
          <a:xfrm>
            <a:off x="4536654" y="4254455"/>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E)</a:t>
            </a:r>
            <a:endParaRPr sz="1600" b="1"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CDC33-1F87-72DE-8FFF-445D424B9E3F}"/>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9</a:t>
            </a:r>
          </a:p>
        </p:txBody>
      </p:sp>
      <p:sp>
        <p:nvSpPr>
          <p:cNvPr id="3" name="TextBox 2">
            <a:extLst>
              <a:ext uri="{FF2B5EF4-FFF2-40B4-BE49-F238E27FC236}">
                <a16:creationId xmlns:a16="http://schemas.microsoft.com/office/drawing/2014/main" id="{8E04200C-3824-E49C-708D-B5A3A62D9B4B}"/>
              </a:ext>
            </a:extLst>
          </p:cNvPr>
          <p:cNvSpPr txBox="1"/>
          <p:nvPr/>
        </p:nvSpPr>
        <p:spPr>
          <a:xfrm>
            <a:off x="191530" y="623671"/>
            <a:ext cx="6474940" cy="1938992"/>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9. CK2α’ </a:t>
            </a:r>
            <a:r>
              <a:rPr lang="en-US" sz="1200" b="1" dirty="0" err="1">
                <a:latin typeface="Arial" panose="020B0604020202020204" pitchFamily="34" charset="0"/>
                <a:cs typeface="Arial" panose="020B0604020202020204" pitchFamily="34" charset="0"/>
              </a:rPr>
              <a:t>haploinsufficency</a:t>
            </a:r>
            <a:r>
              <a:rPr lang="en-US" sz="1200" b="1" dirty="0">
                <a:latin typeface="Arial" panose="020B0604020202020204" pitchFamily="34" charset="0"/>
                <a:cs typeface="Arial" panose="020B0604020202020204" pitchFamily="34" charset="0"/>
              </a:rPr>
              <a:t> decreased GFAP+ astrocytes in the overlaying cortex but not in the hippocampus of PS19 mice. (A-B) </a:t>
            </a:r>
            <a:r>
              <a:rPr lang="en-US" sz="1200" dirty="0">
                <a:latin typeface="Arial" panose="020B0604020202020204" pitchFamily="34" charset="0"/>
                <a:cs typeface="Arial" panose="020B0604020202020204" pitchFamily="34" charset="0"/>
              </a:rPr>
              <a:t>Immunostaining for GFAP in the CA1, CA3 and DG of the hippocampus in prodromal (A) and symptomatic (B) cohorts. Scale bar=100 </a:t>
            </a:r>
            <a:r>
              <a:rPr lang="en-US" sz="1200" dirty="0" err="1">
                <a:latin typeface="Arial" panose="020B0604020202020204" pitchFamily="34" charset="0"/>
                <a:cs typeface="Arial" panose="020B0604020202020204" pitchFamily="34" charset="0"/>
              </a:rPr>
              <a:t>μm</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(C-E) </a:t>
            </a:r>
            <a:r>
              <a:rPr lang="en-US" sz="1200" dirty="0">
                <a:latin typeface="Arial" panose="020B0604020202020204" pitchFamily="34" charset="0"/>
                <a:cs typeface="Arial" panose="020B0604020202020204" pitchFamily="34" charset="0"/>
              </a:rPr>
              <a:t>Quantification of GFAP+ cells in CA1, CA3 and DG of hippocampus. (n=3-6 mice/genotype). </a:t>
            </a:r>
            <a:r>
              <a:rPr lang="en-US" sz="1200" b="1" dirty="0">
                <a:latin typeface="Arial" panose="020B0604020202020204" pitchFamily="34" charset="0"/>
                <a:cs typeface="Arial" panose="020B0604020202020204" pitchFamily="34" charset="0"/>
              </a:rPr>
              <a:t>(F) </a:t>
            </a:r>
            <a:r>
              <a:rPr lang="en-US" sz="1200" dirty="0">
                <a:latin typeface="Arial" panose="020B0604020202020204" pitchFamily="34" charset="0"/>
                <a:cs typeface="Arial" panose="020B0604020202020204" pitchFamily="34" charset="0"/>
              </a:rPr>
              <a:t>Representative area corresponding to overlying cortex is indicated with a boxed area. </a:t>
            </a:r>
            <a:r>
              <a:rPr lang="en-US" sz="1200" b="1" dirty="0">
                <a:latin typeface="Arial" panose="020B0604020202020204" pitchFamily="34" charset="0"/>
                <a:cs typeface="Arial" panose="020B0604020202020204" pitchFamily="34" charset="0"/>
              </a:rPr>
              <a:t>(G) </a:t>
            </a:r>
            <a:r>
              <a:rPr lang="en-US" sz="1200" dirty="0">
                <a:latin typeface="Arial" panose="020B0604020202020204" pitchFamily="34" charset="0"/>
                <a:cs typeface="Arial" panose="020B0604020202020204" pitchFamily="34" charset="0"/>
              </a:rPr>
              <a:t>Representative GFAP immunostaining in the cortex. Scale bar= 50 </a:t>
            </a:r>
            <a:r>
              <a:rPr lang="en-US" sz="1200" dirty="0" err="1">
                <a:latin typeface="Arial" panose="020B0604020202020204" pitchFamily="34" charset="0"/>
                <a:cs typeface="Arial" panose="020B0604020202020204" pitchFamily="34" charset="0"/>
              </a:rPr>
              <a:t>μm</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(H) </a:t>
            </a:r>
            <a:r>
              <a:rPr lang="en-US" sz="1200" dirty="0">
                <a:latin typeface="Arial" panose="020B0604020202020204" pitchFamily="34" charset="0"/>
                <a:cs typeface="Arial" panose="020B0604020202020204" pitchFamily="34" charset="0"/>
              </a:rPr>
              <a:t>Quantification of GFAP+ cells in the cortex (n=3-6/genotype).</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All</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Data are shown as mean </a:t>
            </a:r>
            <a:r>
              <a:rPr lang="en-US" sz="1200" u="sng"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SEM. Statistical analyses were conducted using two-way ANOVA with </a:t>
            </a:r>
            <a:r>
              <a:rPr lang="en-US" sz="1200" dirty="0" err="1">
                <a:latin typeface="Arial" panose="020B0604020202020204" pitchFamily="34" charset="0"/>
                <a:cs typeface="Arial" panose="020B0604020202020204" pitchFamily="34" charset="0"/>
              </a:rPr>
              <a:t>tukey’s</a:t>
            </a:r>
            <a:r>
              <a:rPr lang="en-US" sz="1200" dirty="0">
                <a:latin typeface="Arial" panose="020B0604020202020204" pitchFamily="34" charset="0"/>
                <a:cs typeface="Arial" panose="020B0604020202020204" pitchFamily="34" charset="0"/>
              </a:rPr>
              <a:t> multiple corrections and represented with compact letter display. Panel </a:t>
            </a:r>
            <a:r>
              <a:rPr lang="en-US" sz="1200" b="1" dirty="0">
                <a:latin typeface="Arial" panose="020B0604020202020204" pitchFamily="34" charset="0"/>
                <a:cs typeface="Arial" panose="020B0604020202020204" pitchFamily="34" charset="0"/>
              </a:rPr>
              <a:t>F</a:t>
            </a:r>
            <a:r>
              <a:rPr lang="en-US" sz="1200" dirty="0">
                <a:latin typeface="Arial" panose="020B0604020202020204" pitchFamily="34" charset="0"/>
                <a:cs typeface="Arial" panose="020B0604020202020204" pitchFamily="34" charset="0"/>
              </a:rPr>
              <a:t> was created in </a:t>
            </a:r>
            <a:r>
              <a:rPr lang="en-US" sz="1200" dirty="0" err="1">
                <a:latin typeface="Arial" panose="020B0604020202020204" pitchFamily="34" charset="0"/>
                <a:cs typeface="Arial" panose="020B0604020202020204" pitchFamily="34" charset="0"/>
              </a:rPr>
              <a:t>BioRender</a:t>
            </a:r>
            <a:r>
              <a:rPr lang="en-US" sz="1200" dirty="0">
                <a:latin typeface="Arial" panose="020B0604020202020204" pitchFamily="34" charset="0"/>
                <a:cs typeface="Arial" panose="020B0604020202020204" pitchFamily="34" charset="0"/>
              </a:rPr>
              <a:t> (White, A. (2025) https://BioRender.com/eqznm6m).</a:t>
            </a:r>
          </a:p>
        </p:txBody>
      </p:sp>
    </p:spTree>
    <p:extLst>
      <p:ext uri="{BB962C8B-B14F-4D97-AF65-F5344CB8AC3E}">
        <p14:creationId xmlns:p14="http://schemas.microsoft.com/office/powerpoint/2010/main" val="3928269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B0F182AD-D86D-A3D4-7233-F684166D14EE}"/>
            </a:ext>
          </a:extLst>
        </p:cNvPr>
        <p:cNvGrpSpPr/>
        <p:nvPr/>
      </p:nvGrpSpPr>
      <p:grpSpPr>
        <a:xfrm>
          <a:off x="0" y="0"/>
          <a:ext cx="0" cy="0"/>
          <a:chOff x="0" y="0"/>
          <a:chExt cx="0" cy="0"/>
        </a:xfrm>
      </p:grpSpPr>
      <p:grpSp>
        <p:nvGrpSpPr>
          <p:cNvPr id="650" name="Group 649">
            <a:extLst>
              <a:ext uri="{FF2B5EF4-FFF2-40B4-BE49-F238E27FC236}">
                <a16:creationId xmlns:a16="http://schemas.microsoft.com/office/drawing/2014/main" id="{6320BB5F-53AF-9A04-AB1F-5A2D534D511B}"/>
              </a:ext>
            </a:extLst>
          </p:cNvPr>
          <p:cNvGrpSpPr/>
          <p:nvPr/>
        </p:nvGrpSpPr>
        <p:grpSpPr>
          <a:xfrm>
            <a:off x="299875" y="7356891"/>
            <a:ext cx="1536875" cy="1757193"/>
            <a:chOff x="299875" y="7356891"/>
            <a:chExt cx="1536875" cy="1757193"/>
          </a:xfrm>
        </p:grpSpPr>
        <p:grpSp>
          <p:nvGrpSpPr>
            <p:cNvPr id="647" name="Group 646">
              <a:extLst>
                <a:ext uri="{FF2B5EF4-FFF2-40B4-BE49-F238E27FC236}">
                  <a16:creationId xmlns:a16="http://schemas.microsoft.com/office/drawing/2014/main" id="{4F78A4DA-5B50-CAFE-77D9-129F6CF20710}"/>
                </a:ext>
              </a:extLst>
            </p:cNvPr>
            <p:cNvGrpSpPr/>
            <p:nvPr/>
          </p:nvGrpSpPr>
          <p:grpSpPr>
            <a:xfrm>
              <a:off x="299875" y="7356891"/>
              <a:ext cx="1536875" cy="1598491"/>
              <a:chOff x="299875" y="7356891"/>
              <a:chExt cx="1536875" cy="1598491"/>
            </a:xfrm>
          </p:grpSpPr>
          <p:grpSp>
            <p:nvGrpSpPr>
              <p:cNvPr id="645" name="Group 644">
                <a:extLst>
                  <a:ext uri="{FF2B5EF4-FFF2-40B4-BE49-F238E27FC236}">
                    <a16:creationId xmlns:a16="http://schemas.microsoft.com/office/drawing/2014/main" id="{44E12CC8-60C9-FD99-AE61-445A0379C315}"/>
                  </a:ext>
                </a:extLst>
              </p:cNvPr>
              <p:cNvGrpSpPr/>
              <p:nvPr/>
            </p:nvGrpSpPr>
            <p:grpSpPr>
              <a:xfrm>
                <a:off x="299875" y="7356891"/>
                <a:ext cx="1536875" cy="1598491"/>
                <a:chOff x="299875" y="7356891"/>
                <a:chExt cx="1536875" cy="1598491"/>
              </a:xfrm>
            </p:grpSpPr>
            <p:grpSp>
              <p:nvGrpSpPr>
                <p:cNvPr id="641" name="Group 640">
                  <a:extLst>
                    <a:ext uri="{FF2B5EF4-FFF2-40B4-BE49-F238E27FC236}">
                      <a16:creationId xmlns:a16="http://schemas.microsoft.com/office/drawing/2014/main" id="{C15E0D02-74C8-77C0-6D12-B5F2F2DDA45A}"/>
                    </a:ext>
                  </a:extLst>
                </p:cNvPr>
                <p:cNvGrpSpPr/>
                <p:nvPr/>
              </p:nvGrpSpPr>
              <p:grpSpPr>
                <a:xfrm>
                  <a:off x="299875" y="7356891"/>
                  <a:ext cx="1536875" cy="1598491"/>
                  <a:chOff x="299875" y="7356891"/>
                  <a:chExt cx="1536875" cy="1598491"/>
                </a:xfrm>
              </p:grpSpPr>
              <p:grpSp>
                <p:nvGrpSpPr>
                  <p:cNvPr id="637" name="Group 636">
                    <a:extLst>
                      <a:ext uri="{FF2B5EF4-FFF2-40B4-BE49-F238E27FC236}">
                        <a16:creationId xmlns:a16="http://schemas.microsoft.com/office/drawing/2014/main" id="{136EC1B5-2E73-AF36-177F-22866BBC19B3}"/>
                      </a:ext>
                    </a:extLst>
                  </p:cNvPr>
                  <p:cNvGrpSpPr/>
                  <p:nvPr/>
                </p:nvGrpSpPr>
                <p:grpSpPr>
                  <a:xfrm>
                    <a:off x="299875" y="7356891"/>
                    <a:ext cx="1536875" cy="1598491"/>
                    <a:chOff x="299875" y="7356891"/>
                    <a:chExt cx="1536875" cy="1598491"/>
                  </a:xfrm>
                </p:grpSpPr>
                <p:sp>
                  <p:nvSpPr>
                    <p:cNvPr id="630" name="TextBox 629">
                      <a:extLst>
                        <a:ext uri="{FF2B5EF4-FFF2-40B4-BE49-F238E27FC236}">
                          <a16:creationId xmlns:a16="http://schemas.microsoft.com/office/drawing/2014/main" id="{F7BEF72D-9BF6-5E7D-A3D0-57070C2DA735}"/>
                        </a:ext>
                      </a:extLst>
                    </p:cNvPr>
                    <p:cNvSpPr txBox="1"/>
                    <p:nvPr/>
                  </p:nvSpPr>
                  <p:spPr>
                    <a:xfrm rot="16200000">
                      <a:off x="-358226" y="8014992"/>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Iba1+ cells/mm</a:t>
                      </a:r>
                      <a:r>
                        <a:rPr lang="en-US" sz="1000" baseline="30000" dirty="0">
                          <a:latin typeface="Arial" panose="020B0604020202020204" pitchFamily="34" charset="0"/>
                          <a:cs typeface="Arial" panose="020B0604020202020204" pitchFamily="34" charset="0"/>
                        </a:rPr>
                        <a:t>2</a:t>
                      </a:r>
                    </a:p>
                  </p:txBody>
                </p:sp>
                <p:grpSp>
                  <p:nvGrpSpPr>
                    <p:cNvPr id="636" name="Group 635">
                      <a:extLst>
                        <a:ext uri="{FF2B5EF4-FFF2-40B4-BE49-F238E27FC236}">
                          <a16:creationId xmlns:a16="http://schemas.microsoft.com/office/drawing/2014/main" id="{4C8D36B5-5245-4852-09E1-D43276715ECE}"/>
                        </a:ext>
                      </a:extLst>
                    </p:cNvPr>
                    <p:cNvGrpSpPr/>
                    <p:nvPr/>
                  </p:nvGrpSpPr>
                  <p:grpSpPr>
                    <a:xfrm>
                      <a:off x="441094" y="7389825"/>
                      <a:ext cx="1395656" cy="1565557"/>
                      <a:chOff x="441094" y="7389825"/>
                      <a:chExt cx="1395656" cy="1565557"/>
                    </a:xfrm>
                  </p:grpSpPr>
                  <p:pic>
                    <p:nvPicPr>
                      <p:cNvPr id="5" name="Picture 4">
                        <a:extLst>
                          <a:ext uri="{FF2B5EF4-FFF2-40B4-BE49-F238E27FC236}">
                            <a16:creationId xmlns:a16="http://schemas.microsoft.com/office/drawing/2014/main" id="{3CCF0CF8-FAF7-A58D-1448-877AFC0005AB}"/>
                          </a:ext>
                        </a:extLst>
                      </p:cNvPr>
                      <p:cNvPicPr>
                        <a:picLocks noChangeAspect="1"/>
                      </p:cNvPicPr>
                      <p:nvPr/>
                    </p:nvPicPr>
                    <p:blipFill>
                      <a:blip r:embed="rId3"/>
                      <a:srcRect l="10555" t="6991" r="68514" b="72513"/>
                      <a:stretch/>
                    </p:blipFill>
                    <p:spPr>
                      <a:xfrm>
                        <a:off x="705255" y="7389825"/>
                        <a:ext cx="1131495" cy="1565557"/>
                      </a:xfrm>
                      <a:prstGeom prst="rect">
                        <a:avLst/>
                      </a:prstGeom>
                    </p:spPr>
                  </p:pic>
                  <p:grpSp>
                    <p:nvGrpSpPr>
                      <p:cNvPr id="635" name="Group 634">
                        <a:extLst>
                          <a:ext uri="{FF2B5EF4-FFF2-40B4-BE49-F238E27FC236}">
                            <a16:creationId xmlns:a16="http://schemas.microsoft.com/office/drawing/2014/main" id="{4939B6A9-0829-376A-0C7E-9558CA678609}"/>
                          </a:ext>
                        </a:extLst>
                      </p:cNvPr>
                      <p:cNvGrpSpPr/>
                      <p:nvPr/>
                    </p:nvGrpSpPr>
                    <p:grpSpPr>
                      <a:xfrm>
                        <a:off x="441094" y="7393036"/>
                        <a:ext cx="352982" cy="1562346"/>
                        <a:chOff x="441094" y="7393036"/>
                        <a:chExt cx="352982" cy="1562346"/>
                      </a:xfrm>
                    </p:grpSpPr>
                    <p:sp>
                      <p:nvSpPr>
                        <p:cNvPr id="631" name="TextBox 630">
                          <a:extLst>
                            <a:ext uri="{FF2B5EF4-FFF2-40B4-BE49-F238E27FC236}">
                              <a16:creationId xmlns:a16="http://schemas.microsoft.com/office/drawing/2014/main" id="{7D52AAA4-F2C9-F9C5-8AE7-8D9B6563D0F7}"/>
                            </a:ext>
                          </a:extLst>
                        </p:cNvPr>
                        <p:cNvSpPr txBox="1"/>
                        <p:nvPr/>
                      </p:nvSpPr>
                      <p:spPr>
                        <a:xfrm>
                          <a:off x="441094" y="8716855"/>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0.0</a:t>
                          </a:r>
                        </a:p>
                      </p:txBody>
                    </p:sp>
                    <p:sp>
                      <p:nvSpPr>
                        <p:cNvPr id="632" name="TextBox 631">
                          <a:extLst>
                            <a:ext uri="{FF2B5EF4-FFF2-40B4-BE49-F238E27FC236}">
                              <a16:creationId xmlns:a16="http://schemas.microsoft.com/office/drawing/2014/main" id="{68098659-FF66-3A70-E469-B17DB802E352}"/>
                            </a:ext>
                          </a:extLst>
                        </p:cNvPr>
                        <p:cNvSpPr txBox="1"/>
                        <p:nvPr/>
                      </p:nvSpPr>
                      <p:spPr>
                        <a:xfrm>
                          <a:off x="441094" y="8275582"/>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0.2</a:t>
                          </a:r>
                        </a:p>
                      </p:txBody>
                    </p:sp>
                    <p:sp>
                      <p:nvSpPr>
                        <p:cNvPr id="633" name="TextBox 632">
                          <a:extLst>
                            <a:ext uri="{FF2B5EF4-FFF2-40B4-BE49-F238E27FC236}">
                              <a16:creationId xmlns:a16="http://schemas.microsoft.com/office/drawing/2014/main" id="{74972BE9-66A5-BA35-885C-27B8BAF2A150}"/>
                            </a:ext>
                          </a:extLst>
                        </p:cNvPr>
                        <p:cNvSpPr txBox="1"/>
                        <p:nvPr/>
                      </p:nvSpPr>
                      <p:spPr>
                        <a:xfrm>
                          <a:off x="441094" y="7834309"/>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0.4</a:t>
                          </a:r>
                        </a:p>
                      </p:txBody>
                    </p:sp>
                    <p:sp>
                      <p:nvSpPr>
                        <p:cNvPr id="634" name="TextBox 633">
                          <a:extLst>
                            <a:ext uri="{FF2B5EF4-FFF2-40B4-BE49-F238E27FC236}">
                              <a16:creationId xmlns:a16="http://schemas.microsoft.com/office/drawing/2014/main" id="{3884D40A-8CAB-5E21-7850-FF9BF513F56C}"/>
                            </a:ext>
                          </a:extLst>
                        </p:cNvPr>
                        <p:cNvSpPr txBox="1"/>
                        <p:nvPr/>
                      </p:nvSpPr>
                      <p:spPr>
                        <a:xfrm>
                          <a:off x="441094" y="7393036"/>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0.6</a:t>
                          </a:r>
                        </a:p>
                      </p:txBody>
                    </p:sp>
                  </p:grpSp>
                </p:grpSp>
              </p:grpSp>
              <p:sp>
                <p:nvSpPr>
                  <p:cNvPr id="638" name="Rectangle 637">
                    <a:extLst>
                      <a:ext uri="{FF2B5EF4-FFF2-40B4-BE49-F238E27FC236}">
                        <a16:creationId xmlns:a16="http://schemas.microsoft.com/office/drawing/2014/main" id="{20CCA286-6663-4741-D904-E15B0E206F4F}"/>
                      </a:ext>
                    </a:extLst>
                  </p:cNvPr>
                  <p:cNvSpPr/>
                  <p:nvPr/>
                </p:nvSpPr>
                <p:spPr>
                  <a:xfrm>
                    <a:off x="856672" y="8224736"/>
                    <a:ext cx="106368" cy="1507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9" name="Rectangle 638">
                    <a:extLst>
                      <a:ext uri="{FF2B5EF4-FFF2-40B4-BE49-F238E27FC236}">
                        <a16:creationId xmlns:a16="http://schemas.microsoft.com/office/drawing/2014/main" id="{CA75459F-28E7-F988-CD75-52A35D23C1B7}"/>
                      </a:ext>
                    </a:extLst>
                  </p:cNvPr>
                  <p:cNvSpPr/>
                  <p:nvPr/>
                </p:nvSpPr>
                <p:spPr>
                  <a:xfrm>
                    <a:off x="1296038" y="8240953"/>
                    <a:ext cx="106368" cy="1507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40" name="Rectangle 639">
                    <a:extLst>
                      <a:ext uri="{FF2B5EF4-FFF2-40B4-BE49-F238E27FC236}">
                        <a16:creationId xmlns:a16="http://schemas.microsoft.com/office/drawing/2014/main" id="{A4BD7B3A-DB04-D140-0D17-F7E258D95123}"/>
                      </a:ext>
                    </a:extLst>
                  </p:cNvPr>
                  <p:cNvSpPr/>
                  <p:nvPr/>
                </p:nvSpPr>
                <p:spPr>
                  <a:xfrm>
                    <a:off x="1535987" y="7785378"/>
                    <a:ext cx="106368" cy="1507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42" name="TextBox 641">
                  <a:extLst>
                    <a:ext uri="{FF2B5EF4-FFF2-40B4-BE49-F238E27FC236}">
                      <a16:creationId xmlns:a16="http://schemas.microsoft.com/office/drawing/2014/main" id="{9EE1FEC6-087F-1053-9546-1C08B2E874E5}"/>
                    </a:ext>
                  </a:extLst>
                </p:cNvPr>
                <p:cNvSpPr txBox="1"/>
                <p:nvPr/>
              </p:nvSpPr>
              <p:spPr>
                <a:xfrm>
                  <a:off x="781284" y="8190436"/>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sp>
              <p:nvSpPr>
                <p:cNvPr id="643" name="TextBox 642">
                  <a:extLst>
                    <a:ext uri="{FF2B5EF4-FFF2-40B4-BE49-F238E27FC236}">
                      <a16:creationId xmlns:a16="http://schemas.microsoft.com/office/drawing/2014/main" id="{4966A26F-5364-BE07-C5E1-19AE7D1A4812}"/>
                    </a:ext>
                  </a:extLst>
                </p:cNvPr>
                <p:cNvSpPr txBox="1"/>
                <p:nvPr/>
              </p:nvSpPr>
              <p:spPr>
                <a:xfrm>
                  <a:off x="1235242" y="8240692"/>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sp>
              <p:nvSpPr>
                <p:cNvPr id="644" name="TextBox 643">
                  <a:extLst>
                    <a:ext uri="{FF2B5EF4-FFF2-40B4-BE49-F238E27FC236}">
                      <a16:creationId xmlns:a16="http://schemas.microsoft.com/office/drawing/2014/main" id="{9B484F67-BF94-85FE-A642-30DC452D6FC6}"/>
                    </a:ext>
                  </a:extLst>
                </p:cNvPr>
                <p:cNvSpPr txBox="1"/>
                <p:nvPr/>
              </p:nvSpPr>
              <p:spPr>
                <a:xfrm>
                  <a:off x="1460602" y="7770518"/>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grpSp>
          <p:sp>
            <p:nvSpPr>
              <p:cNvPr id="646" name="Rectangle 645">
                <a:extLst>
                  <a:ext uri="{FF2B5EF4-FFF2-40B4-BE49-F238E27FC236}">
                    <a16:creationId xmlns:a16="http://schemas.microsoft.com/office/drawing/2014/main" id="{BAFD6F80-BBD9-A2BE-6EF7-BDEF43B7D08E}"/>
                  </a:ext>
                </a:extLst>
              </p:cNvPr>
              <p:cNvSpPr/>
              <p:nvPr/>
            </p:nvSpPr>
            <p:spPr>
              <a:xfrm>
                <a:off x="1065179" y="7577847"/>
                <a:ext cx="117547" cy="102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49" name="TextBox 648">
              <a:extLst>
                <a:ext uri="{FF2B5EF4-FFF2-40B4-BE49-F238E27FC236}">
                  <a16:creationId xmlns:a16="http://schemas.microsoft.com/office/drawing/2014/main" id="{3762491A-6C28-F0F4-9EB2-4E4B9623B4F9}"/>
                </a:ext>
              </a:extLst>
            </p:cNvPr>
            <p:cNvSpPr txBox="1"/>
            <p:nvPr/>
          </p:nvSpPr>
          <p:spPr>
            <a:xfrm>
              <a:off x="764754" y="8852346"/>
              <a:ext cx="998991"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Symptomatic</a:t>
              </a:r>
            </a:p>
          </p:txBody>
        </p:sp>
      </p:grpSp>
      <p:sp>
        <p:nvSpPr>
          <p:cNvPr id="335" name="Google Shape;335;p18">
            <a:extLst>
              <a:ext uri="{FF2B5EF4-FFF2-40B4-BE49-F238E27FC236}">
                <a16:creationId xmlns:a16="http://schemas.microsoft.com/office/drawing/2014/main" id="{6C3EC4F6-59B1-1521-85FD-3946F972B672}"/>
              </a:ext>
            </a:extLst>
          </p:cNvPr>
          <p:cNvSpPr txBox="1"/>
          <p:nvPr/>
        </p:nvSpPr>
        <p:spPr>
          <a:xfrm>
            <a:off x="228600" y="32655"/>
            <a:ext cx="94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000000"/>
                </a:solidFill>
                <a:latin typeface="Arial" panose="020B0604020202020204" pitchFamily="34" charset="0"/>
                <a:cs typeface="Arial" panose="020B0604020202020204" pitchFamily="34" charset="0"/>
              </a:rPr>
              <a:t>A)</a:t>
            </a:r>
            <a:endParaRPr sz="1600" b="1">
              <a:solidFill>
                <a:srgbClr val="000000"/>
              </a:solidFill>
              <a:latin typeface="Arial" panose="020B0604020202020204" pitchFamily="34" charset="0"/>
              <a:cs typeface="Arial" panose="020B0604020202020204" pitchFamily="34" charset="0"/>
            </a:endParaRPr>
          </a:p>
        </p:txBody>
      </p:sp>
      <p:sp>
        <p:nvSpPr>
          <p:cNvPr id="384" name="Google Shape;384;p18">
            <a:extLst>
              <a:ext uri="{FF2B5EF4-FFF2-40B4-BE49-F238E27FC236}">
                <a16:creationId xmlns:a16="http://schemas.microsoft.com/office/drawing/2014/main" id="{771CCDB4-2981-08EE-6A0B-F6860F3EE738}"/>
              </a:ext>
            </a:extLst>
          </p:cNvPr>
          <p:cNvSpPr txBox="1"/>
          <p:nvPr/>
        </p:nvSpPr>
        <p:spPr>
          <a:xfrm>
            <a:off x="3523129" y="32655"/>
            <a:ext cx="94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latin typeface="Arial" panose="020B0604020202020204" pitchFamily="34" charset="0"/>
                <a:cs typeface="Arial" panose="020B0604020202020204" pitchFamily="34" charset="0"/>
              </a:rPr>
              <a:t>B</a:t>
            </a:r>
            <a:r>
              <a:rPr lang="en" sz="1600" b="1" dirty="0">
                <a:solidFill>
                  <a:srgbClr val="000000"/>
                </a:solidFill>
                <a:latin typeface="Arial" panose="020B0604020202020204" pitchFamily="34" charset="0"/>
                <a:cs typeface="Arial" panose="020B0604020202020204" pitchFamily="34" charset="0"/>
              </a:rPr>
              <a:t>)</a:t>
            </a:r>
            <a:endParaRPr sz="1600" b="1" dirty="0">
              <a:solidFill>
                <a:srgbClr val="00000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AEF2250C-9921-FDC1-6074-C5A0449A31FC}"/>
              </a:ext>
            </a:extLst>
          </p:cNvPr>
          <p:cNvGrpSpPr/>
          <p:nvPr/>
        </p:nvGrpSpPr>
        <p:grpSpPr>
          <a:xfrm>
            <a:off x="329076" y="146405"/>
            <a:ext cx="3060459" cy="3995234"/>
            <a:chOff x="329076" y="146405"/>
            <a:chExt cx="3060459" cy="3995234"/>
          </a:xfrm>
        </p:grpSpPr>
        <p:pic>
          <p:nvPicPr>
            <p:cNvPr id="473" name="Picture 472" descr="A close up of a microscope&#10;&#10;AI-generated content may be incorrect.">
              <a:extLst>
                <a:ext uri="{FF2B5EF4-FFF2-40B4-BE49-F238E27FC236}">
                  <a16:creationId xmlns:a16="http://schemas.microsoft.com/office/drawing/2014/main" id="{CE7B18EF-17B1-205E-787A-267BC37D3C62}"/>
                </a:ext>
              </a:extLst>
            </p:cNvPr>
            <p:cNvPicPr>
              <a:picLocks noChangeAspect="1"/>
            </p:cNvPicPr>
            <p:nvPr/>
          </p:nvPicPr>
          <p:blipFill>
            <a:blip r:embed="rId4"/>
            <a:stretch>
              <a:fillRect/>
            </a:stretch>
          </p:blipFill>
          <p:spPr>
            <a:xfrm>
              <a:off x="827487" y="714122"/>
              <a:ext cx="834602" cy="834602"/>
            </a:xfrm>
            <a:prstGeom prst="rect">
              <a:avLst/>
            </a:prstGeom>
          </p:spPr>
        </p:pic>
        <p:sp>
          <p:nvSpPr>
            <p:cNvPr id="342" name="Google Shape;342;p18">
              <a:extLst>
                <a:ext uri="{FF2B5EF4-FFF2-40B4-BE49-F238E27FC236}">
                  <a16:creationId xmlns:a16="http://schemas.microsoft.com/office/drawing/2014/main" id="{03C023DB-52E7-92B0-A897-39513A54ED34}"/>
                </a:ext>
              </a:extLst>
            </p:cNvPr>
            <p:cNvSpPr txBox="1"/>
            <p:nvPr/>
          </p:nvSpPr>
          <p:spPr>
            <a:xfrm>
              <a:off x="1183478" y="3756080"/>
              <a:ext cx="7656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00"/>
                  </a:solidFill>
                  <a:latin typeface="Arial" panose="020B0604020202020204" pitchFamily="34" charset="0"/>
                  <a:cs typeface="Arial" panose="020B0604020202020204" pitchFamily="34" charset="0"/>
                </a:rPr>
                <a:t>CK2α’</a:t>
              </a:r>
              <a:r>
                <a:rPr lang="en" sz="1100" baseline="30000">
                  <a:solidFill>
                    <a:srgbClr val="000000"/>
                  </a:solidFill>
                  <a:latin typeface="Arial" panose="020B0604020202020204" pitchFamily="34" charset="0"/>
                  <a:cs typeface="Arial" panose="020B0604020202020204" pitchFamily="34" charset="0"/>
                </a:rPr>
                <a:t>(+/-)</a:t>
              </a:r>
              <a:endParaRPr sz="1100" baseline="30000">
                <a:solidFill>
                  <a:srgbClr val="000000"/>
                </a:solidFill>
                <a:latin typeface="Arial" panose="020B0604020202020204" pitchFamily="34" charset="0"/>
                <a:cs typeface="Arial" panose="020B0604020202020204" pitchFamily="34" charset="0"/>
              </a:endParaRPr>
            </a:p>
          </p:txBody>
        </p:sp>
        <p:sp>
          <p:nvSpPr>
            <p:cNvPr id="344" name="Google Shape;344;p18">
              <a:extLst>
                <a:ext uri="{FF2B5EF4-FFF2-40B4-BE49-F238E27FC236}">
                  <a16:creationId xmlns:a16="http://schemas.microsoft.com/office/drawing/2014/main" id="{1192F375-C478-9592-BD4F-3B2AA97C47FF}"/>
                </a:ext>
              </a:extLst>
            </p:cNvPr>
            <p:cNvSpPr txBox="1"/>
            <p:nvPr/>
          </p:nvSpPr>
          <p:spPr>
            <a:xfrm rot="16200000">
              <a:off x="280176" y="953445"/>
              <a:ext cx="5646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000000"/>
                  </a:solidFill>
                  <a:latin typeface="Arial" panose="020B0604020202020204" pitchFamily="34" charset="0"/>
                  <a:cs typeface="Arial" panose="020B0604020202020204" pitchFamily="34" charset="0"/>
                </a:rPr>
                <a:t>WT</a:t>
              </a:r>
              <a:endParaRPr sz="1200" b="1" dirty="0">
                <a:solidFill>
                  <a:srgbClr val="000000"/>
                </a:solidFill>
                <a:latin typeface="Arial" panose="020B0604020202020204" pitchFamily="34" charset="0"/>
                <a:cs typeface="Arial" panose="020B0604020202020204" pitchFamily="34" charset="0"/>
              </a:endParaRPr>
            </a:p>
          </p:txBody>
        </p:sp>
        <p:sp>
          <p:nvSpPr>
            <p:cNvPr id="345" name="Google Shape;345;p18">
              <a:extLst>
                <a:ext uri="{FF2B5EF4-FFF2-40B4-BE49-F238E27FC236}">
                  <a16:creationId xmlns:a16="http://schemas.microsoft.com/office/drawing/2014/main" id="{7057E670-D5B3-9B57-1424-5D6756618EF1}"/>
                </a:ext>
              </a:extLst>
            </p:cNvPr>
            <p:cNvSpPr txBox="1"/>
            <p:nvPr/>
          </p:nvSpPr>
          <p:spPr>
            <a:xfrm rot="16200000">
              <a:off x="280176" y="1854591"/>
              <a:ext cx="5646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Arial" panose="020B0604020202020204" pitchFamily="34" charset="0"/>
                  <a:cs typeface="Arial" panose="020B0604020202020204" pitchFamily="34" charset="0"/>
                </a:rPr>
                <a:t>PS19</a:t>
              </a:r>
              <a:endParaRPr sz="1200" b="1" dirty="0">
                <a:solidFill>
                  <a:srgbClr val="000000"/>
                </a:solidFill>
                <a:latin typeface="Arial" panose="020B0604020202020204" pitchFamily="34" charset="0"/>
                <a:cs typeface="Arial" panose="020B0604020202020204" pitchFamily="34" charset="0"/>
              </a:endParaRPr>
            </a:p>
          </p:txBody>
        </p:sp>
        <p:sp>
          <p:nvSpPr>
            <p:cNvPr id="346" name="Google Shape;346;p18">
              <a:extLst>
                <a:ext uri="{FF2B5EF4-FFF2-40B4-BE49-F238E27FC236}">
                  <a16:creationId xmlns:a16="http://schemas.microsoft.com/office/drawing/2014/main" id="{CA3A15F7-1597-EFD8-3E11-18E086E454E7}"/>
                </a:ext>
              </a:extLst>
            </p:cNvPr>
            <p:cNvSpPr txBox="1"/>
            <p:nvPr/>
          </p:nvSpPr>
          <p:spPr>
            <a:xfrm rot="16200000">
              <a:off x="100626" y="2682205"/>
              <a:ext cx="9237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Arial" panose="020B0604020202020204" pitchFamily="34" charset="0"/>
                  <a:cs typeface="Arial" panose="020B0604020202020204" pitchFamily="34" charset="0"/>
                </a:rPr>
                <a:t>CK2α’</a:t>
              </a:r>
              <a:r>
                <a:rPr lang="en" sz="1200" b="1" baseline="30000" dirty="0">
                  <a:latin typeface="Arial" panose="020B0604020202020204" pitchFamily="34" charset="0"/>
                  <a:cs typeface="Arial" panose="020B0604020202020204" pitchFamily="34" charset="0"/>
                </a:rPr>
                <a:t>(+/-)</a:t>
              </a:r>
              <a:endParaRPr sz="1200" b="1" baseline="30000" dirty="0">
                <a:solidFill>
                  <a:srgbClr val="000000"/>
                </a:solidFill>
                <a:latin typeface="Arial" panose="020B0604020202020204" pitchFamily="34" charset="0"/>
                <a:cs typeface="Arial" panose="020B0604020202020204" pitchFamily="34" charset="0"/>
              </a:endParaRPr>
            </a:p>
          </p:txBody>
        </p:sp>
        <p:sp>
          <p:nvSpPr>
            <p:cNvPr id="347" name="Google Shape;347;p18">
              <a:extLst>
                <a:ext uri="{FF2B5EF4-FFF2-40B4-BE49-F238E27FC236}">
                  <a16:creationId xmlns:a16="http://schemas.microsoft.com/office/drawing/2014/main" id="{396FBC0F-F637-3AF4-AE70-9FB0C31F2D76}"/>
                </a:ext>
              </a:extLst>
            </p:cNvPr>
            <p:cNvSpPr txBox="1"/>
            <p:nvPr/>
          </p:nvSpPr>
          <p:spPr>
            <a:xfrm rot="16200000">
              <a:off x="106626" y="3452389"/>
              <a:ext cx="911700" cy="46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PS19;</a:t>
              </a:r>
              <a:endParaRPr sz="1200" b="1"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C</a:t>
              </a:r>
              <a:r>
                <a:rPr lang="en" sz="1200" b="1" dirty="0">
                  <a:solidFill>
                    <a:schemeClr val="dk1"/>
                  </a:solidFill>
                  <a:latin typeface="Arial" panose="020B0604020202020204" pitchFamily="34" charset="0"/>
                  <a:cs typeface="Arial" panose="020B0604020202020204" pitchFamily="34" charset="0"/>
                </a:rPr>
                <a:t>K2α’</a:t>
              </a:r>
              <a:r>
                <a:rPr lang="en" sz="1200" b="1" baseline="30000" dirty="0">
                  <a:solidFill>
                    <a:schemeClr val="dk1"/>
                  </a:solidFill>
                  <a:latin typeface="Arial" panose="020B0604020202020204" pitchFamily="34" charset="0"/>
                  <a:cs typeface="Arial" panose="020B0604020202020204" pitchFamily="34" charset="0"/>
                </a:rPr>
                <a:t>(+/-)</a:t>
              </a:r>
              <a:endParaRPr sz="1200" b="1" baseline="300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1200" b="1" dirty="0">
                <a:latin typeface="Arial" panose="020B0604020202020204" pitchFamily="34" charset="0"/>
                <a:cs typeface="Arial" panose="020B0604020202020204" pitchFamily="34" charset="0"/>
              </a:endParaRPr>
            </a:p>
          </p:txBody>
        </p:sp>
        <p:sp>
          <p:nvSpPr>
            <p:cNvPr id="352" name="Google Shape;352;p18">
              <a:extLst>
                <a:ext uri="{FF2B5EF4-FFF2-40B4-BE49-F238E27FC236}">
                  <a16:creationId xmlns:a16="http://schemas.microsoft.com/office/drawing/2014/main" id="{11F86627-F000-082D-3892-07091D514B6F}"/>
                </a:ext>
              </a:extLst>
            </p:cNvPr>
            <p:cNvSpPr txBox="1"/>
            <p:nvPr/>
          </p:nvSpPr>
          <p:spPr>
            <a:xfrm>
              <a:off x="907176"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Arial" panose="020B0604020202020204" pitchFamily="34" charset="0"/>
                  <a:cs typeface="Arial" panose="020B0604020202020204" pitchFamily="34" charset="0"/>
                </a:rPr>
                <a:t>CA1</a:t>
              </a:r>
              <a:endParaRPr sz="1200" b="1" dirty="0">
                <a:solidFill>
                  <a:schemeClr val="dk1"/>
                </a:solidFill>
                <a:latin typeface="Arial" panose="020B0604020202020204" pitchFamily="34" charset="0"/>
                <a:cs typeface="Arial" panose="020B0604020202020204" pitchFamily="34" charset="0"/>
              </a:endParaRPr>
            </a:p>
          </p:txBody>
        </p:sp>
        <p:sp>
          <p:nvSpPr>
            <p:cNvPr id="353" name="Google Shape;353;p18">
              <a:extLst>
                <a:ext uri="{FF2B5EF4-FFF2-40B4-BE49-F238E27FC236}">
                  <a16:creationId xmlns:a16="http://schemas.microsoft.com/office/drawing/2014/main" id="{3ED985DA-A960-5594-1C6D-D2F2A3D6E32D}"/>
                </a:ext>
              </a:extLst>
            </p:cNvPr>
            <p:cNvSpPr txBox="1"/>
            <p:nvPr/>
          </p:nvSpPr>
          <p:spPr>
            <a:xfrm>
              <a:off x="1830541"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Arial" panose="020B0604020202020204" pitchFamily="34" charset="0"/>
                  <a:cs typeface="Arial" panose="020B0604020202020204" pitchFamily="34" charset="0"/>
                </a:rPr>
                <a:t>CA3</a:t>
              </a:r>
              <a:endParaRPr sz="1200" b="1" dirty="0">
                <a:solidFill>
                  <a:schemeClr val="dk1"/>
                </a:solidFill>
                <a:latin typeface="Arial" panose="020B0604020202020204" pitchFamily="34" charset="0"/>
                <a:cs typeface="Arial" panose="020B0604020202020204" pitchFamily="34" charset="0"/>
              </a:endParaRPr>
            </a:p>
          </p:txBody>
        </p:sp>
        <p:sp>
          <p:nvSpPr>
            <p:cNvPr id="354" name="Google Shape;354;p18">
              <a:extLst>
                <a:ext uri="{FF2B5EF4-FFF2-40B4-BE49-F238E27FC236}">
                  <a16:creationId xmlns:a16="http://schemas.microsoft.com/office/drawing/2014/main" id="{8253C1C1-373A-C22D-9181-C483FFED74BF}"/>
                </a:ext>
              </a:extLst>
            </p:cNvPr>
            <p:cNvSpPr txBox="1"/>
            <p:nvPr/>
          </p:nvSpPr>
          <p:spPr>
            <a:xfrm>
              <a:off x="2646329"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Arial" panose="020B0604020202020204" pitchFamily="34" charset="0"/>
                  <a:cs typeface="Arial" panose="020B0604020202020204" pitchFamily="34" charset="0"/>
                </a:rPr>
                <a:t>DG</a:t>
              </a:r>
              <a:endParaRPr sz="1200" b="1" dirty="0">
                <a:solidFill>
                  <a:schemeClr val="dk1"/>
                </a:solidFill>
                <a:latin typeface="Arial" panose="020B0604020202020204" pitchFamily="34" charset="0"/>
                <a:cs typeface="Arial" panose="020B0604020202020204" pitchFamily="34" charset="0"/>
              </a:endParaRPr>
            </a:p>
          </p:txBody>
        </p:sp>
        <p:sp>
          <p:nvSpPr>
            <p:cNvPr id="358" name="Google Shape;358;p18">
              <a:extLst>
                <a:ext uri="{FF2B5EF4-FFF2-40B4-BE49-F238E27FC236}">
                  <a16:creationId xmlns:a16="http://schemas.microsoft.com/office/drawing/2014/main" id="{C0EE0579-DDCB-20B9-3B01-3F8E17B75ED6}"/>
                </a:ext>
              </a:extLst>
            </p:cNvPr>
            <p:cNvSpPr txBox="1"/>
            <p:nvPr/>
          </p:nvSpPr>
          <p:spPr>
            <a:xfrm>
              <a:off x="1472002" y="146405"/>
              <a:ext cx="12900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Arial" panose="020B0604020202020204" pitchFamily="34" charset="0"/>
                  <a:cs typeface="Arial" panose="020B0604020202020204" pitchFamily="34" charset="0"/>
                </a:rPr>
                <a:t>Prodromal</a:t>
              </a:r>
              <a:endParaRPr sz="1200" b="1" u="sng" dirty="0">
                <a:solidFill>
                  <a:schemeClr val="dk1"/>
                </a:solidFill>
                <a:latin typeface="Arial" panose="020B0604020202020204" pitchFamily="34" charset="0"/>
                <a:cs typeface="Arial" panose="020B0604020202020204" pitchFamily="34" charset="0"/>
              </a:endParaRPr>
            </a:p>
          </p:txBody>
        </p:sp>
        <p:pic>
          <p:nvPicPr>
            <p:cNvPr id="431" name="Picture 430">
              <a:extLst>
                <a:ext uri="{FF2B5EF4-FFF2-40B4-BE49-F238E27FC236}">
                  <a16:creationId xmlns:a16="http://schemas.microsoft.com/office/drawing/2014/main" id="{C7D948BF-9BC0-0090-48C2-198E4E8063AC}"/>
                </a:ext>
              </a:extLst>
            </p:cNvPr>
            <p:cNvPicPr>
              <a:picLocks noChangeAspect="1"/>
            </p:cNvPicPr>
            <p:nvPr/>
          </p:nvPicPr>
          <p:blipFill>
            <a:blip r:embed="rId5"/>
            <a:stretch>
              <a:fillRect/>
            </a:stretch>
          </p:blipFill>
          <p:spPr>
            <a:xfrm>
              <a:off x="829899" y="1570309"/>
              <a:ext cx="834602" cy="834602"/>
            </a:xfrm>
            <a:prstGeom prst="rect">
              <a:avLst/>
            </a:prstGeom>
          </p:spPr>
        </p:pic>
        <p:pic>
          <p:nvPicPr>
            <p:cNvPr id="435" name="Picture 434">
              <a:extLst>
                <a:ext uri="{FF2B5EF4-FFF2-40B4-BE49-F238E27FC236}">
                  <a16:creationId xmlns:a16="http://schemas.microsoft.com/office/drawing/2014/main" id="{C50FB314-7F2A-8408-05CA-2CEC8A617513}"/>
                </a:ext>
              </a:extLst>
            </p:cNvPr>
            <p:cNvPicPr>
              <a:picLocks noChangeAspect="1"/>
            </p:cNvPicPr>
            <p:nvPr/>
          </p:nvPicPr>
          <p:blipFill>
            <a:blip r:embed="rId6"/>
            <a:stretch>
              <a:fillRect/>
            </a:stretch>
          </p:blipFill>
          <p:spPr>
            <a:xfrm>
              <a:off x="829899" y="3282683"/>
              <a:ext cx="834602" cy="834602"/>
            </a:xfrm>
            <a:prstGeom prst="rect">
              <a:avLst/>
            </a:prstGeom>
          </p:spPr>
        </p:pic>
        <p:pic>
          <p:nvPicPr>
            <p:cNvPr id="437" name="Picture 436">
              <a:extLst>
                <a:ext uri="{FF2B5EF4-FFF2-40B4-BE49-F238E27FC236}">
                  <a16:creationId xmlns:a16="http://schemas.microsoft.com/office/drawing/2014/main" id="{DD7B54A0-7995-4FF9-88CE-70B5A6F2F02E}"/>
                </a:ext>
              </a:extLst>
            </p:cNvPr>
            <p:cNvPicPr>
              <a:picLocks noChangeAspect="1"/>
            </p:cNvPicPr>
            <p:nvPr/>
          </p:nvPicPr>
          <p:blipFill>
            <a:blip r:embed="rId7"/>
            <a:stretch>
              <a:fillRect/>
            </a:stretch>
          </p:blipFill>
          <p:spPr>
            <a:xfrm>
              <a:off x="829899" y="2426496"/>
              <a:ext cx="834602" cy="834602"/>
            </a:xfrm>
            <a:prstGeom prst="rect">
              <a:avLst/>
            </a:prstGeom>
          </p:spPr>
        </p:pic>
        <p:pic>
          <p:nvPicPr>
            <p:cNvPr id="439" name="Picture 438">
              <a:extLst>
                <a:ext uri="{FF2B5EF4-FFF2-40B4-BE49-F238E27FC236}">
                  <a16:creationId xmlns:a16="http://schemas.microsoft.com/office/drawing/2014/main" id="{9BCC5FA3-1C11-18AF-B693-87724176D2F7}"/>
                </a:ext>
              </a:extLst>
            </p:cNvPr>
            <p:cNvPicPr>
              <a:picLocks noChangeAspect="1"/>
            </p:cNvPicPr>
            <p:nvPr/>
          </p:nvPicPr>
          <p:blipFill>
            <a:blip r:embed="rId8"/>
            <a:stretch>
              <a:fillRect/>
            </a:stretch>
          </p:blipFill>
          <p:spPr>
            <a:xfrm>
              <a:off x="1691210" y="1570309"/>
              <a:ext cx="834602" cy="834602"/>
            </a:xfrm>
            <a:prstGeom prst="rect">
              <a:avLst/>
            </a:prstGeom>
          </p:spPr>
        </p:pic>
        <p:pic>
          <p:nvPicPr>
            <p:cNvPr id="441" name="Picture 440">
              <a:extLst>
                <a:ext uri="{FF2B5EF4-FFF2-40B4-BE49-F238E27FC236}">
                  <a16:creationId xmlns:a16="http://schemas.microsoft.com/office/drawing/2014/main" id="{A56F75AF-CF87-0A5D-B6DF-99EFA1A9DEC9}"/>
                </a:ext>
              </a:extLst>
            </p:cNvPr>
            <p:cNvPicPr>
              <a:picLocks noChangeAspect="1"/>
            </p:cNvPicPr>
            <p:nvPr/>
          </p:nvPicPr>
          <p:blipFill>
            <a:blip r:embed="rId9"/>
            <a:stretch>
              <a:fillRect/>
            </a:stretch>
          </p:blipFill>
          <p:spPr>
            <a:xfrm>
              <a:off x="1691210" y="714122"/>
              <a:ext cx="834602" cy="834602"/>
            </a:xfrm>
            <a:prstGeom prst="rect">
              <a:avLst/>
            </a:prstGeom>
          </p:spPr>
        </p:pic>
        <p:pic>
          <p:nvPicPr>
            <p:cNvPr id="443" name="Picture 442">
              <a:extLst>
                <a:ext uri="{FF2B5EF4-FFF2-40B4-BE49-F238E27FC236}">
                  <a16:creationId xmlns:a16="http://schemas.microsoft.com/office/drawing/2014/main" id="{17546775-0F1E-0B32-4E3F-DD4345E4332A}"/>
                </a:ext>
              </a:extLst>
            </p:cNvPr>
            <p:cNvPicPr>
              <a:picLocks noChangeAspect="1"/>
            </p:cNvPicPr>
            <p:nvPr/>
          </p:nvPicPr>
          <p:blipFill>
            <a:blip r:embed="rId10"/>
            <a:stretch>
              <a:fillRect/>
            </a:stretch>
          </p:blipFill>
          <p:spPr>
            <a:xfrm>
              <a:off x="1691210" y="3282683"/>
              <a:ext cx="834602" cy="834602"/>
            </a:xfrm>
            <a:prstGeom prst="rect">
              <a:avLst/>
            </a:prstGeom>
          </p:spPr>
        </p:pic>
        <p:pic>
          <p:nvPicPr>
            <p:cNvPr id="445" name="Picture 444">
              <a:extLst>
                <a:ext uri="{FF2B5EF4-FFF2-40B4-BE49-F238E27FC236}">
                  <a16:creationId xmlns:a16="http://schemas.microsoft.com/office/drawing/2014/main" id="{CA1CE9D3-0EDB-ADC4-92C4-7B7B1799ED19}"/>
                </a:ext>
              </a:extLst>
            </p:cNvPr>
            <p:cNvPicPr>
              <a:picLocks noChangeAspect="1"/>
            </p:cNvPicPr>
            <p:nvPr/>
          </p:nvPicPr>
          <p:blipFill>
            <a:blip r:embed="rId11"/>
            <a:stretch>
              <a:fillRect/>
            </a:stretch>
          </p:blipFill>
          <p:spPr>
            <a:xfrm>
              <a:off x="1691210" y="2426496"/>
              <a:ext cx="834602" cy="834602"/>
            </a:xfrm>
            <a:prstGeom prst="rect">
              <a:avLst/>
            </a:prstGeom>
          </p:spPr>
        </p:pic>
        <p:pic>
          <p:nvPicPr>
            <p:cNvPr id="447" name="Picture 446">
              <a:extLst>
                <a:ext uri="{FF2B5EF4-FFF2-40B4-BE49-F238E27FC236}">
                  <a16:creationId xmlns:a16="http://schemas.microsoft.com/office/drawing/2014/main" id="{F3313D01-B2C0-A1E5-01A1-335D4697D316}"/>
                </a:ext>
              </a:extLst>
            </p:cNvPr>
            <p:cNvPicPr>
              <a:picLocks noChangeAspect="1"/>
            </p:cNvPicPr>
            <p:nvPr/>
          </p:nvPicPr>
          <p:blipFill>
            <a:blip r:embed="rId12"/>
            <a:stretch>
              <a:fillRect/>
            </a:stretch>
          </p:blipFill>
          <p:spPr>
            <a:xfrm>
              <a:off x="2554933" y="1570309"/>
              <a:ext cx="834602" cy="834602"/>
            </a:xfrm>
            <a:prstGeom prst="rect">
              <a:avLst/>
            </a:prstGeom>
          </p:spPr>
        </p:pic>
        <p:pic>
          <p:nvPicPr>
            <p:cNvPr id="449" name="Picture 448">
              <a:extLst>
                <a:ext uri="{FF2B5EF4-FFF2-40B4-BE49-F238E27FC236}">
                  <a16:creationId xmlns:a16="http://schemas.microsoft.com/office/drawing/2014/main" id="{8443A98B-448D-27FF-D39B-30420247F2EE}"/>
                </a:ext>
              </a:extLst>
            </p:cNvPr>
            <p:cNvPicPr>
              <a:picLocks noChangeAspect="1"/>
            </p:cNvPicPr>
            <p:nvPr/>
          </p:nvPicPr>
          <p:blipFill>
            <a:blip r:embed="rId13"/>
            <a:stretch>
              <a:fillRect/>
            </a:stretch>
          </p:blipFill>
          <p:spPr>
            <a:xfrm>
              <a:off x="2554933" y="714122"/>
              <a:ext cx="834602" cy="834602"/>
            </a:xfrm>
            <a:prstGeom prst="rect">
              <a:avLst/>
            </a:prstGeom>
          </p:spPr>
        </p:pic>
        <p:pic>
          <p:nvPicPr>
            <p:cNvPr id="457" name="Picture 456">
              <a:extLst>
                <a:ext uri="{FF2B5EF4-FFF2-40B4-BE49-F238E27FC236}">
                  <a16:creationId xmlns:a16="http://schemas.microsoft.com/office/drawing/2014/main" id="{78BE390F-B6E5-A2DD-3799-69220E2B1061}"/>
                </a:ext>
              </a:extLst>
            </p:cNvPr>
            <p:cNvPicPr>
              <a:picLocks noChangeAspect="1"/>
            </p:cNvPicPr>
            <p:nvPr/>
          </p:nvPicPr>
          <p:blipFill>
            <a:blip r:embed="rId14"/>
            <a:stretch>
              <a:fillRect/>
            </a:stretch>
          </p:blipFill>
          <p:spPr>
            <a:xfrm>
              <a:off x="2554933" y="3282683"/>
              <a:ext cx="834602" cy="834602"/>
            </a:xfrm>
            <a:prstGeom prst="rect">
              <a:avLst/>
            </a:prstGeom>
          </p:spPr>
        </p:pic>
        <p:pic>
          <p:nvPicPr>
            <p:cNvPr id="459" name="Picture 458">
              <a:extLst>
                <a:ext uri="{FF2B5EF4-FFF2-40B4-BE49-F238E27FC236}">
                  <a16:creationId xmlns:a16="http://schemas.microsoft.com/office/drawing/2014/main" id="{C0703267-E1CC-2FAE-CDB6-F99546916CAA}"/>
                </a:ext>
              </a:extLst>
            </p:cNvPr>
            <p:cNvPicPr>
              <a:picLocks noChangeAspect="1"/>
            </p:cNvPicPr>
            <p:nvPr/>
          </p:nvPicPr>
          <p:blipFill>
            <a:blip r:embed="rId15"/>
            <a:stretch>
              <a:fillRect/>
            </a:stretch>
          </p:blipFill>
          <p:spPr>
            <a:xfrm>
              <a:off x="2554933" y="2426496"/>
              <a:ext cx="834602" cy="834602"/>
            </a:xfrm>
            <a:prstGeom prst="rect">
              <a:avLst/>
            </a:prstGeom>
          </p:spPr>
        </p:pic>
        <p:sp>
          <p:nvSpPr>
            <p:cNvPr id="470" name="TextBox 469">
              <a:extLst>
                <a:ext uri="{FF2B5EF4-FFF2-40B4-BE49-F238E27FC236}">
                  <a16:creationId xmlns:a16="http://schemas.microsoft.com/office/drawing/2014/main" id="{4FAF09F0-7FF4-57D4-C1DA-4442B9C4B711}"/>
                </a:ext>
              </a:extLst>
            </p:cNvPr>
            <p:cNvSpPr txBox="1"/>
            <p:nvPr/>
          </p:nvSpPr>
          <p:spPr>
            <a:xfrm>
              <a:off x="762616" y="698706"/>
              <a:ext cx="652202" cy="307777"/>
            </a:xfrm>
            <a:prstGeom prst="rect">
              <a:avLst/>
            </a:prstGeom>
            <a:noFill/>
          </p:spPr>
          <p:txBody>
            <a:bodyPr wrap="square" rtlCol="0">
              <a:spAutoFit/>
            </a:bodyPr>
            <a:lstStyle/>
            <a:p>
              <a:r>
                <a:rPr lang="en-US" sz="700" dirty="0">
                  <a:solidFill>
                    <a:srgbClr val="FF0000"/>
                  </a:solidFill>
                  <a:latin typeface="Arial" panose="020B0604020202020204" pitchFamily="34" charset="0"/>
                  <a:cs typeface="Arial" panose="020B0604020202020204" pitchFamily="34" charset="0"/>
                </a:rPr>
                <a:t>Iba1</a:t>
              </a:r>
            </a:p>
            <a:p>
              <a:r>
                <a:rPr lang="en-US" sz="700" dirty="0">
                  <a:solidFill>
                    <a:srgbClr val="0000FF"/>
                  </a:solidFill>
                  <a:latin typeface="Arial" panose="020B0604020202020204" pitchFamily="34" charset="0"/>
                  <a:cs typeface="Arial" panose="020B0604020202020204" pitchFamily="34" charset="0"/>
                </a:rPr>
                <a:t>DAPI</a:t>
              </a:r>
              <a:endParaRPr lang="en-US" sz="1000" dirty="0">
                <a:solidFill>
                  <a:srgbClr val="0000FF"/>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1246930F-B3CF-2DA9-8696-68D6BEF1FC5E}"/>
              </a:ext>
            </a:extLst>
          </p:cNvPr>
          <p:cNvGrpSpPr/>
          <p:nvPr/>
        </p:nvGrpSpPr>
        <p:grpSpPr>
          <a:xfrm>
            <a:off x="3648832" y="156344"/>
            <a:ext cx="2922820" cy="3970880"/>
            <a:chOff x="3927125" y="146405"/>
            <a:chExt cx="2922820" cy="3970880"/>
          </a:xfrm>
        </p:grpSpPr>
        <p:sp>
          <p:nvSpPr>
            <p:cNvPr id="355" name="Google Shape;355;p18">
              <a:extLst>
                <a:ext uri="{FF2B5EF4-FFF2-40B4-BE49-F238E27FC236}">
                  <a16:creationId xmlns:a16="http://schemas.microsoft.com/office/drawing/2014/main" id="{9D17BE88-3F47-46E2-3B7F-0D893A0DAF32}"/>
                </a:ext>
              </a:extLst>
            </p:cNvPr>
            <p:cNvSpPr txBox="1"/>
            <p:nvPr/>
          </p:nvSpPr>
          <p:spPr>
            <a:xfrm>
              <a:off x="4369695"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Arial" panose="020B0604020202020204" pitchFamily="34" charset="0"/>
                  <a:cs typeface="Arial" panose="020B0604020202020204" pitchFamily="34" charset="0"/>
                </a:rPr>
                <a:t>CA1</a:t>
              </a:r>
              <a:endParaRPr sz="1200" b="1" dirty="0">
                <a:solidFill>
                  <a:schemeClr val="dk1"/>
                </a:solidFill>
                <a:latin typeface="Arial" panose="020B0604020202020204" pitchFamily="34" charset="0"/>
                <a:cs typeface="Arial" panose="020B0604020202020204" pitchFamily="34" charset="0"/>
              </a:endParaRPr>
            </a:p>
          </p:txBody>
        </p:sp>
        <p:sp>
          <p:nvSpPr>
            <p:cNvPr id="356" name="Google Shape;356;p18">
              <a:extLst>
                <a:ext uri="{FF2B5EF4-FFF2-40B4-BE49-F238E27FC236}">
                  <a16:creationId xmlns:a16="http://schemas.microsoft.com/office/drawing/2014/main" id="{56398F99-542A-E9AE-060D-9640A527576D}"/>
                </a:ext>
              </a:extLst>
            </p:cNvPr>
            <p:cNvSpPr txBox="1"/>
            <p:nvPr/>
          </p:nvSpPr>
          <p:spPr>
            <a:xfrm>
              <a:off x="5284093"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Arial" panose="020B0604020202020204" pitchFamily="34" charset="0"/>
                  <a:cs typeface="Arial" panose="020B0604020202020204" pitchFamily="34" charset="0"/>
                </a:rPr>
                <a:t>CA3</a:t>
              </a:r>
              <a:endParaRPr sz="1200" b="1" dirty="0">
                <a:solidFill>
                  <a:schemeClr val="dk1"/>
                </a:solidFill>
                <a:latin typeface="Arial" panose="020B0604020202020204" pitchFamily="34" charset="0"/>
                <a:cs typeface="Arial" panose="020B0604020202020204" pitchFamily="34" charset="0"/>
              </a:endParaRPr>
            </a:p>
          </p:txBody>
        </p:sp>
        <p:sp>
          <p:nvSpPr>
            <p:cNvPr id="357" name="Google Shape;357;p18">
              <a:extLst>
                <a:ext uri="{FF2B5EF4-FFF2-40B4-BE49-F238E27FC236}">
                  <a16:creationId xmlns:a16="http://schemas.microsoft.com/office/drawing/2014/main" id="{5B6F57FD-376D-1942-C5B6-18DBAF2BA4A8}"/>
                </a:ext>
              </a:extLst>
            </p:cNvPr>
            <p:cNvSpPr txBox="1"/>
            <p:nvPr/>
          </p:nvSpPr>
          <p:spPr>
            <a:xfrm>
              <a:off x="6108848" y="391755"/>
              <a:ext cx="5511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Arial" panose="020B0604020202020204" pitchFamily="34" charset="0"/>
                  <a:cs typeface="Arial" panose="020B0604020202020204" pitchFamily="34" charset="0"/>
                </a:rPr>
                <a:t>DG</a:t>
              </a:r>
              <a:endParaRPr sz="1200" b="1" dirty="0">
                <a:solidFill>
                  <a:schemeClr val="dk1"/>
                </a:solidFill>
                <a:latin typeface="Arial" panose="020B0604020202020204" pitchFamily="34" charset="0"/>
                <a:cs typeface="Arial" panose="020B0604020202020204" pitchFamily="34" charset="0"/>
              </a:endParaRPr>
            </a:p>
          </p:txBody>
        </p:sp>
        <p:sp>
          <p:nvSpPr>
            <p:cNvPr id="359" name="Google Shape;359;p18">
              <a:extLst>
                <a:ext uri="{FF2B5EF4-FFF2-40B4-BE49-F238E27FC236}">
                  <a16:creationId xmlns:a16="http://schemas.microsoft.com/office/drawing/2014/main" id="{823986FF-BCDA-7132-1EE0-32CEC72589A1}"/>
                </a:ext>
              </a:extLst>
            </p:cNvPr>
            <p:cNvSpPr txBox="1"/>
            <p:nvPr/>
          </p:nvSpPr>
          <p:spPr>
            <a:xfrm>
              <a:off x="4925553" y="146405"/>
              <a:ext cx="12900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Arial" panose="020B0604020202020204" pitchFamily="34" charset="0"/>
                  <a:cs typeface="Arial" panose="020B0604020202020204" pitchFamily="34" charset="0"/>
                </a:rPr>
                <a:t>Symptomatic</a:t>
              </a:r>
              <a:endParaRPr sz="1200" b="1" u="sng" dirty="0">
                <a:solidFill>
                  <a:schemeClr val="dk1"/>
                </a:solidFill>
                <a:latin typeface="Arial" panose="020B0604020202020204" pitchFamily="34" charset="0"/>
                <a:cs typeface="Arial" panose="020B0604020202020204" pitchFamily="34" charset="0"/>
              </a:endParaRPr>
            </a:p>
          </p:txBody>
        </p:sp>
        <p:sp>
          <p:nvSpPr>
            <p:cNvPr id="392" name="Google Shape;392;p18">
              <a:extLst>
                <a:ext uri="{FF2B5EF4-FFF2-40B4-BE49-F238E27FC236}">
                  <a16:creationId xmlns:a16="http://schemas.microsoft.com/office/drawing/2014/main" id="{DD63D34C-7D2B-D1B0-750E-3033C6AAACAD}"/>
                </a:ext>
              </a:extLst>
            </p:cNvPr>
            <p:cNvSpPr/>
            <p:nvPr/>
          </p:nvSpPr>
          <p:spPr>
            <a:xfrm>
              <a:off x="3927125" y="3779630"/>
              <a:ext cx="689400" cy="23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cs typeface="Arial" panose="020B0604020202020204" pitchFamily="34" charset="0"/>
              </a:endParaRPr>
            </a:p>
          </p:txBody>
        </p:sp>
        <p:pic>
          <p:nvPicPr>
            <p:cNvPr id="47" name="Picture 46" descr="A purple and blue background&#10;&#10;AI-generated content may be incorrect.">
              <a:extLst>
                <a:ext uri="{FF2B5EF4-FFF2-40B4-BE49-F238E27FC236}">
                  <a16:creationId xmlns:a16="http://schemas.microsoft.com/office/drawing/2014/main" id="{08CF1F71-668D-D965-F1B0-A2DF5C7BC4AC}"/>
                </a:ext>
              </a:extLst>
            </p:cNvPr>
            <p:cNvPicPr>
              <a:picLocks noChangeAspect="1"/>
            </p:cNvPicPr>
            <p:nvPr/>
          </p:nvPicPr>
          <p:blipFill>
            <a:blip r:embed="rId16"/>
            <a:stretch>
              <a:fillRect/>
            </a:stretch>
          </p:blipFill>
          <p:spPr>
            <a:xfrm>
              <a:off x="4265523" y="2426496"/>
              <a:ext cx="834602" cy="834602"/>
            </a:xfrm>
            <a:prstGeom prst="rect">
              <a:avLst/>
            </a:prstGeom>
          </p:spPr>
        </p:pic>
        <p:pic>
          <p:nvPicPr>
            <p:cNvPr id="49" name="Picture 48" descr="A purple and blue background&#10;&#10;AI-generated content may be incorrect.">
              <a:extLst>
                <a:ext uri="{FF2B5EF4-FFF2-40B4-BE49-F238E27FC236}">
                  <a16:creationId xmlns:a16="http://schemas.microsoft.com/office/drawing/2014/main" id="{9042D99A-8475-40E1-4DE1-00E2B3322681}"/>
                </a:ext>
              </a:extLst>
            </p:cNvPr>
            <p:cNvPicPr>
              <a:picLocks noChangeAspect="1"/>
            </p:cNvPicPr>
            <p:nvPr/>
          </p:nvPicPr>
          <p:blipFill>
            <a:blip r:embed="rId17"/>
            <a:stretch>
              <a:fillRect/>
            </a:stretch>
          </p:blipFill>
          <p:spPr>
            <a:xfrm>
              <a:off x="4265523" y="3282683"/>
              <a:ext cx="834602" cy="834602"/>
            </a:xfrm>
            <a:prstGeom prst="rect">
              <a:avLst/>
            </a:prstGeom>
          </p:spPr>
        </p:pic>
        <p:pic>
          <p:nvPicPr>
            <p:cNvPr id="51" name="Picture 50" descr="A red and blue light&#10;&#10;AI-generated content may be incorrect.">
              <a:extLst>
                <a:ext uri="{FF2B5EF4-FFF2-40B4-BE49-F238E27FC236}">
                  <a16:creationId xmlns:a16="http://schemas.microsoft.com/office/drawing/2014/main" id="{4708367A-1348-048E-A21D-B10297F39E5C}"/>
                </a:ext>
              </a:extLst>
            </p:cNvPr>
            <p:cNvPicPr>
              <a:picLocks noChangeAspect="1"/>
            </p:cNvPicPr>
            <p:nvPr/>
          </p:nvPicPr>
          <p:blipFill>
            <a:blip r:embed="rId18"/>
            <a:stretch>
              <a:fillRect/>
            </a:stretch>
          </p:blipFill>
          <p:spPr>
            <a:xfrm>
              <a:off x="4265523" y="1570309"/>
              <a:ext cx="834602" cy="834602"/>
            </a:xfrm>
            <a:prstGeom prst="rect">
              <a:avLst/>
            </a:prstGeom>
          </p:spPr>
        </p:pic>
        <p:pic>
          <p:nvPicPr>
            <p:cNvPr id="57" name="Picture 56" descr="A close up of a purple and blue background&#10;&#10;AI-generated content may be incorrect.">
              <a:extLst>
                <a:ext uri="{FF2B5EF4-FFF2-40B4-BE49-F238E27FC236}">
                  <a16:creationId xmlns:a16="http://schemas.microsoft.com/office/drawing/2014/main" id="{561F8DF8-27F2-0635-9E03-E5BC70AFF152}"/>
                </a:ext>
              </a:extLst>
            </p:cNvPr>
            <p:cNvPicPr>
              <a:picLocks noChangeAspect="1"/>
            </p:cNvPicPr>
            <p:nvPr/>
          </p:nvPicPr>
          <p:blipFill>
            <a:blip r:embed="rId19"/>
            <a:stretch>
              <a:fillRect/>
            </a:stretch>
          </p:blipFill>
          <p:spPr>
            <a:xfrm>
              <a:off x="5135464" y="2426496"/>
              <a:ext cx="834602" cy="834602"/>
            </a:xfrm>
            <a:prstGeom prst="rect">
              <a:avLst/>
            </a:prstGeom>
          </p:spPr>
        </p:pic>
        <p:pic>
          <p:nvPicPr>
            <p:cNvPr id="59" name="Picture 58" descr="A purple and blue background&#10;&#10;AI-generated content may be incorrect.">
              <a:extLst>
                <a:ext uri="{FF2B5EF4-FFF2-40B4-BE49-F238E27FC236}">
                  <a16:creationId xmlns:a16="http://schemas.microsoft.com/office/drawing/2014/main" id="{F039D3BB-EC97-4488-D18E-6FADDC6A7489}"/>
                </a:ext>
              </a:extLst>
            </p:cNvPr>
            <p:cNvPicPr>
              <a:picLocks noChangeAspect="1"/>
            </p:cNvPicPr>
            <p:nvPr/>
          </p:nvPicPr>
          <p:blipFill>
            <a:blip r:embed="rId20"/>
            <a:stretch>
              <a:fillRect/>
            </a:stretch>
          </p:blipFill>
          <p:spPr>
            <a:xfrm>
              <a:off x="5135464" y="3282683"/>
              <a:ext cx="834602" cy="834602"/>
            </a:xfrm>
            <a:prstGeom prst="rect">
              <a:avLst/>
            </a:prstGeom>
          </p:spPr>
        </p:pic>
        <p:pic>
          <p:nvPicPr>
            <p:cNvPr id="61" name="Picture 60" descr="A red and blue speckled surface&#10;&#10;AI-generated content may be incorrect.">
              <a:extLst>
                <a:ext uri="{FF2B5EF4-FFF2-40B4-BE49-F238E27FC236}">
                  <a16:creationId xmlns:a16="http://schemas.microsoft.com/office/drawing/2014/main" id="{BB60A6DF-B0A5-0EDB-D11C-F0321751B758}"/>
                </a:ext>
              </a:extLst>
            </p:cNvPr>
            <p:cNvPicPr>
              <a:picLocks noChangeAspect="1"/>
            </p:cNvPicPr>
            <p:nvPr/>
          </p:nvPicPr>
          <p:blipFill>
            <a:blip r:embed="rId21"/>
            <a:stretch>
              <a:fillRect/>
            </a:stretch>
          </p:blipFill>
          <p:spPr>
            <a:xfrm>
              <a:off x="5135464" y="1570309"/>
              <a:ext cx="834602" cy="834602"/>
            </a:xfrm>
            <a:prstGeom prst="rect">
              <a:avLst/>
            </a:prstGeom>
          </p:spPr>
        </p:pic>
        <p:pic>
          <p:nvPicPr>
            <p:cNvPr id="63" name="Picture 62" descr="A blue and pink specks&#10;&#10;AI-generated content may be incorrect.">
              <a:extLst>
                <a:ext uri="{FF2B5EF4-FFF2-40B4-BE49-F238E27FC236}">
                  <a16:creationId xmlns:a16="http://schemas.microsoft.com/office/drawing/2014/main" id="{EC332C47-AEF4-E20E-E7B6-AD5F49255089}"/>
                </a:ext>
              </a:extLst>
            </p:cNvPr>
            <p:cNvPicPr>
              <a:picLocks noChangeAspect="1"/>
            </p:cNvPicPr>
            <p:nvPr/>
          </p:nvPicPr>
          <p:blipFill>
            <a:blip r:embed="rId22"/>
            <a:stretch>
              <a:fillRect/>
            </a:stretch>
          </p:blipFill>
          <p:spPr>
            <a:xfrm>
              <a:off x="5135464" y="714122"/>
              <a:ext cx="834602" cy="834602"/>
            </a:xfrm>
            <a:prstGeom prst="rect">
              <a:avLst/>
            </a:prstGeom>
          </p:spPr>
        </p:pic>
        <p:pic>
          <p:nvPicPr>
            <p:cNvPr id="321" name="Picture 320" descr="A blue and purple background&#10;&#10;AI-generated content may be incorrect.">
              <a:extLst>
                <a:ext uri="{FF2B5EF4-FFF2-40B4-BE49-F238E27FC236}">
                  <a16:creationId xmlns:a16="http://schemas.microsoft.com/office/drawing/2014/main" id="{9177507E-D972-70E7-B888-4AD45A6A8240}"/>
                </a:ext>
              </a:extLst>
            </p:cNvPr>
            <p:cNvPicPr>
              <a:picLocks noChangeAspect="1"/>
            </p:cNvPicPr>
            <p:nvPr/>
          </p:nvPicPr>
          <p:blipFill>
            <a:blip r:embed="rId23"/>
            <a:stretch>
              <a:fillRect/>
            </a:stretch>
          </p:blipFill>
          <p:spPr>
            <a:xfrm>
              <a:off x="6015343" y="2426496"/>
              <a:ext cx="834602" cy="834602"/>
            </a:xfrm>
            <a:prstGeom prst="rect">
              <a:avLst/>
            </a:prstGeom>
          </p:spPr>
        </p:pic>
        <p:pic>
          <p:nvPicPr>
            <p:cNvPr id="323" name="Picture 322" descr="A purple and blue speckled surface&#10;&#10;AI-generated content may be incorrect.">
              <a:extLst>
                <a:ext uri="{FF2B5EF4-FFF2-40B4-BE49-F238E27FC236}">
                  <a16:creationId xmlns:a16="http://schemas.microsoft.com/office/drawing/2014/main" id="{DFA7F54A-420C-EB80-73C8-7090A68BBF70}"/>
                </a:ext>
              </a:extLst>
            </p:cNvPr>
            <p:cNvPicPr>
              <a:picLocks noChangeAspect="1"/>
            </p:cNvPicPr>
            <p:nvPr/>
          </p:nvPicPr>
          <p:blipFill>
            <a:blip r:embed="rId24"/>
            <a:stretch>
              <a:fillRect/>
            </a:stretch>
          </p:blipFill>
          <p:spPr>
            <a:xfrm>
              <a:off x="6015343" y="3282683"/>
              <a:ext cx="834602" cy="834602"/>
            </a:xfrm>
            <a:prstGeom prst="rect">
              <a:avLst/>
            </a:prstGeom>
          </p:spPr>
        </p:pic>
        <p:pic>
          <p:nvPicPr>
            <p:cNvPr id="325" name="Picture 324" descr="A red and blue speckled surface&#10;&#10;AI-generated content may be incorrect.">
              <a:extLst>
                <a:ext uri="{FF2B5EF4-FFF2-40B4-BE49-F238E27FC236}">
                  <a16:creationId xmlns:a16="http://schemas.microsoft.com/office/drawing/2014/main" id="{A23EA12E-83A3-6DD7-24C0-6A2F3E3B5B31}"/>
                </a:ext>
              </a:extLst>
            </p:cNvPr>
            <p:cNvPicPr>
              <a:picLocks noChangeAspect="1"/>
            </p:cNvPicPr>
            <p:nvPr/>
          </p:nvPicPr>
          <p:blipFill>
            <a:blip r:embed="rId25"/>
            <a:stretch>
              <a:fillRect/>
            </a:stretch>
          </p:blipFill>
          <p:spPr>
            <a:xfrm>
              <a:off x="6015343" y="1570309"/>
              <a:ext cx="834602" cy="834602"/>
            </a:xfrm>
            <a:prstGeom prst="rect">
              <a:avLst/>
            </a:prstGeom>
          </p:spPr>
        </p:pic>
        <p:pic>
          <p:nvPicPr>
            <p:cNvPr id="327" name="Picture 326" descr="A blue and pink specks&#10;&#10;AI-generated content may be incorrect.">
              <a:extLst>
                <a:ext uri="{FF2B5EF4-FFF2-40B4-BE49-F238E27FC236}">
                  <a16:creationId xmlns:a16="http://schemas.microsoft.com/office/drawing/2014/main" id="{3AFA16E3-A477-5B81-4D33-BCAE9DB7149D}"/>
                </a:ext>
              </a:extLst>
            </p:cNvPr>
            <p:cNvPicPr>
              <a:picLocks noChangeAspect="1"/>
            </p:cNvPicPr>
            <p:nvPr/>
          </p:nvPicPr>
          <p:blipFill>
            <a:blip r:embed="rId26"/>
            <a:stretch>
              <a:fillRect/>
            </a:stretch>
          </p:blipFill>
          <p:spPr>
            <a:xfrm>
              <a:off x="6015343" y="714122"/>
              <a:ext cx="834602" cy="834602"/>
            </a:xfrm>
            <a:prstGeom prst="rect">
              <a:avLst/>
            </a:prstGeom>
          </p:spPr>
        </p:pic>
        <p:pic>
          <p:nvPicPr>
            <p:cNvPr id="469" name="Picture 468" descr="A purple and blue background&#10;&#10;AI-generated content may be incorrect.">
              <a:extLst>
                <a:ext uri="{FF2B5EF4-FFF2-40B4-BE49-F238E27FC236}">
                  <a16:creationId xmlns:a16="http://schemas.microsoft.com/office/drawing/2014/main" id="{90D6F164-F054-F5EE-DC8C-3A91E40F18FD}"/>
                </a:ext>
              </a:extLst>
            </p:cNvPr>
            <p:cNvPicPr>
              <a:picLocks noChangeAspect="1"/>
            </p:cNvPicPr>
            <p:nvPr/>
          </p:nvPicPr>
          <p:blipFill>
            <a:blip r:embed="rId27"/>
            <a:stretch>
              <a:fillRect/>
            </a:stretch>
          </p:blipFill>
          <p:spPr>
            <a:xfrm>
              <a:off x="4265523" y="714122"/>
              <a:ext cx="834602" cy="834602"/>
            </a:xfrm>
            <a:prstGeom prst="rect">
              <a:avLst/>
            </a:prstGeom>
          </p:spPr>
        </p:pic>
        <p:sp>
          <p:nvSpPr>
            <p:cNvPr id="471" name="TextBox 470">
              <a:extLst>
                <a:ext uri="{FF2B5EF4-FFF2-40B4-BE49-F238E27FC236}">
                  <a16:creationId xmlns:a16="http://schemas.microsoft.com/office/drawing/2014/main" id="{68D6025C-BC67-205B-2247-AE3D39B52970}"/>
                </a:ext>
              </a:extLst>
            </p:cNvPr>
            <p:cNvSpPr txBox="1"/>
            <p:nvPr/>
          </p:nvSpPr>
          <p:spPr>
            <a:xfrm>
              <a:off x="4216013" y="708894"/>
              <a:ext cx="652202" cy="307777"/>
            </a:xfrm>
            <a:prstGeom prst="rect">
              <a:avLst/>
            </a:prstGeom>
            <a:noFill/>
          </p:spPr>
          <p:txBody>
            <a:bodyPr wrap="square" rtlCol="0">
              <a:spAutoFit/>
            </a:bodyPr>
            <a:lstStyle/>
            <a:p>
              <a:r>
                <a:rPr lang="en-US" sz="700" dirty="0">
                  <a:solidFill>
                    <a:srgbClr val="FF0000"/>
                  </a:solidFill>
                  <a:latin typeface="Arial" panose="020B0604020202020204" pitchFamily="34" charset="0"/>
                  <a:cs typeface="Arial" panose="020B0604020202020204" pitchFamily="34" charset="0"/>
                </a:rPr>
                <a:t>Iba1</a:t>
              </a:r>
            </a:p>
            <a:p>
              <a:r>
                <a:rPr lang="en-US" sz="700" dirty="0">
                  <a:solidFill>
                    <a:srgbClr val="0000FF"/>
                  </a:solidFill>
                  <a:latin typeface="Arial" panose="020B0604020202020204" pitchFamily="34" charset="0"/>
                  <a:cs typeface="Arial" panose="020B0604020202020204" pitchFamily="34" charset="0"/>
                </a:rPr>
                <a:t>DAPI</a:t>
              </a:r>
              <a:endParaRPr lang="en-US" sz="1000" dirty="0">
                <a:solidFill>
                  <a:srgbClr val="0000FF"/>
                </a:solidFill>
                <a:latin typeface="Arial" panose="020B0604020202020204" pitchFamily="34" charset="0"/>
                <a:cs typeface="Arial" panose="020B0604020202020204" pitchFamily="34" charset="0"/>
              </a:endParaRPr>
            </a:p>
          </p:txBody>
        </p:sp>
      </p:grpSp>
      <p:sp>
        <p:nvSpPr>
          <p:cNvPr id="20" name="Google Shape;344;p18">
            <a:extLst>
              <a:ext uri="{FF2B5EF4-FFF2-40B4-BE49-F238E27FC236}">
                <a16:creationId xmlns:a16="http://schemas.microsoft.com/office/drawing/2014/main" id="{D2238339-757E-C42E-AA0D-A5569E14625E}"/>
              </a:ext>
            </a:extLst>
          </p:cNvPr>
          <p:cNvSpPr txBox="1"/>
          <p:nvPr/>
        </p:nvSpPr>
        <p:spPr>
          <a:xfrm rot="16200000">
            <a:off x="3436191" y="993919"/>
            <a:ext cx="5646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000000"/>
                </a:solidFill>
                <a:latin typeface="Arial" panose="020B0604020202020204" pitchFamily="34" charset="0"/>
                <a:cs typeface="Arial" panose="020B0604020202020204" pitchFamily="34" charset="0"/>
              </a:rPr>
              <a:t>WT</a:t>
            </a:r>
            <a:endParaRPr sz="1200" b="1" dirty="0">
              <a:solidFill>
                <a:srgbClr val="000000"/>
              </a:solidFill>
              <a:latin typeface="Arial" panose="020B0604020202020204" pitchFamily="34" charset="0"/>
              <a:cs typeface="Arial" panose="020B0604020202020204" pitchFamily="34" charset="0"/>
            </a:endParaRPr>
          </a:p>
        </p:txBody>
      </p:sp>
      <p:sp>
        <p:nvSpPr>
          <p:cNvPr id="31" name="Google Shape;345;p18">
            <a:extLst>
              <a:ext uri="{FF2B5EF4-FFF2-40B4-BE49-F238E27FC236}">
                <a16:creationId xmlns:a16="http://schemas.microsoft.com/office/drawing/2014/main" id="{C6558B5C-6750-DC65-9070-182389C7C19D}"/>
              </a:ext>
            </a:extLst>
          </p:cNvPr>
          <p:cNvSpPr txBox="1"/>
          <p:nvPr/>
        </p:nvSpPr>
        <p:spPr>
          <a:xfrm rot="16200000">
            <a:off x="3436191" y="1895065"/>
            <a:ext cx="5646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Arial" panose="020B0604020202020204" pitchFamily="34" charset="0"/>
                <a:cs typeface="Arial" panose="020B0604020202020204" pitchFamily="34" charset="0"/>
              </a:rPr>
              <a:t>PS19</a:t>
            </a:r>
            <a:endParaRPr sz="1200" b="1" dirty="0">
              <a:solidFill>
                <a:srgbClr val="000000"/>
              </a:solidFill>
              <a:latin typeface="Arial" panose="020B0604020202020204" pitchFamily="34" charset="0"/>
              <a:cs typeface="Arial" panose="020B0604020202020204" pitchFamily="34" charset="0"/>
            </a:endParaRPr>
          </a:p>
        </p:txBody>
      </p:sp>
      <p:sp>
        <p:nvSpPr>
          <p:cNvPr id="32" name="Google Shape;346;p18">
            <a:extLst>
              <a:ext uri="{FF2B5EF4-FFF2-40B4-BE49-F238E27FC236}">
                <a16:creationId xmlns:a16="http://schemas.microsoft.com/office/drawing/2014/main" id="{9BD0289F-A1D1-023D-E4A8-2E09ADEEDB8A}"/>
              </a:ext>
            </a:extLst>
          </p:cNvPr>
          <p:cNvSpPr txBox="1"/>
          <p:nvPr/>
        </p:nvSpPr>
        <p:spPr>
          <a:xfrm rot="16200000">
            <a:off x="3256641" y="2722679"/>
            <a:ext cx="923700" cy="1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Arial" panose="020B0604020202020204" pitchFamily="34" charset="0"/>
                <a:cs typeface="Arial" panose="020B0604020202020204" pitchFamily="34" charset="0"/>
              </a:rPr>
              <a:t>CK2α’</a:t>
            </a:r>
            <a:r>
              <a:rPr lang="en" sz="1200" b="1" baseline="30000" dirty="0">
                <a:latin typeface="Arial" panose="020B0604020202020204" pitchFamily="34" charset="0"/>
                <a:cs typeface="Arial" panose="020B0604020202020204" pitchFamily="34" charset="0"/>
              </a:rPr>
              <a:t>(+/-)</a:t>
            </a:r>
            <a:endParaRPr sz="1200" b="1" baseline="30000" dirty="0">
              <a:solidFill>
                <a:srgbClr val="000000"/>
              </a:solidFill>
              <a:latin typeface="Arial" panose="020B0604020202020204" pitchFamily="34" charset="0"/>
              <a:cs typeface="Arial" panose="020B0604020202020204" pitchFamily="34" charset="0"/>
            </a:endParaRPr>
          </a:p>
        </p:txBody>
      </p:sp>
      <p:sp>
        <p:nvSpPr>
          <p:cNvPr id="33" name="Google Shape;347;p18">
            <a:extLst>
              <a:ext uri="{FF2B5EF4-FFF2-40B4-BE49-F238E27FC236}">
                <a16:creationId xmlns:a16="http://schemas.microsoft.com/office/drawing/2014/main" id="{F3F0131A-8DA0-9536-CCEC-40AFBF605057}"/>
              </a:ext>
            </a:extLst>
          </p:cNvPr>
          <p:cNvSpPr txBox="1"/>
          <p:nvPr/>
        </p:nvSpPr>
        <p:spPr>
          <a:xfrm rot="16200000">
            <a:off x="3262641" y="3492863"/>
            <a:ext cx="911700" cy="46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PS19;</a:t>
            </a:r>
            <a:endParaRPr sz="1200" b="1"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C</a:t>
            </a:r>
            <a:r>
              <a:rPr lang="en" sz="1200" b="1" dirty="0">
                <a:solidFill>
                  <a:schemeClr val="dk1"/>
                </a:solidFill>
                <a:latin typeface="Arial" panose="020B0604020202020204" pitchFamily="34" charset="0"/>
                <a:cs typeface="Arial" panose="020B0604020202020204" pitchFamily="34" charset="0"/>
              </a:rPr>
              <a:t>K2α’</a:t>
            </a:r>
            <a:r>
              <a:rPr lang="en" sz="1200" b="1" baseline="30000" dirty="0">
                <a:solidFill>
                  <a:schemeClr val="dk1"/>
                </a:solidFill>
                <a:latin typeface="Arial" panose="020B0604020202020204" pitchFamily="34" charset="0"/>
                <a:cs typeface="Arial" panose="020B0604020202020204" pitchFamily="34" charset="0"/>
              </a:rPr>
              <a:t>(+/-)</a:t>
            </a:r>
            <a:endParaRPr sz="1200" b="1" baseline="300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1200" b="1" dirty="0">
              <a:latin typeface="Arial" panose="020B0604020202020204" pitchFamily="34" charset="0"/>
              <a:cs typeface="Arial" panose="020B0604020202020204" pitchFamily="34" charset="0"/>
            </a:endParaRPr>
          </a:p>
        </p:txBody>
      </p:sp>
      <p:sp>
        <p:nvSpPr>
          <p:cNvPr id="42" name="Google Shape;385;p18">
            <a:extLst>
              <a:ext uri="{FF2B5EF4-FFF2-40B4-BE49-F238E27FC236}">
                <a16:creationId xmlns:a16="http://schemas.microsoft.com/office/drawing/2014/main" id="{C43F0A5A-76A8-0ADA-92B4-6B69621DEBAB}"/>
              </a:ext>
            </a:extLst>
          </p:cNvPr>
          <p:cNvSpPr txBox="1"/>
          <p:nvPr/>
        </p:nvSpPr>
        <p:spPr>
          <a:xfrm>
            <a:off x="90761" y="4102752"/>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C)</a:t>
            </a:r>
            <a:endParaRPr sz="1600" b="1" dirty="0">
              <a:latin typeface="Arial" panose="020B0604020202020204" pitchFamily="34" charset="0"/>
              <a:cs typeface="Arial" panose="020B0604020202020204" pitchFamily="34" charset="0"/>
            </a:endParaRPr>
          </a:p>
        </p:txBody>
      </p:sp>
      <p:sp>
        <p:nvSpPr>
          <p:cNvPr id="46" name="Google Shape;385;p18">
            <a:extLst>
              <a:ext uri="{FF2B5EF4-FFF2-40B4-BE49-F238E27FC236}">
                <a16:creationId xmlns:a16="http://schemas.microsoft.com/office/drawing/2014/main" id="{581E6545-BC28-9D5B-95AB-F1F7D5A6CE76}"/>
              </a:ext>
            </a:extLst>
          </p:cNvPr>
          <p:cNvSpPr txBox="1"/>
          <p:nvPr/>
        </p:nvSpPr>
        <p:spPr>
          <a:xfrm>
            <a:off x="2405249" y="4102752"/>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D)</a:t>
            </a:r>
            <a:endParaRPr sz="1600" b="1" dirty="0">
              <a:latin typeface="Arial" panose="020B0604020202020204" pitchFamily="34" charset="0"/>
              <a:cs typeface="Arial" panose="020B0604020202020204" pitchFamily="34" charset="0"/>
            </a:endParaRPr>
          </a:p>
        </p:txBody>
      </p:sp>
      <p:sp>
        <p:nvSpPr>
          <p:cNvPr id="48" name="Google Shape;385;p18">
            <a:extLst>
              <a:ext uri="{FF2B5EF4-FFF2-40B4-BE49-F238E27FC236}">
                <a16:creationId xmlns:a16="http://schemas.microsoft.com/office/drawing/2014/main" id="{271705CC-D19B-A312-F525-9C1C9B03D0CE}"/>
              </a:ext>
            </a:extLst>
          </p:cNvPr>
          <p:cNvSpPr txBox="1"/>
          <p:nvPr/>
        </p:nvSpPr>
        <p:spPr>
          <a:xfrm>
            <a:off x="4472664" y="4102752"/>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E)</a:t>
            </a:r>
            <a:endParaRPr sz="1600" b="1" dirty="0">
              <a:latin typeface="Arial" panose="020B0604020202020204" pitchFamily="34" charset="0"/>
              <a:cs typeface="Arial" panose="020B0604020202020204" pitchFamily="34" charset="0"/>
            </a:endParaRPr>
          </a:p>
        </p:txBody>
      </p:sp>
      <p:sp>
        <p:nvSpPr>
          <p:cNvPr id="500" name="Google Shape;385;p18">
            <a:extLst>
              <a:ext uri="{FF2B5EF4-FFF2-40B4-BE49-F238E27FC236}">
                <a16:creationId xmlns:a16="http://schemas.microsoft.com/office/drawing/2014/main" id="{1D158560-69A5-BB80-E891-BC5A1DF149D6}"/>
              </a:ext>
            </a:extLst>
          </p:cNvPr>
          <p:cNvSpPr txBox="1"/>
          <p:nvPr/>
        </p:nvSpPr>
        <p:spPr>
          <a:xfrm>
            <a:off x="90761" y="6063598"/>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F)</a:t>
            </a:r>
            <a:endParaRPr sz="1600" b="1" dirty="0">
              <a:latin typeface="Arial" panose="020B0604020202020204" pitchFamily="34" charset="0"/>
              <a:cs typeface="Arial" panose="020B0604020202020204" pitchFamily="34" charset="0"/>
            </a:endParaRPr>
          </a:p>
        </p:txBody>
      </p:sp>
      <p:sp>
        <p:nvSpPr>
          <p:cNvPr id="501" name="Google Shape;385;p18">
            <a:extLst>
              <a:ext uri="{FF2B5EF4-FFF2-40B4-BE49-F238E27FC236}">
                <a16:creationId xmlns:a16="http://schemas.microsoft.com/office/drawing/2014/main" id="{A8ABC697-A8FA-5631-2B83-5B328C13F1E7}"/>
              </a:ext>
            </a:extLst>
          </p:cNvPr>
          <p:cNvSpPr txBox="1"/>
          <p:nvPr/>
        </p:nvSpPr>
        <p:spPr>
          <a:xfrm>
            <a:off x="1500180" y="6063598"/>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G)</a:t>
            </a:r>
            <a:endParaRPr sz="1600" b="1" dirty="0">
              <a:latin typeface="Arial" panose="020B0604020202020204" pitchFamily="34" charset="0"/>
              <a:cs typeface="Arial" panose="020B0604020202020204" pitchFamily="34" charset="0"/>
            </a:endParaRPr>
          </a:p>
        </p:txBody>
      </p:sp>
      <p:sp>
        <p:nvSpPr>
          <p:cNvPr id="502" name="Google Shape;385;p18">
            <a:extLst>
              <a:ext uri="{FF2B5EF4-FFF2-40B4-BE49-F238E27FC236}">
                <a16:creationId xmlns:a16="http://schemas.microsoft.com/office/drawing/2014/main" id="{C2392FCA-B998-2B1F-B680-9692C08B1787}"/>
              </a:ext>
            </a:extLst>
          </p:cNvPr>
          <p:cNvSpPr txBox="1"/>
          <p:nvPr/>
        </p:nvSpPr>
        <p:spPr>
          <a:xfrm>
            <a:off x="134675" y="7312237"/>
            <a:ext cx="448500"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H)</a:t>
            </a:r>
            <a:endParaRPr sz="1600" b="1"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F89390F-4842-0785-40F1-E00686676663}"/>
              </a:ext>
            </a:extLst>
          </p:cNvPr>
          <p:cNvGrpSpPr/>
          <p:nvPr/>
        </p:nvGrpSpPr>
        <p:grpSpPr>
          <a:xfrm>
            <a:off x="515376" y="6107276"/>
            <a:ext cx="849965" cy="1297295"/>
            <a:chOff x="442781" y="6852016"/>
            <a:chExt cx="1218433" cy="1859685"/>
          </a:xfrm>
        </p:grpSpPr>
        <p:pic>
          <p:nvPicPr>
            <p:cNvPr id="499" name="Picture 498">
              <a:extLst>
                <a:ext uri="{FF2B5EF4-FFF2-40B4-BE49-F238E27FC236}">
                  <a16:creationId xmlns:a16="http://schemas.microsoft.com/office/drawing/2014/main" id="{F097D4A7-2B9E-CE57-DCD8-7ED7C897105A}"/>
                </a:ext>
              </a:extLst>
            </p:cNvPr>
            <p:cNvPicPr>
              <a:picLocks noChangeAspect="1"/>
            </p:cNvPicPr>
            <p:nvPr/>
          </p:nvPicPr>
          <p:blipFill>
            <a:blip r:embed="rId28"/>
            <a:srcRect r="17747"/>
            <a:stretch/>
          </p:blipFill>
          <p:spPr>
            <a:xfrm>
              <a:off x="442781" y="6852016"/>
              <a:ext cx="1218433" cy="1859685"/>
            </a:xfrm>
            <a:prstGeom prst="rect">
              <a:avLst/>
            </a:prstGeom>
          </p:spPr>
        </p:pic>
        <p:sp>
          <p:nvSpPr>
            <p:cNvPr id="503" name="Rectangle 502">
              <a:extLst>
                <a:ext uri="{FF2B5EF4-FFF2-40B4-BE49-F238E27FC236}">
                  <a16:creationId xmlns:a16="http://schemas.microsoft.com/office/drawing/2014/main" id="{70E6E506-DADD-E6D6-59E5-5331AF065508}"/>
                </a:ext>
              </a:extLst>
            </p:cNvPr>
            <p:cNvSpPr/>
            <p:nvPr/>
          </p:nvSpPr>
          <p:spPr>
            <a:xfrm>
              <a:off x="591160" y="6990092"/>
              <a:ext cx="300121" cy="211355"/>
            </a:xfrm>
            <a:prstGeom prst="rect">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04" name="TextBox 503">
            <a:extLst>
              <a:ext uri="{FF2B5EF4-FFF2-40B4-BE49-F238E27FC236}">
                <a16:creationId xmlns:a16="http://schemas.microsoft.com/office/drawing/2014/main" id="{BF5EDB42-C60E-09CE-D4F9-753464E21CB1}"/>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10</a:t>
            </a:r>
          </a:p>
        </p:txBody>
      </p:sp>
      <p:grpSp>
        <p:nvGrpSpPr>
          <p:cNvPr id="326" name="Group 325">
            <a:extLst>
              <a:ext uri="{FF2B5EF4-FFF2-40B4-BE49-F238E27FC236}">
                <a16:creationId xmlns:a16="http://schemas.microsoft.com/office/drawing/2014/main" id="{9792612D-7CED-47E6-6A0A-804E0320C4F5}"/>
              </a:ext>
            </a:extLst>
          </p:cNvPr>
          <p:cNvGrpSpPr/>
          <p:nvPr/>
        </p:nvGrpSpPr>
        <p:grpSpPr>
          <a:xfrm>
            <a:off x="3788826" y="6229234"/>
            <a:ext cx="3070155" cy="2614071"/>
            <a:chOff x="3788826" y="6229234"/>
            <a:chExt cx="3070155" cy="2614071"/>
          </a:xfrm>
        </p:grpSpPr>
        <p:grpSp>
          <p:nvGrpSpPr>
            <p:cNvPr id="12" name="Group 11">
              <a:extLst>
                <a:ext uri="{FF2B5EF4-FFF2-40B4-BE49-F238E27FC236}">
                  <a16:creationId xmlns:a16="http://schemas.microsoft.com/office/drawing/2014/main" id="{B7B5F90D-8D08-7A16-B2B7-5E3D6B2FA1C3}"/>
                </a:ext>
              </a:extLst>
            </p:cNvPr>
            <p:cNvGrpSpPr/>
            <p:nvPr/>
          </p:nvGrpSpPr>
          <p:grpSpPr>
            <a:xfrm>
              <a:off x="4091933" y="6905700"/>
              <a:ext cx="2578229" cy="1937605"/>
              <a:chOff x="842836" y="4939080"/>
              <a:chExt cx="2637345" cy="1982033"/>
            </a:xfrm>
          </p:grpSpPr>
          <p:pic>
            <p:nvPicPr>
              <p:cNvPr id="25" name="Picture 24">
                <a:extLst>
                  <a:ext uri="{FF2B5EF4-FFF2-40B4-BE49-F238E27FC236}">
                    <a16:creationId xmlns:a16="http://schemas.microsoft.com/office/drawing/2014/main" id="{2AEEC6A8-F002-391E-2E66-875A4EC02AD1}"/>
                  </a:ext>
                </a:extLst>
              </p:cNvPr>
              <p:cNvPicPr>
                <a:picLocks noChangeAspect="1"/>
              </p:cNvPicPr>
              <p:nvPr/>
            </p:nvPicPr>
            <p:blipFill>
              <a:blip r:embed="rId29"/>
              <a:stretch>
                <a:fillRect/>
              </a:stretch>
            </p:blipFill>
            <p:spPr>
              <a:xfrm>
                <a:off x="842836" y="4939080"/>
                <a:ext cx="637413" cy="637413"/>
              </a:xfrm>
              <a:prstGeom prst="rect">
                <a:avLst/>
              </a:prstGeom>
            </p:spPr>
          </p:pic>
          <p:pic>
            <p:nvPicPr>
              <p:cNvPr id="26" name="Picture 25" descr="A white surface with blue specks&#10;&#10;AI-generated content may be incorrect.">
                <a:extLst>
                  <a:ext uri="{FF2B5EF4-FFF2-40B4-BE49-F238E27FC236}">
                    <a16:creationId xmlns:a16="http://schemas.microsoft.com/office/drawing/2014/main" id="{212EBB00-3FC2-78A8-1885-E2982F38BC35}"/>
                  </a:ext>
                </a:extLst>
              </p:cNvPr>
              <p:cNvPicPr>
                <a:picLocks noChangeAspect="1"/>
              </p:cNvPicPr>
              <p:nvPr/>
            </p:nvPicPr>
            <p:blipFill>
              <a:blip r:embed="rId30"/>
              <a:stretch>
                <a:fillRect/>
              </a:stretch>
            </p:blipFill>
            <p:spPr>
              <a:xfrm>
                <a:off x="842836" y="5610057"/>
                <a:ext cx="637413" cy="637413"/>
              </a:xfrm>
              <a:prstGeom prst="rect">
                <a:avLst/>
              </a:prstGeom>
            </p:spPr>
          </p:pic>
          <p:pic>
            <p:nvPicPr>
              <p:cNvPr id="27" name="Picture 26" descr="A blue and white speckled surface&#10;&#10;AI-generated content may be incorrect.">
                <a:extLst>
                  <a:ext uri="{FF2B5EF4-FFF2-40B4-BE49-F238E27FC236}">
                    <a16:creationId xmlns:a16="http://schemas.microsoft.com/office/drawing/2014/main" id="{314E7DD0-16C5-F4D3-6DDD-A432173E06D3}"/>
                  </a:ext>
                </a:extLst>
              </p:cNvPr>
              <p:cNvPicPr>
                <a:picLocks noChangeAspect="1"/>
              </p:cNvPicPr>
              <p:nvPr/>
            </p:nvPicPr>
            <p:blipFill>
              <a:blip r:embed="rId31"/>
              <a:stretch>
                <a:fillRect/>
              </a:stretch>
            </p:blipFill>
            <p:spPr>
              <a:xfrm>
                <a:off x="842836" y="6281033"/>
                <a:ext cx="637413" cy="637413"/>
              </a:xfrm>
              <a:prstGeom prst="rect">
                <a:avLst/>
              </a:prstGeom>
            </p:spPr>
          </p:pic>
          <p:pic>
            <p:nvPicPr>
              <p:cNvPr id="28" name="Picture 27">
                <a:extLst>
                  <a:ext uri="{FF2B5EF4-FFF2-40B4-BE49-F238E27FC236}">
                    <a16:creationId xmlns:a16="http://schemas.microsoft.com/office/drawing/2014/main" id="{19A83262-9236-0ECC-0090-5C1D448209AB}"/>
                  </a:ext>
                </a:extLst>
              </p:cNvPr>
              <p:cNvPicPr>
                <a:picLocks noChangeAspect="1"/>
              </p:cNvPicPr>
              <p:nvPr/>
            </p:nvPicPr>
            <p:blipFill>
              <a:blip r:embed="rId32"/>
              <a:stretch>
                <a:fillRect/>
              </a:stretch>
            </p:blipFill>
            <p:spPr>
              <a:xfrm>
                <a:off x="1508597" y="4939080"/>
                <a:ext cx="637404" cy="637404"/>
              </a:xfrm>
              <a:prstGeom prst="rect">
                <a:avLst/>
              </a:prstGeom>
            </p:spPr>
          </p:pic>
          <p:pic>
            <p:nvPicPr>
              <p:cNvPr id="29" name="Picture 28" descr="A white surface with blue specks&#10;&#10;AI-generated content may be incorrect.">
                <a:extLst>
                  <a:ext uri="{FF2B5EF4-FFF2-40B4-BE49-F238E27FC236}">
                    <a16:creationId xmlns:a16="http://schemas.microsoft.com/office/drawing/2014/main" id="{0CFF212F-1880-CBAD-2373-059FEEEB81C1}"/>
                  </a:ext>
                </a:extLst>
              </p:cNvPr>
              <p:cNvPicPr>
                <a:picLocks noChangeAspect="1"/>
              </p:cNvPicPr>
              <p:nvPr/>
            </p:nvPicPr>
            <p:blipFill>
              <a:blip r:embed="rId33"/>
              <a:stretch>
                <a:fillRect/>
              </a:stretch>
            </p:blipFill>
            <p:spPr>
              <a:xfrm>
                <a:off x="1508597" y="5610056"/>
                <a:ext cx="637404" cy="637404"/>
              </a:xfrm>
              <a:prstGeom prst="rect">
                <a:avLst/>
              </a:prstGeom>
            </p:spPr>
          </p:pic>
          <p:pic>
            <p:nvPicPr>
              <p:cNvPr id="30" name="Picture 29" descr="A blue and white speckled surface&#10;&#10;AI-generated content may be incorrect.">
                <a:extLst>
                  <a:ext uri="{FF2B5EF4-FFF2-40B4-BE49-F238E27FC236}">
                    <a16:creationId xmlns:a16="http://schemas.microsoft.com/office/drawing/2014/main" id="{69A3B9F4-7B39-C47F-F843-BF0856A1EE56}"/>
                  </a:ext>
                </a:extLst>
              </p:cNvPr>
              <p:cNvPicPr>
                <a:picLocks noChangeAspect="1"/>
              </p:cNvPicPr>
              <p:nvPr/>
            </p:nvPicPr>
            <p:blipFill>
              <a:blip r:embed="rId34"/>
              <a:stretch>
                <a:fillRect/>
              </a:stretch>
            </p:blipFill>
            <p:spPr>
              <a:xfrm>
                <a:off x="1508597" y="6281033"/>
                <a:ext cx="636107" cy="636107"/>
              </a:xfrm>
              <a:prstGeom prst="rect">
                <a:avLst/>
              </a:prstGeom>
            </p:spPr>
          </p:pic>
          <p:pic>
            <p:nvPicPr>
              <p:cNvPr id="34" name="Picture 33" descr="A blue and white speckled background&#10;&#10;AI-generated content may be incorrect.">
                <a:extLst>
                  <a:ext uri="{FF2B5EF4-FFF2-40B4-BE49-F238E27FC236}">
                    <a16:creationId xmlns:a16="http://schemas.microsoft.com/office/drawing/2014/main" id="{2DC659E0-498A-B870-C7E0-BF44CB89944B}"/>
                  </a:ext>
                </a:extLst>
              </p:cNvPr>
              <p:cNvPicPr>
                <a:picLocks noChangeAspect="1"/>
              </p:cNvPicPr>
              <p:nvPr/>
            </p:nvPicPr>
            <p:blipFill>
              <a:blip r:embed="rId35"/>
              <a:stretch>
                <a:fillRect/>
              </a:stretch>
            </p:blipFill>
            <p:spPr>
              <a:xfrm>
                <a:off x="2174349" y="4939080"/>
                <a:ext cx="637404" cy="637404"/>
              </a:xfrm>
              <a:prstGeom prst="rect">
                <a:avLst/>
              </a:prstGeom>
            </p:spPr>
          </p:pic>
          <p:pic>
            <p:nvPicPr>
              <p:cNvPr id="35" name="Picture 34" descr="A blue speckled surface with brown spots&#10;&#10;AI-generated content may be incorrect.">
                <a:extLst>
                  <a:ext uri="{FF2B5EF4-FFF2-40B4-BE49-F238E27FC236}">
                    <a16:creationId xmlns:a16="http://schemas.microsoft.com/office/drawing/2014/main" id="{FCB7B6AC-7942-4C15-7F9B-236A157A45C3}"/>
                  </a:ext>
                </a:extLst>
              </p:cNvPr>
              <p:cNvPicPr>
                <a:picLocks noChangeAspect="1"/>
              </p:cNvPicPr>
              <p:nvPr/>
            </p:nvPicPr>
            <p:blipFill>
              <a:blip r:embed="rId36"/>
              <a:stretch>
                <a:fillRect/>
              </a:stretch>
            </p:blipFill>
            <p:spPr>
              <a:xfrm>
                <a:off x="2174349" y="5610056"/>
                <a:ext cx="636107" cy="636107"/>
              </a:xfrm>
              <a:prstGeom prst="rect">
                <a:avLst/>
              </a:prstGeom>
            </p:spPr>
          </p:pic>
          <p:pic>
            <p:nvPicPr>
              <p:cNvPr id="36" name="Picture 35" descr="A blue and white background&#10;&#10;AI-generated content may be incorrect.">
                <a:extLst>
                  <a:ext uri="{FF2B5EF4-FFF2-40B4-BE49-F238E27FC236}">
                    <a16:creationId xmlns:a16="http://schemas.microsoft.com/office/drawing/2014/main" id="{9EA3EAE0-3BED-4981-B50F-5A9E0993B125}"/>
                  </a:ext>
                </a:extLst>
              </p:cNvPr>
              <p:cNvPicPr>
                <a:picLocks noChangeAspect="1"/>
              </p:cNvPicPr>
              <p:nvPr/>
            </p:nvPicPr>
            <p:blipFill>
              <a:blip r:embed="rId37"/>
              <a:stretch>
                <a:fillRect/>
              </a:stretch>
            </p:blipFill>
            <p:spPr>
              <a:xfrm>
                <a:off x="2174349" y="6281033"/>
                <a:ext cx="633025" cy="633025"/>
              </a:xfrm>
              <a:prstGeom prst="rect">
                <a:avLst/>
              </a:prstGeom>
            </p:spPr>
          </p:pic>
          <p:pic>
            <p:nvPicPr>
              <p:cNvPr id="38" name="Picture 37" descr="A blue and white speckled background&#10;&#10;AI-generated content may be incorrect.">
                <a:extLst>
                  <a:ext uri="{FF2B5EF4-FFF2-40B4-BE49-F238E27FC236}">
                    <a16:creationId xmlns:a16="http://schemas.microsoft.com/office/drawing/2014/main" id="{AB701F15-0964-F432-BFDE-584542CCEBA2}"/>
                  </a:ext>
                </a:extLst>
              </p:cNvPr>
              <p:cNvPicPr>
                <a:picLocks noChangeAspect="1"/>
              </p:cNvPicPr>
              <p:nvPr/>
            </p:nvPicPr>
            <p:blipFill>
              <a:blip r:embed="rId38"/>
              <a:stretch>
                <a:fillRect/>
              </a:stretch>
            </p:blipFill>
            <p:spPr>
              <a:xfrm>
                <a:off x="2840101" y="4939080"/>
                <a:ext cx="631308" cy="631308"/>
              </a:xfrm>
              <a:prstGeom prst="rect">
                <a:avLst/>
              </a:prstGeom>
            </p:spPr>
          </p:pic>
          <p:pic>
            <p:nvPicPr>
              <p:cNvPr id="39" name="Picture 38" descr="A white surface with blue specks&#10;&#10;AI-generated content may be incorrect.">
                <a:extLst>
                  <a:ext uri="{FF2B5EF4-FFF2-40B4-BE49-F238E27FC236}">
                    <a16:creationId xmlns:a16="http://schemas.microsoft.com/office/drawing/2014/main" id="{FA9F6DCB-B7D5-6171-ECF3-9D07BB065A09}"/>
                  </a:ext>
                </a:extLst>
              </p:cNvPr>
              <p:cNvPicPr>
                <a:picLocks noChangeAspect="1"/>
              </p:cNvPicPr>
              <p:nvPr/>
            </p:nvPicPr>
            <p:blipFill>
              <a:blip r:embed="rId39"/>
              <a:stretch>
                <a:fillRect/>
              </a:stretch>
            </p:blipFill>
            <p:spPr>
              <a:xfrm>
                <a:off x="2840101" y="5610056"/>
                <a:ext cx="640080" cy="640080"/>
              </a:xfrm>
              <a:prstGeom prst="rect">
                <a:avLst/>
              </a:prstGeom>
            </p:spPr>
          </p:pic>
          <p:pic>
            <p:nvPicPr>
              <p:cNvPr id="40" name="Picture 39" descr="A blue and white speckled background&#10;&#10;AI-generated content may be incorrect.">
                <a:extLst>
                  <a:ext uri="{FF2B5EF4-FFF2-40B4-BE49-F238E27FC236}">
                    <a16:creationId xmlns:a16="http://schemas.microsoft.com/office/drawing/2014/main" id="{F86571C9-2CCE-FF80-3BFF-D6D8315C54B8}"/>
                  </a:ext>
                </a:extLst>
              </p:cNvPr>
              <p:cNvPicPr>
                <a:picLocks noChangeAspect="1"/>
              </p:cNvPicPr>
              <p:nvPr/>
            </p:nvPicPr>
            <p:blipFill>
              <a:blip r:embed="rId40"/>
              <a:stretch>
                <a:fillRect/>
              </a:stretch>
            </p:blipFill>
            <p:spPr>
              <a:xfrm>
                <a:off x="2840101" y="6281033"/>
                <a:ext cx="640080" cy="640080"/>
              </a:xfrm>
              <a:prstGeom prst="rect">
                <a:avLst/>
              </a:prstGeom>
            </p:spPr>
          </p:pic>
        </p:grpSp>
        <p:sp>
          <p:nvSpPr>
            <p:cNvPr id="13" name="Google Shape;459;p19">
              <a:extLst>
                <a:ext uri="{FF2B5EF4-FFF2-40B4-BE49-F238E27FC236}">
                  <a16:creationId xmlns:a16="http://schemas.microsoft.com/office/drawing/2014/main" id="{00DB11C4-F7BF-1B3B-9D22-945A37A4B6C2}"/>
                </a:ext>
              </a:extLst>
            </p:cNvPr>
            <p:cNvSpPr txBox="1"/>
            <p:nvPr/>
          </p:nvSpPr>
          <p:spPr>
            <a:xfrm rot="16200000">
              <a:off x="3634224" y="7035525"/>
              <a:ext cx="590257" cy="281053"/>
            </a:xfrm>
            <a:prstGeom prst="rect">
              <a:avLst/>
            </a:prstGeom>
            <a:noFill/>
            <a:ln>
              <a:noFill/>
            </a:ln>
          </p:spPr>
          <p:txBody>
            <a:bodyPr spcFirstLastPara="1" wrap="square" lIns="91424" tIns="91424" rIns="91424" bIns="91424" anchor="t" anchorCtr="0">
              <a:noAutofit/>
            </a:bodyPr>
            <a:lstStyle/>
            <a:p>
              <a:pPr algn="ctr"/>
              <a:r>
                <a:rPr lang="en" sz="1199" b="1">
                  <a:solidFill>
                    <a:schemeClr val="dk1"/>
                  </a:solidFill>
                  <a:latin typeface="Arial" panose="020B0604020202020204" pitchFamily="34" charset="0"/>
                  <a:cs typeface="Arial" panose="020B0604020202020204" pitchFamily="34" charset="0"/>
                </a:rPr>
                <a:t>CA1</a:t>
              </a:r>
              <a:endParaRPr sz="1199" b="1">
                <a:solidFill>
                  <a:schemeClr val="dk1"/>
                </a:solidFill>
                <a:latin typeface="Arial" panose="020B0604020202020204" pitchFamily="34" charset="0"/>
                <a:cs typeface="Arial" panose="020B0604020202020204" pitchFamily="34" charset="0"/>
              </a:endParaRPr>
            </a:p>
          </p:txBody>
        </p:sp>
        <p:sp>
          <p:nvSpPr>
            <p:cNvPr id="14" name="Google Shape;460;p19">
              <a:extLst>
                <a:ext uri="{FF2B5EF4-FFF2-40B4-BE49-F238E27FC236}">
                  <a16:creationId xmlns:a16="http://schemas.microsoft.com/office/drawing/2014/main" id="{787FED0B-8349-D099-85A9-68C745BDCB77}"/>
                </a:ext>
              </a:extLst>
            </p:cNvPr>
            <p:cNvSpPr txBox="1"/>
            <p:nvPr/>
          </p:nvSpPr>
          <p:spPr>
            <a:xfrm rot="16200000">
              <a:off x="3601374" y="7689890"/>
              <a:ext cx="655958" cy="281053"/>
            </a:xfrm>
            <a:prstGeom prst="rect">
              <a:avLst/>
            </a:prstGeom>
            <a:noFill/>
            <a:ln>
              <a:noFill/>
            </a:ln>
          </p:spPr>
          <p:txBody>
            <a:bodyPr spcFirstLastPara="1" wrap="square" lIns="91424" tIns="91424" rIns="91424" bIns="91424" anchor="t" anchorCtr="0">
              <a:noAutofit/>
            </a:bodyPr>
            <a:lstStyle/>
            <a:p>
              <a:pPr algn="ctr"/>
              <a:r>
                <a:rPr lang="en" sz="1199" b="1" dirty="0">
                  <a:solidFill>
                    <a:schemeClr val="dk1"/>
                  </a:solidFill>
                  <a:latin typeface="Arial" panose="020B0604020202020204" pitchFamily="34" charset="0"/>
                  <a:cs typeface="Arial" panose="020B0604020202020204" pitchFamily="34" charset="0"/>
                </a:rPr>
                <a:t>CA3</a:t>
              </a:r>
              <a:endParaRPr sz="1199" b="1" dirty="0">
                <a:solidFill>
                  <a:schemeClr val="dk1"/>
                </a:solidFill>
                <a:latin typeface="Arial" panose="020B0604020202020204" pitchFamily="34" charset="0"/>
                <a:cs typeface="Arial" panose="020B0604020202020204" pitchFamily="34" charset="0"/>
              </a:endParaRPr>
            </a:p>
          </p:txBody>
        </p:sp>
        <p:sp>
          <p:nvSpPr>
            <p:cNvPr id="15" name="Google Shape;461;p19">
              <a:extLst>
                <a:ext uri="{FF2B5EF4-FFF2-40B4-BE49-F238E27FC236}">
                  <a16:creationId xmlns:a16="http://schemas.microsoft.com/office/drawing/2014/main" id="{3B3870D4-2051-5A7C-EF9A-901272531F2C}"/>
                </a:ext>
              </a:extLst>
            </p:cNvPr>
            <p:cNvSpPr txBox="1"/>
            <p:nvPr/>
          </p:nvSpPr>
          <p:spPr>
            <a:xfrm rot="16200000">
              <a:off x="3712264" y="8389368"/>
              <a:ext cx="487653" cy="281053"/>
            </a:xfrm>
            <a:prstGeom prst="rect">
              <a:avLst/>
            </a:prstGeom>
            <a:noFill/>
            <a:ln>
              <a:noFill/>
            </a:ln>
          </p:spPr>
          <p:txBody>
            <a:bodyPr spcFirstLastPara="1" wrap="square" lIns="91424" tIns="91424" rIns="91424" bIns="91424" anchor="t" anchorCtr="0">
              <a:noAutofit/>
            </a:bodyPr>
            <a:lstStyle/>
            <a:p>
              <a:pPr algn="ctr"/>
              <a:r>
                <a:rPr lang="en" sz="1199" b="1" dirty="0">
                  <a:solidFill>
                    <a:schemeClr val="dk1"/>
                  </a:solidFill>
                  <a:latin typeface="Arial" panose="020B0604020202020204" pitchFamily="34" charset="0"/>
                  <a:cs typeface="Arial" panose="020B0604020202020204" pitchFamily="34" charset="0"/>
                </a:rPr>
                <a:t>DG</a:t>
              </a:r>
              <a:endParaRPr sz="1199" b="1" dirty="0">
                <a:solidFill>
                  <a:schemeClr val="dk1"/>
                </a:solidFill>
                <a:latin typeface="Arial" panose="020B0604020202020204" pitchFamily="34" charset="0"/>
                <a:cs typeface="Arial" panose="020B0604020202020204" pitchFamily="34" charset="0"/>
              </a:endParaRPr>
            </a:p>
          </p:txBody>
        </p:sp>
        <p:sp>
          <p:nvSpPr>
            <p:cNvPr id="16" name="Google Shape;465;p19">
              <a:extLst>
                <a:ext uri="{FF2B5EF4-FFF2-40B4-BE49-F238E27FC236}">
                  <a16:creationId xmlns:a16="http://schemas.microsoft.com/office/drawing/2014/main" id="{08CBF551-B8C3-99CB-E060-FC59A8266CF8}"/>
                </a:ext>
              </a:extLst>
            </p:cNvPr>
            <p:cNvSpPr txBox="1"/>
            <p:nvPr/>
          </p:nvSpPr>
          <p:spPr>
            <a:xfrm>
              <a:off x="4255503" y="6229234"/>
              <a:ext cx="2204636" cy="281054"/>
            </a:xfrm>
            <a:prstGeom prst="rect">
              <a:avLst/>
            </a:prstGeom>
            <a:noFill/>
            <a:ln>
              <a:noFill/>
            </a:ln>
          </p:spPr>
          <p:txBody>
            <a:bodyPr spcFirstLastPara="1" wrap="square" lIns="91424" tIns="91424" rIns="91424" bIns="91424" anchor="t" anchorCtr="0">
              <a:noAutofit/>
            </a:bodyPr>
            <a:lstStyle/>
            <a:p>
              <a:pPr algn="ctr"/>
              <a:r>
                <a:rPr lang="en" sz="1199" b="1" dirty="0">
                  <a:solidFill>
                    <a:schemeClr val="dk1"/>
                  </a:solidFill>
                  <a:latin typeface="Arial" panose="020B0604020202020204" pitchFamily="34" charset="0"/>
                  <a:cs typeface="Arial" panose="020B0604020202020204" pitchFamily="34" charset="0"/>
                </a:rPr>
                <a:t>Prodromal Hippocampus</a:t>
              </a:r>
              <a:endParaRPr sz="1199" b="1" dirty="0">
                <a:solidFill>
                  <a:schemeClr val="dk1"/>
                </a:solidFill>
                <a:latin typeface="Arial" panose="020B0604020202020204" pitchFamily="34" charset="0"/>
                <a:cs typeface="Arial" panose="020B0604020202020204" pitchFamily="34" charset="0"/>
              </a:endParaRPr>
            </a:p>
          </p:txBody>
        </p:sp>
        <p:sp>
          <p:nvSpPr>
            <p:cNvPr id="19" name="Google Shape;451;p19">
              <a:extLst>
                <a:ext uri="{FF2B5EF4-FFF2-40B4-BE49-F238E27FC236}">
                  <a16:creationId xmlns:a16="http://schemas.microsoft.com/office/drawing/2014/main" id="{8D9BEBF6-4044-E48C-C3B0-74E22844FFC2}"/>
                </a:ext>
              </a:extLst>
            </p:cNvPr>
            <p:cNvSpPr txBox="1"/>
            <p:nvPr/>
          </p:nvSpPr>
          <p:spPr>
            <a:xfrm>
              <a:off x="4208155" y="6602816"/>
              <a:ext cx="527886" cy="144503"/>
            </a:xfrm>
            <a:prstGeom prst="rect">
              <a:avLst/>
            </a:prstGeom>
            <a:noFill/>
            <a:ln>
              <a:noFill/>
            </a:ln>
          </p:spPr>
          <p:txBody>
            <a:bodyPr spcFirstLastPara="1" wrap="square" lIns="91424" tIns="91424" rIns="91424" bIns="91424" anchor="t" anchorCtr="0">
              <a:noAutofit/>
            </a:bodyPr>
            <a:lstStyle/>
            <a:p>
              <a:r>
                <a:rPr lang="en" sz="1199" b="1" dirty="0">
                  <a:latin typeface="Arial" panose="020B0604020202020204" pitchFamily="34" charset="0"/>
                  <a:cs typeface="Arial" panose="020B0604020202020204" pitchFamily="34" charset="0"/>
                </a:rPr>
                <a:t>WT</a:t>
              </a:r>
              <a:endParaRPr sz="1199" b="1" dirty="0">
                <a:latin typeface="Arial" panose="020B0604020202020204" pitchFamily="34" charset="0"/>
                <a:cs typeface="Arial" panose="020B0604020202020204" pitchFamily="34" charset="0"/>
              </a:endParaRPr>
            </a:p>
          </p:txBody>
        </p:sp>
        <p:sp>
          <p:nvSpPr>
            <p:cNvPr id="21" name="Google Shape;452;p19">
              <a:extLst>
                <a:ext uri="{FF2B5EF4-FFF2-40B4-BE49-F238E27FC236}">
                  <a16:creationId xmlns:a16="http://schemas.microsoft.com/office/drawing/2014/main" id="{48547613-D688-57AD-5A40-550781A09589}"/>
                </a:ext>
              </a:extLst>
            </p:cNvPr>
            <p:cNvSpPr txBox="1"/>
            <p:nvPr/>
          </p:nvSpPr>
          <p:spPr>
            <a:xfrm>
              <a:off x="4749265" y="6582975"/>
              <a:ext cx="609012" cy="150694"/>
            </a:xfrm>
            <a:prstGeom prst="rect">
              <a:avLst/>
            </a:prstGeom>
            <a:noFill/>
            <a:ln>
              <a:noFill/>
            </a:ln>
          </p:spPr>
          <p:txBody>
            <a:bodyPr spcFirstLastPara="1" wrap="square" lIns="91424" tIns="91424" rIns="91424" bIns="91424" anchor="t" anchorCtr="0">
              <a:noAutofit/>
            </a:bodyPr>
            <a:lstStyle/>
            <a:p>
              <a:r>
                <a:rPr lang="en" sz="1199" b="1" dirty="0">
                  <a:latin typeface="Arial" panose="020B0604020202020204" pitchFamily="34" charset="0"/>
                  <a:cs typeface="Arial" panose="020B0604020202020204" pitchFamily="34" charset="0"/>
                </a:rPr>
                <a:t>PS19</a:t>
              </a:r>
              <a:endParaRPr sz="1199" b="1" dirty="0">
                <a:latin typeface="Arial" panose="020B0604020202020204" pitchFamily="34" charset="0"/>
                <a:cs typeface="Arial" panose="020B0604020202020204" pitchFamily="34" charset="0"/>
              </a:endParaRPr>
            </a:p>
          </p:txBody>
        </p:sp>
        <p:sp>
          <p:nvSpPr>
            <p:cNvPr id="22" name="Google Shape;453;p19">
              <a:extLst>
                <a:ext uri="{FF2B5EF4-FFF2-40B4-BE49-F238E27FC236}">
                  <a16:creationId xmlns:a16="http://schemas.microsoft.com/office/drawing/2014/main" id="{976E881B-FA12-837E-1307-008565C9E731}"/>
                </a:ext>
              </a:extLst>
            </p:cNvPr>
            <p:cNvSpPr txBox="1"/>
            <p:nvPr/>
          </p:nvSpPr>
          <p:spPr>
            <a:xfrm>
              <a:off x="5341642" y="6590373"/>
              <a:ext cx="863636" cy="144503"/>
            </a:xfrm>
            <a:prstGeom prst="rect">
              <a:avLst/>
            </a:prstGeom>
            <a:noFill/>
            <a:ln>
              <a:noFill/>
            </a:ln>
          </p:spPr>
          <p:txBody>
            <a:bodyPr spcFirstLastPara="1" wrap="square" lIns="91424" tIns="91424" rIns="91424" bIns="91424" anchor="t" anchorCtr="0">
              <a:noAutofit/>
            </a:bodyPr>
            <a:lstStyle/>
            <a:p>
              <a:r>
                <a:rPr lang="en" sz="1199" b="1" dirty="0">
                  <a:latin typeface="Arial" panose="020B0604020202020204" pitchFamily="34" charset="0"/>
                  <a:cs typeface="Arial" panose="020B0604020202020204" pitchFamily="34" charset="0"/>
                </a:rPr>
                <a:t>CK2α’</a:t>
              </a:r>
              <a:r>
                <a:rPr lang="en" sz="1199" b="1" baseline="30000" dirty="0">
                  <a:latin typeface="Arial" panose="020B0604020202020204" pitchFamily="34" charset="0"/>
                  <a:cs typeface="Arial" panose="020B0604020202020204" pitchFamily="34" charset="0"/>
                </a:rPr>
                <a:t>(+/-)</a:t>
              </a:r>
              <a:endParaRPr sz="1199" b="1" baseline="30000" dirty="0">
                <a:latin typeface="Arial" panose="020B0604020202020204" pitchFamily="34" charset="0"/>
                <a:cs typeface="Arial" panose="020B0604020202020204" pitchFamily="34" charset="0"/>
              </a:endParaRPr>
            </a:p>
          </p:txBody>
        </p:sp>
        <p:sp>
          <p:nvSpPr>
            <p:cNvPr id="23" name="Google Shape;454;p19">
              <a:extLst>
                <a:ext uri="{FF2B5EF4-FFF2-40B4-BE49-F238E27FC236}">
                  <a16:creationId xmlns:a16="http://schemas.microsoft.com/office/drawing/2014/main" id="{06B5DA10-875F-82CA-AC04-8EF8A676D797}"/>
                </a:ext>
              </a:extLst>
            </p:cNvPr>
            <p:cNvSpPr txBox="1"/>
            <p:nvPr/>
          </p:nvSpPr>
          <p:spPr>
            <a:xfrm>
              <a:off x="5815127" y="6449739"/>
              <a:ext cx="1043854" cy="338115"/>
            </a:xfrm>
            <a:prstGeom prst="rect">
              <a:avLst/>
            </a:prstGeom>
            <a:noFill/>
            <a:ln>
              <a:noFill/>
            </a:ln>
          </p:spPr>
          <p:txBody>
            <a:bodyPr spcFirstLastPara="1" wrap="square" lIns="91424" tIns="91424" rIns="91424" bIns="91424" anchor="t" anchorCtr="0">
              <a:noAutofit/>
            </a:bodyPr>
            <a:lstStyle/>
            <a:p>
              <a:pPr algn="ctr"/>
              <a:r>
                <a:rPr lang="en" sz="1199" b="1" dirty="0">
                  <a:latin typeface="Arial" panose="020B0604020202020204" pitchFamily="34" charset="0"/>
                  <a:cs typeface="Arial" panose="020B0604020202020204" pitchFamily="34" charset="0"/>
                </a:rPr>
                <a:t>PS19;</a:t>
              </a:r>
              <a:endParaRPr sz="1199" b="1" dirty="0">
                <a:latin typeface="Arial" panose="020B0604020202020204" pitchFamily="34" charset="0"/>
                <a:cs typeface="Arial" panose="020B0604020202020204" pitchFamily="34" charset="0"/>
              </a:endParaRPr>
            </a:p>
            <a:p>
              <a:pPr algn="ctr"/>
              <a:r>
                <a:rPr lang="en" sz="1199" b="1" dirty="0">
                  <a:latin typeface="Arial" panose="020B0604020202020204" pitchFamily="34" charset="0"/>
                  <a:cs typeface="Arial" panose="020B0604020202020204" pitchFamily="34" charset="0"/>
                </a:rPr>
                <a:t>    C</a:t>
              </a:r>
              <a:r>
                <a:rPr lang="en" sz="1199" b="1" dirty="0">
                  <a:solidFill>
                    <a:schemeClr val="dk1"/>
                  </a:solidFill>
                  <a:latin typeface="Arial" panose="020B0604020202020204" pitchFamily="34" charset="0"/>
                  <a:cs typeface="Arial" panose="020B0604020202020204" pitchFamily="34" charset="0"/>
                </a:rPr>
                <a:t>K2α’</a:t>
              </a:r>
              <a:r>
                <a:rPr lang="en" sz="1199" b="1" baseline="30000" dirty="0">
                  <a:solidFill>
                    <a:schemeClr val="dk1"/>
                  </a:solidFill>
                  <a:latin typeface="Arial" panose="020B0604020202020204" pitchFamily="34" charset="0"/>
                  <a:cs typeface="Arial" panose="020B0604020202020204" pitchFamily="34" charset="0"/>
                </a:rPr>
                <a:t>(+/-)</a:t>
              </a:r>
              <a:endParaRPr sz="1199" b="1" baseline="30000" dirty="0">
                <a:solidFill>
                  <a:schemeClr val="dk1"/>
                </a:solidFill>
                <a:latin typeface="Arial" panose="020B0604020202020204" pitchFamily="34" charset="0"/>
                <a:cs typeface="Arial" panose="020B0604020202020204" pitchFamily="34" charset="0"/>
              </a:endParaRPr>
            </a:p>
            <a:p>
              <a:endParaRPr sz="1199"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D014EFD-B7D5-879E-EF26-5E8C9D4FA007}"/>
                </a:ext>
              </a:extLst>
            </p:cNvPr>
            <p:cNvSpPr txBox="1"/>
            <p:nvPr/>
          </p:nvSpPr>
          <p:spPr>
            <a:xfrm>
              <a:off x="4036765" y="6889870"/>
              <a:ext cx="479618"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CD68</a:t>
              </a:r>
            </a:p>
          </p:txBody>
        </p:sp>
      </p:grpSp>
      <p:grpSp>
        <p:nvGrpSpPr>
          <p:cNvPr id="328" name="Group 327">
            <a:extLst>
              <a:ext uri="{FF2B5EF4-FFF2-40B4-BE49-F238E27FC236}">
                <a16:creationId xmlns:a16="http://schemas.microsoft.com/office/drawing/2014/main" id="{720E6C8A-2696-6627-69D3-01D3972A1401}"/>
              </a:ext>
            </a:extLst>
          </p:cNvPr>
          <p:cNvGrpSpPr/>
          <p:nvPr/>
        </p:nvGrpSpPr>
        <p:grpSpPr>
          <a:xfrm>
            <a:off x="1860046" y="6229234"/>
            <a:ext cx="2410418" cy="2614072"/>
            <a:chOff x="1860046" y="6229234"/>
            <a:chExt cx="2410418" cy="2614072"/>
          </a:xfrm>
        </p:grpSpPr>
        <p:sp>
          <p:nvSpPr>
            <p:cNvPr id="497" name="Google Shape;347;p18">
              <a:extLst>
                <a:ext uri="{FF2B5EF4-FFF2-40B4-BE49-F238E27FC236}">
                  <a16:creationId xmlns:a16="http://schemas.microsoft.com/office/drawing/2014/main" id="{C0A1B7F2-735F-3559-1E67-9F93CD4B8A3E}"/>
                </a:ext>
              </a:extLst>
            </p:cNvPr>
            <p:cNvSpPr txBox="1"/>
            <p:nvPr/>
          </p:nvSpPr>
          <p:spPr>
            <a:xfrm>
              <a:off x="2023540" y="6229234"/>
              <a:ext cx="1595200" cy="40555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Symptomtic Cortex</a:t>
              </a:r>
              <a:endParaRPr sz="1200" b="1" baseline="30000" dirty="0">
                <a:solidFill>
                  <a:schemeClr val="dk1"/>
                </a:solidFill>
                <a:latin typeface="Arial" panose="020B0604020202020204" pitchFamily="34" charset="0"/>
                <a:cs typeface="Arial" panose="020B0604020202020204" pitchFamily="34" charset="0"/>
              </a:endParaRPr>
            </a:p>
          </p:txBody>
        </p:sp>
        <p:grpSp>
          <p:nvGrpSpPr>
            <p:cNvPr id="481" name="Group 480">
              <a:extLst>
                <a:ext uri="{FF2B5EF4-FFF2-40B4-BE49-F238E27FC236}">
                  <a16:creationId xmlns:a16="http://schemas.microsoft.com/office/drawing/2014/main" id="{81F92472-7F65-F546-F8C3-1620F6BDD585}"/>
                </a:ext>
              </a:extLst>
            </p:cNvPr>
            <p:cNvGrpSpPr/>
            <p:nvPr/>
          </p:nvGrpSpPr>
          <p:grpSpPr>
            <a:xfrm>
              <a:off x="1860046" y="6497098"/>
              <a:ext cx="2410418" cy="2346208"/>
              <a:chOff x="2506559" y="6540720"/>
              <a:chExt cx="2410418" cy="2346208"/>
            </a:xfrm>
          </p:grpSpPr>
          <p:pic>
            <p:nvPicPr>
              <p:cNvPr id="482" name="Picture 481" descr="A blue and red cells&#10;&#10;AI-generated content may be incorrect.">
                <a:extLst>
                  <a:ext uri="{FF2B5EF4-FFF2-40B4-BE49-F238E27FC236}">
                    <a16:creationId xmlns:a16="http://schemas.microsoft.com/office/drawing/2014/main" id="{53C827A7-DADC-68C3-083E-96742FCFF9FC}"/>
                  </a:ext>
                </a:extLst>
              </p:cNvPr>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2533429" y="6855594"/>
                <a:ext cx="914400" cy="914400"/>
              </a:xfrm>
              <a:prstGeom prst="rect">
                <a:avLst/>
              </a:prstGeom>
            </p:spPr>
          </p:pic>
          <p:sp>
            <p:nvSpPr>
              <p:cNvPr id="483" name="TextBox 482">
                <a:extLst>
                  <a:ext uri="{FF2B5EF4-FFF2-40B4-BE49-F238E27FC236}">
                    <a16:creationId xmlns:a16="http://schemas.microsoft.com/office/drawing/2014/main" id="{7A74544C-1410-3384-A6CF-818E611E384A}"/>
                  </a:ext>
                </a:extLst>
              </p:cNvPr>
              <p:cNvSpPr txBox="1"/>
              <p:nvPr/>
            </p:nvSpPr>
            <p:spPr>
              <a:xfrm>
                <a:off x="2780407" y="6540720"/>
                <a:ext cx="521467"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WT</a:t>
                </a:r>
              </a:p>
            </p:txBody>
          </p:sp>
          <p:sp>
            <p:nvSpPr>
              <p:cNvPr id="484" name="TextBox 483">
                <a:extLst>
                  <a:ext uri="{FF2B5EF4-FFF2-40B4-BE49-F238E27FC236}">
                    <a16:creationId xmlns:a16="http://schemas.microsoft.com/office/drawing/2014/main" id="{E266A3C8-9EDC-B5E4-479D-CD92477BDA39}"/>
                  </a:ext>
                </a:extLst>
              </p:cNvPr>
              <p:cNvSpPr txBox="1"/>
              <p:nvPr/>
            </p:nvSpPr>
            <p:spPr>
              <a:xfrm>
                <a:off x="2506559" y="6826721"/>
                <a:ext cx="652202" cy="307777"/>
              </a:xfrm>
              <a:prstGeom prst="rect">
                <a:avLst/>
              </a:prstGeom>
              <a:noFill/>
            </p:spPr>
            <p:txBody>
              <a:bodyPr wrap="square" rtlCol="0">
                <a:spAutoFit/>
              </a:bodyPr>
              <a:lstStyle/>
              <a:p>
                <a:r>
                  <a:rPr lang="en-US" sz="700" dirty="0">
                    <a:solidFill>
                      <a:srgbClr val="FF0000"/>
                    </a:solidFill>
                    <a:latin typeface="Arial" panose="020B0604020202020204" pitchFamily="34" charset="0"/>
                    <a:cs typeface="Arial" panose="020B0604020202020204" pitchFamily="34" charset="0"/>
                  </a:rPr>
                  <a:t>Iba1</a:t>
                </a:r>
              </a:p>
              <a:p>
                <a:r>
                  <a:rPr lang="en-US" sz="700" dirty="0">
                    <a:solidFill>
                      <a:srgbClr val="0000FF"/>
                    </a:solidFill>
                    <a:latin typeface="Arial" panose="020B0604020202020204" pitchFamily="34" charset="0"/>
                    <a:cs typeface="Arial" panose="020B0604020202020204" pitchFamily="34" charset="0"/>
                  </a:rPr>
                  <a:t>DAPI</a:t>
                </a:r>
                <a:endParaRPr lang="en-US" sz="1000" dirty="0">
                  <a:solidFill>
                    <a:srgbClr val="0000FF"/>
                  </a:solidFill>
                  <a:latin typeface="Arial" panose="020B0604020202020204" pitchFamily="34" charset="0"/>
                  <a:cs typeface="Arial" panose="020B0604020202020204" pitchFamily="34" charset="0"/>
                </a:endParaRPr>
              </a:p>
            </p:txBody>
          </p:sp>
          <p:sp>
            <p:nvSpPr>
              <p:cNvPr id="498" name="TextBox 497">
                <a:extLst>
                  <a:ext uri="{FF2B5EF4-FFF2-40B4-BE49-F238E27FC236}">
                    <a16:creationId xmlns:a16="http://schemas.microsoft.com/office/drawing/2014/main" id="{C68A5D7B-E3F1-309C-6E44-2D0312A175EE}"/>
                  </a:ext>
                </a:extLst>
              </p:cNvPr>
              <p:cNvSpPr txBox="1"/>
              <p:nvPr/>
            </p:nvSpPr>
            <p:spPr>
              <a:xfrm>
                <a:off x="3782798" y="6552512"/>
                <a:ext cx="658822"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PS19</a:t>
                </a:r>
              </a:p>
            </p:txBody>
          </p:sp>
          <p:sp>
            <p:nvSpPr>
              <p:cNvPr id="505" name="TextBox 504">
                <a:extLst>
                  <a:ext uri="{FF2B5EF4-FFF2-40B4-BE49-F238E27FC236}">
                    <a16:creationId xmlns:a16="http://schemas.microsoft.com/office/drawing/2014/main" id="{43FDB292-0773-7D54-DC99-0360268A25F5}"/>
                  </a:ext>
                </a:extLst>
              </p:cNvPr>
              <p:cNvSpPr txBox="1"/>
              <p:nvPr/>
            </p:nvSpPr>
            <p:spPr>
              <a:xfrm>
                <a:off x="2575572" y="7733361"/>
                <a:ext cx="834601"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CK2</a:t>
                </a:r>
                <a:r>
                  <a:rPr lang="el-GR" sz="1101" b="1" dirty="0">
                    <a:latin typeface="Arial" panose="020B0604020202020204" pitchFamily="34" charset="0"/>
                    <a:cs typeface="Arial" panose="020B0604020202020204" pitchFamily="34" charset="0"/>
                  </a:rPr>
                  <a:t>α</a:t>
                </a:r>
                <a:r>
                  <a:rPr lang="en-US" sz="1101" b="1" dirty="0">
                    <a:latin typeface="Arial" panose="020B0604020202020204" pitchFamily="34" charset="0"/>
                    <a:cs typeface="Arial" panose="020B0604020202020204" pitchFamily="34" charset="0"/>
                  </a:rPr>
                  <a:t>’</a:t>
                </a:r>
                <a:r>
                  <a:rPr lang="en-US" sz="1101" b="1" baseline="30000" dirty="0">
                    <a:latin typeface="Arial" panose="020B0604020202020204" pitchFamily="34" charset="0"/>
                    <a:cs typeface="Arial" panose="020B0604020202020204" pitchFamily="34" charset="0"/>
                  </a:rPr>
                  <a:t>(+/-)</a:t>
                </a:r>
              </a:p>
            </p:txBody>
          </p:sp>
          <p:sp>
            <p:nvSpPr>
              <p:cNvPr id="507" name="TextBox 506">
                <a:extLst>
                  <a:ext uri="{FF2B5EF4-FFF2-40B4-BE49-F238E27FC236}">
                    <a16:creationId xmlns:a16="http://schemas.microsoft.com/office/drawing/2014/main" id="{B2013D76-CE3D-37C1-8ACF-4F527B39B191}"/>
                  </a:ext>
                </a:extLst>
              </p:cNvPr>
              <p:cNvSpPr txBox="1"/>
              <p:nvPr/>
            </p:nvSpPr>
            <p:spPr>
              <a:xfrm>
                <a:off x="3463962" y="7761268"/>
                <a:ext cx="1453015"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PS19;CK2</a:t>
                </a:r>
                <a:r>
                  <a:rPr lang="el-GR" sz="1101" b="1" dirty="0">
                    <a:latin typeface="Arial" panose="020B0604020202020204" pitchFamily="34" charset="0"/>
                    <a:cs typeface="Arial" panose="020B0604020202020204" pitchFamily="34" charset="0"/>
                  </a:rPr>
                  <a:t>α</a:t>
                </a:r>
                <a:r>
                  <a:rPr lang="en-US" sz="1101" b="1" dirty="0">
                    <a:latin typeface="Arial" panose="020B0604020202020204" pitchFamily="34" charset="0"/>
                    <a:cs typeface="Arial" panose="020B0604020202020204" pitchFamily="34" charset="0"/>
                  </a:rPr>
                  <a:t>’</a:t>
                </a:r>
                <a:r>
                  <a:rPr lang="en-US" sz="1101" b="1" baseline="30000" dirty="0">
                    <a:latin typeface="Arial" panose="020B0604020202020204" pitchFamily="34" charset="0"/>
                    <a:cs typeface="Arial" panose="020B0604020202020204" pitchFamily="34" charset="0"/>
                  </a:rPr>
                  <a:t>(+/-)</a:t>
                </a:r>
              </a:p>
            </p:txBody>
          </p:sp>
          <p:pic>
            <p:nvPicPr>
              <p:cNvPr id="511" name="Picture 510" descr="A close-up of a dark background&#10;&#10;AI-generated content may be incorrect.">
                <a:extLst>
                  <a:ext uri="{FF2B5EF4-FFF2-40B4-BE49-F238E27FC236}">
                    <a16:creationId xmlns:a16="http://schemas.microsoft.com/office/drawing/2014/main" id="{0F50EFBE-CA32-E0FF-B3A0-B2362C58FA7C}"/>
                  </a:ext>
                </a:extLst>
              </p:cNvPr>
              <p:cNvPicPr>
                <a:picLocks noChangeAspect="1"/>
              </p:cNvPicPr>
              <p:nvPr/>
            </p:nvPicPr>
            <p:blipFill>
              <a:blip r:embed="rId42" cstate="hqprint">
                <a:extLst>
                  <a:ext uri="{28A0092B-C50C-407E-A947-70E740481C1C}">
                    <a14:useLocalDpi xmlns:a14="http://schemas.microsoft.com/office/drawing/2010/main" val="0"/>
                  </a:ext>
                </a:extLst>
              </a:blip>
              <a:stretch>
                <a:fillRect/>
              </a:stretch>
            </p:blipFill>
            <p:spPr>
              <a:xfrm>
                <a:off x="3523583" y="7972528"/>
                <a:ext cx="914400" cy="914400"/>
              </a:xfrm>
              <a:prstGeom prst="rect">
                <a:avLst/>
              </a:prstGeom>
            </p:spPr>
          </p:pic>
          <p:pic>
            <p:nvPicPr>
              <p:cNvPr id="322" name="Picture 321" descr="A close-up of a red and blue light&#10;&#10;AI-generated content may be incorrect.">
                <a:extLst>
                  <a:ext uri="{FF2B5EF4-FFF2-40B4-BE49-F238E27FC236}">
                    <a16:creationId xmlns:a16="http://schemas.microsoft.com/office/drawing/2014/main" id="{7E5442A6-A816-7841-7B1C-4946968124EA}"/>
                  </a:ext>
                </a:extLst>
              </p:cNvPr>
              <p:cNvPicPr>
                <a:picLocks noChangeAspect="1"/>
              </p:cNvPicPr>
              <p:nvPr/>
            </p:nvPicPr>
            <p:blipFill>
              <a:blip r:embed="rId43" cstate="hqprint">
                <a:extLst>
                  <a:ext uri="{28A0092B-C50C-407E-A947-70E740481C1C}">
                    <a14:useLocalDpi xmlns:a14="http://schemas.microsoft.com/office/drawing/2010/main" val="0"/>
                  </a:ext>
                </a:extLst>
              </a:blip>
              <a:stretch>
                <a:fillRect/>
              </a:stretch>
            </p:blipFill>
            <p:spPr>
              <a:xfrm>
                <a:off x="3523583" y="6855594"/>
                <a:ext cx="914400" cy="914400"/>
              </a:xfrm>
              <a:prstGeom prst="rect">
                <a:avLst/>
              </a:prstGeom>
            </p:spPr>
          </p:pic>
          <p:pic>
            <p:nvPicPr>
              <p:cNvPr id="324" name="Picture 323" descr="A blue and pink specks&#10;&#10;AI-generated content may be incorrect.">
                <a:extLst>
                  <a:ext uri="{FF2B5EF4-FFF2-40B4-BE49-F238E27FC236}">
                    <a16:creationId xmlns:a16="http://schemas.microsoft.com/office/drawing/2014/main" id="{09CB6BBF-C9FC-A14A-8B03-A9FD40E358A9}"/>
                  </a:ext>
                </a:extLst>
              </p:cNvPr>
              <p:cNvPicPr>
                <a:picLocks noChangeAspect="1"/>
              </p:cNvPicPr>
              <p:nvPr/>
            </p:nvPicPr>
            <p:blipFill>
              <a:blip r:embed="rId44" cstate="hqprint">
                <a:extLst>
                  <a:ext uri="{28A0092B-C50C-407E-A947-70E740481C1C}">
                    <a14:useLocalDpi xmlns:a14="http://schemas.microsoft.com/office/drawing/2010/main" val="0"/>
                  </a:ext>
                </a:extLst>
              </a:blip>
              <a:stretch>
                <a:fillRect/>
              </a:stretch>
            </p:blipFill>
            <p:spPr>
              <a:xfrm>
                <a:off x="2533429" y="7972528"/>
                <a:ext cx="914400" cy="914400"/>
              </a:xfrm>
              <a:prstGeom prst="rect">
                <a:avLst/>
              </a:prstGeom>
            </p:spPr>
          </p:pic>
        </p:grpSp>
      </p:grpSp>
      <p:sp>
        <p:nvSpPr>
          <p:cNvPr id="329" name="Google Shape;385;p18">
            <a:extLst>
              <a:ext uri="{FF2B5EF4-FFF2-40B4-BE49-F238E27FC236}">
                <a16:creationId xmlns:a16="http://schemas.microsoft.com/office/drawing/2014/main" id="{82A9E4C0-D02E-9A04-CC65-98A128ADB486}"/>
              </a:ext>
            </a:extLst>
          </p:cNvPr>
          <p:cNvSpPr txBox="1"/>
          <p:nvPr/>
        </p:nvSpPr>
        <p:spPr>
          <a:xfrm>
            <a:off x="3765090" y="6063598"/>
            <a:ext cx="521466" cy="430855"/>
          </a:xfrm>
          <a:prstGeom prst="rect">
            <a:avLst/>
          </a:prstGeom>
          <a:noFill/>
          <a:ln>
            <a:noFill/>
          </a:ln>
        </p:spPr>
        <p:txBody>
          <a:bodyPr spcFirstLastPara="1" wrap="square" lIns="91424" tIns="91424" rIns="91424" bIns="91424" anchor="t" anchorCtr="0">
            <a:spAutoFit/>
          </a:bodyPr>
          <a:lstStyle/>
          <a:p>
            <a:r>
              <a:rPr lang="en" sz="1600" b="1" dirty="0">
                <a:latin typeface="Arial" panose="020B0604020202020204" pitchFamily="34" charset="0"/>
                <a:cs typeface="Arial" panose="020B0604020202020204" pitchFamily="34" charset="0"/>
              </a:rPr>
              <a:t>I)</a:t>
            </a:r>
            <a:endParaRPr sz="1600" b="1" dirty="0">
              <a:latin typeface="Arial" panose="020B0604020202020204" pitchFamily="34" charset="0"/>
              <a:cs typeface="Arial" panose="020B0604020202020204" pitchFamily="34" charset="0"/>
            </a:endParaRPr>
          </a:p>
        </p:txBody>
      </p:sp>
      <p:grpSp>
        <p:nvGrpSpPr>
          <p:cNvPr id="490" name="Group 489">
            <a:extLst>
              <a:ext uri="{FF2B5EF4-FFF2-40B4-BE49-F238E27FC236}">
                <a16:creationId xmlns:a16="http://schemas.microsoft.com/office/drawing/2014/main" id="{3D1FEF5A-F7F7-F302-00C7-1CFE71E20BD8}"/>
              </a:ext>
            </a:extLst>
          </p:cNvPr>
          <p:cNvGrpSpPr/>
          <p:nvPr/>
        </p:nvGrpSpPr>
        <p:grpSpPr>
          <a:xfrm>
            <a:off x="5149210" y="4309469"/>
            <a:ext cx="705642" cy="520445"/>
            <a:chOff x="6858000" y="3635521"/>
            <a:chExt cx="705642" cy="520445"/>
          </a:xfrm>
        </p:grpSpPr>
        <p:sp>
          <p:nvSpPr>
            <p:cNvPr id="491" name="TextBox 490">
              <a:extLst>
                <a:ext uri="{FF2B5EF4-FFF2-40B4-BE49-F238E27FC236}">
                  <a16:creationId xmlns:a16="http://schemas.microsoft.com/office/drawing/2014/main" id="{87C4B342-160F-D2E8-92B1-B828BBDABC1C}"/>
                </a:ext>
              </a:extLst>
            </p:cNvPr>
            <p:cNvSpPr txBox="1"/>
            <p:nvPr/>
          </p:nvSpPr>
          <p:spPr>
            <a:xfrm>
              <a:off x="6858000" y="3635521"/>
              <a:ext cx="303289"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WT</a:t>
              </a:r>
            </a:p>
          </p:txBody>
        </p:sp>
        <p:sp>
          <p:nvSpPr>
            <p:cNvPr id="492" name="TextBox 491">
              <a:extLst>
                <a:ext uri="{FF2B5EF4-FFF2-40B4-BE49-F238E27FC236}">
                  <a16:creationId xmlns:a16="http://schemas.microsoft.com/office/drawing/2014/main" id="{6D9A6722-4915-D0A0-0962-3DB0302A3A44}"/>
                </a:ext>
              </a:extLst>
            </p:cNvPr>
            <p:cNvSpPr txBox="1"/>
            <p:nvPr/>
          </p:nvSpPr>
          <p:spPr>
            <a:xfrm>
              <a:off x="6858000" y="3859373"/>
              <a:ext cx="553844"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sp>
          <p:nvSpPr>
            <p:cNvPr id="493" name="TextBox 492">
              <a:extLst>
                <a:ext uri="{FF2B5EF4-FFF2-40B4-BE49-F238E27FC236}">
                  <a16:creationId xmlns:a16="http://schemas.microsoft.com/office/drawing/2014/main" id="{4D160B08-F1CD-0FBD-DFF3-AA1A6D6DDDEE}"/>
                </a:ext>
              </a:extLst>
            </p:cNvPr>
            <p:cNvSpPr txBox="1"/>
            <p:nvPr/>
          </p:nvSpPr>
          <p:spPr>
            <a:xfrm>
              <a:off x="6858000" y="3747447"/>
              <a:ext cx="373820"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a:t>
              </a:r>
            </a:p>
          </p:txBody>
        </p:sp>
        <p:sp>
          <p:nvSpPr>
            <p:cNvPr id="494" name="TextBox 493">
              <a:extLst>
                <a:ext uri="{FF2B5EF4-FFF2-40B4-BE49-F238E27FC236}">
                  <a16:creationId xmlns:a16="http://schemas.microsoft.com/office/drawing/2014/main" id="{A8381DD5-A7E5-AD05-25C3-F07BA703854E}"/>
                </a:ext>
              </a:extLst>
            </p:cNvPr>
            <p:cNvSpPr txBox="1"/>
            <p:nvPr/>
          </p:nvSpPr>
          <p:spPr>
            <a:xfrm>
              <a:off x="6858000" y="3971300"/>
              <a:ext cx="70564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grpSp>
          <p:nvGrpSpPr>
            <p:cNvPr id="495" name="Group 494">
              <a:extLst>
                <a:ext uri="{FF2B5EF4-FFF2-40B4-BE49-F238E27FC236}">
                  <a16:creationId xmlns:a16="http://schemas.microsoft.com/office/drawing/2014/main" id="{12BE4BE0-24E7-A9E6-41DF-824CC05C6811}"/>
                </a:ext>
              </a:extLst>
            </p:cNvPr>
            <p:cNvGrpSpPr/>
            <p:nvPr/>
          </p:nvGrpSpPr>
          <p:grpSpPr>
            <a:xfrm>
              <a:off x="6865420" y="3703432"/>
              <a:ext cx="64008" cy="392002"/>
              <a:chOff x="6860706" y="3736423"/>
              <a:chExt cx="64008" cy="392002"/>
            </a:xfrm>
          </p:grpSpPr>
          <p:sp>
            <p:nvSpPr>
              <p:cNvPr id="496" name="Rectangle 495">
                <a:extLst>
                  <a:ext uri="{FF2B5EF4-FFF2-40B4-BE49-F238E27FC236}">
                    <a16:creationId xmlns:a16="http://schemas.microsoft.com/office/drawing/2014/main" id="{3FB4E195-FB4E-B6BA-F799-BBFFCDEBBDE2}"/>
                  </a:ext>
                </a:extLst>
              </p:cNvPr>
              <p:cNvSpPr/>
              <p:nvPr/>
            </p:nvSpPr>
            <p:spPr>
              <a:xfrm>
                <a:off x="6860706" y="3736423"/>
                <a:ext cx="64008" cy="64008"/>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6" name="Rectangle 505">
                <a:extLst>
                  <a:ext uri="{FF2B5EF4-FFF2-40B4-BE49-F238E27FC236}">
                    <a16:creationId xmlns:a16="http://schemas.microsoft.com/office/drawing/2014/main" id="{79B219C5-62E5-FE07-3D36-09FCA2CD3958}"/>
                  </a:ext>
                </a:extLst>
              </p:cNvPr>
              <p:cNvSpPr/>
              <p:nvPr/>
            </p:nvSpPr>
            <p:spPr>
              <a:xfrm>
                <a:off x="6860706" y="3955085"/>
                <a:ext cx="64008" cy="64008"/>
              </a:xfrm>
              <a:prstGeom prst="rect">
                <a:avLst/>
              </a:prstGeom>
              <a:solidFill>
                <a:srgbClr val="D4D4D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8" name="Rectangle 507">
                <a:extLst>
                  <a:ext uri="{FF2B5EF4-FFF2-40B4-BE49-F238E27FC236}">
                    <a16:creationId xmlns:a16="http://schemas.microsoft.com/office/drawing/2014/main" id="{10335C97-FD68-3AFE-19D5-A55DA0FCBCC3}"/>
                  </a:ext>
                </a:extLst>
              </p:cNvPr>
              <p:cNvSpPr/>
              <p:nvPr/>
            </p:nvSpPr>
            <p:spPr>
              <a:xfrm>
                <a:off x="6860706" y="3845754"/>
                <a:ext cx="64008" cy="64008"/>
              </a:xfrm>
              <a:prstGeom prst="rect">
                <a:avLst/>
              </a:prstGeom>
              <a:solidFill>
                <a:srgbClr val="0000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9" name="Rectangle 508">
                <a:extLst>
                  <a:ext uri="{FF2B5EF4-FFF2-40B4-BE49-F238E27FC236}">
                    <a16:creationId xmlns:a16="http://schemas.microsoft.com/office/drawing/2014/main" id="{0E884D40-D549-54F8-4C58-396B2DFFA7E7}"/>
                  </a:ext>
                </a:extLst>
              </p:cNvPr>
              <p:cNvSpPr/>
              <p:nvPr/>
            </p:nvSpPr>
            <p:spPr>
              <a:xfrm>
                <a:off x="6860706" y="4064417"/>
                <a:ext cx="64008" cy="64008"/>
              </a:xfrm>
              <a:prstGeom prst="rect">
                <a:avLst/>
              </a:prstGeom>
              <a:solidFill>
                <a:srgbClr val="C8DEF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grpSp>
        <p:nvGrpSpPr>
          <p:cNvPr id="427" name="Group 426">
            <a:extLst>
              <a:ext uri="{FF2B5EF4-FFF2-40B4-BE49-F238E27FC236}">
                <a16:creationId xmlns:a16="http://schemas.microsoft.com/office/drawing/2014/main" id="{7E67B20A-1704-4FFB-864A-4A568A6EB756}"/>
              </a:ext>
            </a:extLst>
          </p:cNvPr>
          <p:cNvGrpSpPr/>
          <p:nvPr/>
        </p:nvGrpSpPr>
        <p:grpSpPr>
          <a:xfrm>
            <a:off x="460316" y="4204270"/>
            <a:ext cx="2103529" cy="1916324"/>
            <a:chOff x="460316" y="4204270"/>
            <a:chExt cx="2103529" cy="1916324"/>
          </a:xfrm>
        </p:grpSpPr>
        <p:grpSp>
          <p:nvGrpSpPr>
            <p:cNvPr id="425" name="Group 424">
              <a:extLst>
                <a:ext uri="{FF2B5EF4-FFF2-40B4-BE49-F238E27FC236}">
                  <a16:creationId xmlns:a16="http://schemas.microsoft.com/office/drawing/2014/main" id="{642A9E30-2C30-AC2D-1081-42B667D28B57}"/>
                </a:ext>
              </a:extLst>
            </p:cNvPr>
            <p:cNvGrpSpPr/>
            <p:nvPr/>
          </p:nvGrpSpPr>
          <p:grpSpPr>
            <a:xfrm>
              <a:off x="460316" y="4204270"/>
              <a:ext cx="2103529" cy="1916324"/>
              <a:chOff x="460316" y="4204270"/>
              <a:chExt cx="2103529" cy="1916324"/>
            </a:xfrm>
          </p:grpSpPr>
          <p:grpSp>
            <p:nvGrpSpPr>
              <p:cNvPr id="423" name="Group 422">
                <a:extLst>
                  <a:ext uri="{FF2B5EF4-FFF2-40B4-BE49-F238E27FC236}">
                    <a16:creationId xmlns:a16="http://schemas.microsoft.com/office/drawing/2014/main" id="{C380ECEC-C99F-E3CE-6B0E-D25697AFC76A}"/>
                  </a:ext>
                </a:extLst>
              </p:cNvPr>
              <p:cNvGrpSpPr/>
              <p:nvPr/>
            </p:nvGrpSpPr>
            <p:grpSpPr>
              <a:xfrm>
                <a:off x="460316" y="4204270"/>
                <a:ext cx="2103529" cy="1916324"/>
                <a:chOff x="460316" y="4204270"/>
                <a:chExt cx="2103529" cy="1916324"/>
              </a:xfrm>
            </p:grpSpPr>
            <p:grpSp>
              <p:nvGrpSpPr>
                <p:cNvPr id="421" name="Group 420">
                  <a:extLst>
                    <a:ext uri="{FF2B5EF4-FFF2-40B4-BE49-F238E27FC236}">
                      <a16:creationId xmlns:a16="http://schemas.microsoft.com/office/drawing/2014/main" id="{3A258C4B-64B6-D660-31AA-87CA707B55E4}"/>
                    </a:ext>
                  </a:extLst>
                </p:cNvPr>
                <p:cNvGrpSpPr/>
                <p:nvPr/>
              </p:nvGrpSpPr>
              <p:grpSpPr>
                <a:xfrm>
                  <a:off x="460316" y="4204270"/>
                  <a:ext cx="2103529" cy="1916324"/>
                  <a:chOff x="460316" y="4204270"/>
                  <a:chExt cx="2103529" cy="1916324"/>
                </a:xfrm>
              </p:grpSpPr>
              <p:grpSp>
                <p:nvGrpSpPr>
                  <p:cNvPr id="419" name="Group 418">
                    <a:extLst>
                      <a:ext uri="{FF2B5EF4-FFF2-40B4-BE49-F238E27FC236}">
                        <a16:creationId xmlns:a16="http://schemas.microsoft.com/office/drawing/2014/main" id="{F55DF194-912C-598D-A56C-9295BEBAF2DE}"/>
                      </a:ext>
                    </a:extLst>
                  </p:cNvPr>
                  <p:cNvGrpSpPr/>
                  <p:nvPr/>
                </p:nvGrpSpPr>
                <p:grpSpPr>
                  <a:xfrm>
                    <a:off x="460316" y="4204270"/>
                    <a:ext cx="2103529" cy="1916324"/>
                    <a:chOff x="460316" y="4204270"/>
                    <a:chExt cx="2103529" cy="1916324"/>
                  </a:xfrm>
                </p:grpSpPr>
                <p:grpSp>
                  <p:nvGrpSpPr>
                    <p:cNvPr id="417" name="Group 416">
                      <a:extLst>
                        <a:ext uri="{FF2B5EF4-FFF2-40B4-BE49-F238E27FC236}">
                          <a16:creationId xmlns:a16="http://schemas.microsoft.com/office/drawing/2014/main" id="{BD764E90-761A-D9F5-3F1C-0B59EF796D3C}"/>
                        </a:ext>
                      </a:extLst>
                    </p:cNvPr>
                    <p:cNvGrpSpPr/>
                    <p:nvPr/>
                  </p:nvGrpSpPr>
                  <p:grpSpPr>
                    <a:xfrm>
                      <a:off x="460316" y="4204270"/>
                      <a:ext cx="2103529" cy="1916324"/>
                      <a:chOff x="460316" y="4204270"/>
                      <a:chExt cx="2103529" cy="1916324"/>
                    </a:xfrm>
                  </p:grpSpPr>
                  <p:grpSp>
                    <p:nvGrpSpPr>
                      <p:cNvPr id="415" name="Group 414">
                        <a:extLst>
                          <a:ext uri="{FF2B5EF4-FFF2-40B4-BE49-F238E27FC236}">
                            <a16:creationId xmlns:a16="http://schemas.microsoft.com/office/drawing/2014/main" id="{3A88F205-3644-BC59-D91B-0DD9CEDA6C8C}"/>
                          </a:ext>
                        </a:extLst>
                      </p:cNvPr>
                      <p:cNvGrpSpPr/>
                      <p:nvPr/>
                    </p:nvGrpSpPr>
                    <p:grpSpPr>
                      <a:xfrm>
                        <a:off x="460316" y="4204270"/>
                        <a:ext cx="2103529" cy="1916324"/>
                        <a:chOff x="460316" y="4204270"/>
                        <a:chExt cx="2103529" cy="1916324"/>
                      </a:xfrm>
                    </p:grpSpPr>
                    <p:grpSp>
                      <p:nvGrpSpPr>
                        <p:cNvPr id="411" name="Group 410">
                          <a:extLst>
                            <a:ext uri="{FF2B5EF4-FFF2-40B4-BE49-F238E27FC236}">
                              <a16:creationId xmlns:a16="http://schemas.microsoft.com/office/drawing/2014/main" id="{C3674EC9-43CB-0DD9-73B9-F0DE013803FB}"/>
                            </a:ext>
                          </a:extLst>
                        </p:cNvPr>
                        <p:cNvGrpSpPr/>
                        <p:nvPr/>
                      </p:nvGrpSpPr>
                      <p:grpSpPr>
                        <a:xfrm>
                          <a:off x="460316" y="4204270"/>
                          <a:ext cx="2103529" cy="1916324"/>
                          <a:chOff x="460316" y="4204270"/>
                          <a:chExt cx="2103529" cy="1916324"/>
                        </a:xfrm>
                      </p:grpSpPr>
                      <p:grpSp>
                        <p:nvGrpSpPr>
                          <p:cNvPr id="407" name="Group 406">
                            <a:extLst>
                              <a:ext uri="{FF2B5EF4-FFF2-40B4-BE49-F238E27FC236}">
                                <a16:creationId xmlns:a16="http://schemas.microsoft.com/office/drawing/2014/main" id="{21604392-DA1D-9F95-1835-8C317A8D1ECF}"/>
                              </a:ext>
                            </a:extLst>
                          </p:cNvPr>
                          <p:cNvGrpSpPr/>
                          <p:nvPr/>
                        </p:nvGrpSpPr>
                        <p:grpSpPr>
                          <a:xfrm>
                            <a:off x="460316" y="4204270"/>
                            <a:ext cx="2103529" cy="1916324"/>
                            <a:chOff x="460316" y="4204270"/>
                            <a:chExt cx="2103529" cy="1916324"/>
                          </a:xfrm>
                        </p:grpSpPr>
                        <p:grpSp>
                          <p:nvGrpSpPr>
                            <p:cNvPr id="404" name="Group 403">
                              <a:extLst>
                                <a:ext uri="{FF2B5EF4-FFF2-40B4-BE49-F238E27FC236}">
                                  <a16:creationId xmlns:a16="http://schemas.microsoft.com/office/drawing/2014/main" id="{5510B5A2-4556-962C-2296-A18544D3B70A}"/>
                                </a:ext>
                              </a:extLst>
                            </p:cNvPr>
                            <p:cNvGrpSpPr/>
                            <p:nvPr/>
                          </p:nvGrpSpPr>
                          <p:grpSpPr>
                            <a:xfrm>
                              <a:off x="460316" y="4204270"/>
                              <a:ext cx="2103529" cy="1916324"/>
                              <a:chOff x="460316" y="4204270"/>
                              <a:chExt cx="2103529" cy="1916324"/>
                            </a:xfrm>
                          </p:grpSpPr>
                          <p:grpSp>
                            <p:nvGrpSpPr>
                              <p:cNvPr id="399" name="Group 398">
                                <a:extLst>
                                  <a:ext uri="{FF2B5EF4-FFF2-40B4-BE49-F238E27FC236}">
                                    <a16:creationId xmlns:a16="http://schemas.microsoft.com/office/drawing/2014/main" id="{E9FB3040-6CF6-8E4E-D9A5-36809E9CF8EE}"/>
                                  </a:ext>
                                </a:extLst>
                              </p:cNvPr>
                              <p:cNvGrpSpPr/>
                              <p:nvPr/>
                            </p:nvGrpSpPr>
                            <p:grpSpPr>
                              <a:xfrm>
                                <a:off x="460316" y="4204270"/>
                                <a:ext cx="2103529" cy="1916324"/>
                                <a:chOff x="460316" y="4204270"/>
                                <a:chExt cx="2103529" cy="1916324"/>
                              </a:xfrm>
                            </p:grpSpPr>
                            <p:grpSp>
                              <p:nvGrpSpPr>
                                <p:cNvPr id="398" name="Group 397">
                                  <a:extLst>
                                    <a:ext uri="{FF2B5EF4-FFF2-40B4-BE49-F238E27FC236}">
                                      <a16:creationId xmlns:a16="http://schemas.microsoft.com/office/drawing/2014/main" id="{A3CFF7B9-C5D4-645D-6300-38A385D69CBC}"/>
                                    </a:ext>
                                  </a:extLst>
                                </p:cNvPr>
                                <p:cNvGrpSpPr/>
                                <p:nvPr/>
                              </p:nvGrpSpPr>
                              <p:grpSpPr>
                                <a:xfrm>
                                  <a:off x="460316" y="4309469"/>
                                  <a:ext cx="2103529" cy="1811125"/>
                                  <a:chOff x="460316" y="4309469"/>
                                  <a:chExt cx="2103529" cy="1811125"/>
                                </a:xfrm>
                              </p:grpSpPr>
                              <p:pic>
                                <p:nvPicPr>
                                  <p:cNvPr id="37" name="Picture 36">
                                    <a:extLst>
                                      <a:ext uri="{FF2B5EF4-FFF2-40B4-BE49-F238E27FC236}">
                                        <a16:creationId xmlns:a16="http://schemas.microsoft.com/office/drawing/2014/main" id="{3FBB4C33-5F2E-87B4-03D6-91DEAC71DE1F}"/>
                                      </a:ext>
                                    </a:extLst>
                                  </p:cNvPr>
                                  <p:cNvPicPr>
                                    <a:picLocks noChangeAspect="1"/>
                                  </p:cNvPicPr>
                                  <p:nvPr/>
                                </p:nvPicPr>
                                <p:blipFill>
                                  <a:blip r:embed="rId45"/>
                                  <a:srcRect l="6834" t="6436" r="76197" b="68460"/>
                                  <a:stretch/>
                                </p:blipFill>
                                <p:spPr>
                                  <a:xfrm>
                                    <a:off x="902367" y="4340163"/>
                                    <a:ext cx="1582823" cy="1569329"/>
                                  </a:xfrm>
                                  <a:prstGeom prst="rect">
                                    <a:avLst/>
                                  </a:prstGeom>
                                </p:spPr>
                              </p:pic>
                              <p:sp>
                                <p:nvSpPr>
                                  <p:cNvPr id="2" name="TextBox 1">
                                    <a:extLst>
                                      <a:ext uri="{FF2B5EF4-FFF2-40B4-BE49-F238E27FC236}">
                                        <a16:creationId xmlns:a16="http://schemas.microsoft.com/office/drawing/2014/main" id="{38D2E0F7-2730-A500-D155-E1AC44C9DE00}"/>
                                      </a:ext>
                                    </a:extLst>
                                  </p:cNvPr>
                                  <p:cNvSpPr txBox="1"/>
                                  <p:nvPr/>
                                </p:nvSpPr>
                                <p:spPr>
                                  <a:xfrm rot="16200000">
                                    <a:off x="-197785" y="4976280"/>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Iba1+ cells/mm</a:t>
                                    </a:r>
                                    <a:r>
                                      <a:rPr lang="en-US" sz="1000" baseline="30000" dirty="0">
                                        <a:latin typeface="Arial" panose="020B0604020202020204" pitchFamily="34" charset="0"/>
                                        <a:cs typeface="Arial" panose="020B0604020202020204" pitchFamily="34" charset="0"/>
                                      </a:rPr>
                                      <a:t>2</a:t>
                                    </a:r>
                                  </a:p>
                                </p:txBody>
                              </p:sp>
                              <p:grpSp>
                                <p:nvGrpSpPr>
                                  <p:cNvPr id="510" name="Group 509">
                                    <a:extLst>
                                      <a:ext uri="{FF2B5EF4-FFF2-40B4-BE49-F238E27FC236}">
                                        <a16:creationId xmlns:a16="http://schemas.microsoft.com/office/drawing/2014/main" id="{AD8827C7-D705-C323-3254-72E1DA710B46}"/>
                                      </a:ext>
                                    </a:extLst>
                                  </p:cNvPr>
                                  <p:cNvGrpSpPr/>
                                  <p:nvPr/>
                                </p:nvGrpSpPr>
                                <p:grpSpPr>
                                  <a:xfrm>
                                    <a:off x="1015669" y="4309469"/>
                                    <a:ext cx="705642" cy="520445"/>
                                    <a:chOff x="6858000" y="3635521"/>
                                    <a:chExt cx="705642" cy="520445"/>
                                  </a:xfrm>
                                </p:grpSpPr>
                                <p:sp>
                                  <p:nvSpPr>
                                    <p:cNvPr id="320" name="TextBox 319">
                                      <a:extLst>
                                        <a:ext uri="{FF2B5EF4-FFF2-40B4-BE49-F238E27FC236}">
                                          <a16:creationId xmlns:a16="http://schemas.microsoft.com/office/drawing/2014/main" id="{7FA51A75-3CEF-8889-2710-26D3A5B6BE2C}"/>
                                        </a:ext>
                                      </a:extLst>
                                    </p:cNvPr>
                                    <p:cNvSpPr txBox="1"/>
                                    <p:nvPr/>
                                  </p:nvSpPr>
                                  <p:spPr>
                                    <a:xfrm>
                                      <a:off x="6858000" y="3635521"/>
                                      <a:ext cx="303289"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WT</a:t>
                                      </a:r>
                                    </a:p>
                                  </p:txBody>
                                </p:sp>
                                <p:sp>
                                  <p:nvSpPr>
                                    <p:cNvPr id="330" name="TextBox 329">
                                      <a:extLst>
                                        <a:ext uri="{FF2B5EF4-FFF2-40B4-BE49-F238E27FC236}">
                                          <a16:creationId xmlns:a16="http://schemas.microsoft.com/office/drawing/2014/main" id="{FCB9BDE5-26C0-BB31-8932-3EE772255052}"/>
                                        </a:ext>
                                      </a:extLst>
                                    </p:cNvPr>
                                    <p:cNvSpPr txBox="1"/>
                                    <p:nvPr/>
                                  </p:nvSpPr>
                                  <p:spPr>
                                    <a:xfrm>
                                      <a:off x="6858000" y="3859373"/>
                                      <a:ext cx="553844"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sp>
                                  <p:nvSpPr>
                                    <p:cNvPr id="331" name="TextBox 330">
                                      <a:extLst>
                                        <a:ext uri="{FF2B5EF4-FFF2-40B4-BE49-F238E27FC236}">
                                          <a16:creationId xmlns:a16="http://schemas.microsoft.com/office/drawing/2014/main" id="{65114D87-699D-9C8B-5B4A-857882842FDC}"/>
                                        </a:ext>
                                      </a:extLst>
                                    </p:cNvPr>
                                    <p:cNvSpPr txBox="1"/>
                                    <p:nvPr/>
                                  </p:nvSpPr>
                                  <p:spPr>
                                    <a:xfrm>
                                      <a:off x="6858000" y="3747447"/>
                                      <a:ext cx="373820"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a:t>
                                      </a:r>
                                    </a:p>
                                  </p:txBody>
                                </p:sp>
                                <p:sp>
                                  <p:nvSpPr>
                                    <p:cNvPr id="332" name="TextBox 331">
                                      <a:extLst>
                                        <a:ext uri="{FF2B5EF4-FFF2-40B4-BE49-F238E27FC236}">
                                          <a16:creationId xmlns:a16="http://schemas.microsoft.com/office/drawing/2014/main" id="{B631B441-D4CF-1471-FD73-436B116E5218}"/>
                                        </a:ext>
                                      </a:extLst>
                                    </p:cNvPr>
                                    <p:cNvSpPr txBox="1"/>
                                    <p:nvPr/>
                                  </p:nvSpPr>
                                  <p:spPr>
                                    <a:xfrm>
                                      <a:off x="6858000" y="3971300"/>
                                      <a:ext cx="70564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grpSp>
                                  <p:nvGrpSpPr>
                                    <p:cNvPr id="333" name="Group 332">
                                      <a:extLst>
                                        <a:ext uri="{FF2B5EF4-FFF2-40B4-BE49-F238E27FC236}">
                                          <a16:creationId xmlns:a16="http://schemas.microsoft.com/office/drawing/2014/main" id="{0893A9F0-B3AE-CDFA-995C-DDAC87C4A1DD}"/>
                                        </a:ext>
                                      </a:extLst>
                                    </p:cNvPr>
                                    <p:cNvGrpSpPr/>
                                    <p:nvPr/>
                                  </p:nvGrpSpPr>
                                  <p:grpSpPr>
                                    <a:xfrm>
                                      <a:off x="6865420" y="3703432"/>
                                      <a:ext cx="64008" cy="392002"/>
                                      <a:chOff x="6860706" y="3736423"/>
                                      <a:chExt cx="64008" cy="392002"/>
                                    </a:xfrm>
                                  </p:grpSpPr>
                                  <p:sp>
                                    <p:nvSpPr>
                                      <p:cNvPr id="334" name="Rectangle 333">
                                        <a:extLst>
                                          <a:ext uri="{FF2B5EF4-FFF2-40B4-BE49-F238E27FC236}">
                                            <a16:creationId xmlns:a16="http://schemas.microsoft.com/office/drawing/2014/main" id="{C5317D82-8462-BAE5-C779-8DF2A04F7724}"/>
                                          </a:ext>
                                        </a:extLst>
                                      </p:cNvPr>
                                      <p:cNvSpPr/>
                                      <p:nvPr/>
                                    </p:nvSpPr>
                                    <p:spPr>
                                      <a:xfrm>
                                        <a:off x="6860706" y="3736423"/>
                                        <a:ext cx="64008" cy="64008"/>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6" name="Rectangle 335">
                                        <a:extLst>
                                          <a:ext uri="{FF2B5EF4-FFF2-40B4-BE49-F238E27FC236}">
                                            <a16:creationId xmlns:a16="http://schemas.microsoft.com/office/drawing/2014/main" id="{26C38131-8F1A-271C-1864-FE873539F2D1}"/>
                                          </a:ext>
                                        </a:extLst>
                                      </p:cNvPr>
                                      <p:cNvSpPr/>
                                      <p:nvPr/>
                                    </p:nvSpPr>
                                    <p:spPr>
                                      <a:xfrm>
                                        <a:off x="6860706" y="3955085"/>
                                        <a:ext cx="64008" cy="64008"/>
                                      </a:xfrm>
                                      <a:prstGeom prst="rect">
                                        <a:avLst/>
                                      </a:prstGeom>
                                      <a:solidFill>
                                        <a:srgbClr val="D4D4D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7" name="Rectangle 336">
                                        <a:extLst>
                                          <a:ext uri="{FF2B5EF4-FFF2-40B4-BE49-F238E27FC236}">
                                            <a16:creationId xmlns:a16="http://schemas.microsoft.com/office/drawing/2014/main" id="{A553C267-B13D-3356-BD1B-F6AF161781DD}"/>
                                          </a:ext>
                                        </a:extLst>
                                      </p:cNvPr>
                                      <p:cNvSpPr/>
                                      <p:nvPr/>
                                    </p:nvSpPr>
                                    <p:spPr>
                                      <a:xfrm>
                                        <a:off x="6860706" y="3845754"/>
                                        <a:ext cx="64008" cy="64008"/>
                                      </a:xfrm>
                                      <a:prstGeom prst="rect">
                                        <a:avLst/>
                                      </a:prstGeom>
                                      <a:solidFill>
                                        <a:srgbClr val="0000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8" name="Rectangle 337">
                                        <a:extLst>
                                          <a:ext uri="{FF2B5EF4-FFF2-40B4-BE49-F238E27FC236}">
                                            <a16:creationId xmlns:a16="http://schemas.microsoft.com/office/drawing/2014/main" id="{7D8E660E-CD47-99D3-5CD1-93E4198C25D2}"/>
                                          </a:ext>
                                        </a:extLst>
                                      </p:cNvPr>
                                      <p:cNvSpPr/>
                                      <p:nvPr/>
                                    </p:nvSpPr>
                                    <p:spPr>
                                      <a:xfrm>
                                        <a:off x="6860706" y="4064417"/>
                                        <a:ext cx="64008" cy="64008"/>
                                      </a:xfrm>
                                      <a:prstGeom prst="rect">
                                        <a:avLst/>
                                      </a:prstGeom>
                                      <a:solidFill>
                                        <a:srgbClr val="C8DEF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grpSp>
                                <p:nvGrpSpPr>
                                  <p:cNvPr id="367" name="Group 366">
                                    <a:extLst>
                                      <a:ext uri="{FF2B5EF4-FFF2-40B4-BE49-F238E27FC236}">
                                        <a16:creationId xmlns:a16="http://schemas.microsoft.com/office/drawing/2014/main" id="{937CADB4-BDF6-D610-6672-6EAA2D5A2E69}"/>
                                      </a:ext>
                                    </a:extLst>
                                  </p:cNvPr>
                                  <p:cNvGrpSpPr/>
                                  <p:nvPr/>
                                </p:nvGrpSpPr>
                                <p:grpSpPr>
                                  <a:xfrm>
                                    <a:off x="617116" y="4336226"/>
                                    <a:ext cx="386644" cy="1604809"/>
                                    <a:chOff x="617116" y="4341155"/>
                                    <a:chExt cx="386644" cy="1604809"/>
                                  </a:xfrm>
                                </p:grpSpPr>
                                <p:sp>
                                  <p:nvSpPr>
                                    <p:cNvPr id="362" name="TextBox 361">
                                      <a:extLst>
                                        <a:ext uri="{FF2B5EF4-FFF2-40B4-BE49-F238E27FC236}">
                                          <a16:creationId xmlns:a16="http://schemas.microsoft.com/office/drawing/2014/main" id="{FC42BC1E-42E3-87FB-FEB6-20D560D1E77D}"/>
                                        </a:ext>
                                      </a:extLst>
                                    </p:cNvPr>
                                    <p:cNvSpPr txBox="1"/>
                                    <p:nvPr/>
                                  </p:nvSpPr>
                                  <p:spPr>
                                    <a:xfrm>
                                      <a:off x="751768" y="5707437"/>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363" name="TextBox 362">
                                      <a:extLst>
                                        <a:ext uri="{FF2B5EF4-FFF2-40B4-BE49-F238E27FC236}">
                                          <a16:creationId xmlns:a16="http://schemas.microsoft.com/office/drawing/2014/main" id="{A63AEF61-8B83-F685-9C5B-D710AEEB14A9}"/>
                                        </a:ext>
                                      </a:extLst>
                                    </p:cNvPr>
                                    <p:cNvSpPr txBox="1"/>
                                    <p:nvPr/>
                                  </p:nvSpPr>
                                  <p:spPr>
                                    <a:xfrm>
                                      <a:off x="617116" y="5365865"/>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a:t>
                                      </a:r>
                                    </a:p>
                                  </p:txBody>
                                </p:sp>
                                <p:sp>
                                  <p:nvSpPr>
                                    <p:cNvPr id="364" name="TextBox 363">
                                      <a:extLst>
                                        <a:ext uri="{FF2B5EF4-FFF2-40B4-BE49-F238E27FC236}">
                                          <a16:creationId xmlns:a16="http://schemas.microsoft.com/office/drawing/2014/main" id="{98D3E63A-F026-6E35-A6A9-55CFCABF7F9B}"/>
                                        </a:ext>
                                      </a:extLst>
                                    </p:cNvPr>
                                    <p:cNvSpPr txBox="1"/>
                                    <p:nvPr/>
                                  </p:nvSpPr>
                                  <p:spPr>
                                    <a:xfrm>
                                      <a:off x="617116" y="5024295"/>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a:t>
                                      </a:r>
                                    </a:p>
                                  </p:txBody>
                                </p:sp>
                                <p:sp>
                                  <p:nvSpPr>
                                    <p:cNvPr id="365" name="TextBox 364">
                                      <a:extLst>
                                        <a:ext uri="{FF2B5EF4-FFF2-40B4-BE49-F238E27FC236}">
                                          <a16:creationId xmlns:a16="http://schemas.microsoft.com/office/drawing/2014/main" id="{F55092AB-8150-DCCF-D2BA-4680330B4475}"/>
                                        </a:ext>
                                      </a:extLst>
                                    </p:cNvPr>
                                    <p:cNvSpPr txBox="1"/>
                                    <p:nvPr/>
                                  </p:nvSpPr>
                                  <p:spPr>
                                    <a:xfrm>
                                      <a:off x="617116" y="4682725"/>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600</a:t>
                                      </a:r>
                                    </a:p>
                                  </p:txBody>
                                </p:sp>
                                <p:sp>
                                  <p:nvSpPr>
                                    <p:cNvPr id="366" name="TextBox 365">
                                      <a:extLst>
                                        <a:ext uri="{FF2B5EF4-FFF2-40B4-BE49-F238E27FC236}">
                                          <a16:creationId xmlns:a16="http://schemas.microsoft.com/office/drawing/2014/main" id="{532075B8-4DE3-2DCA-ECEE-73D6234D7F51}"/>
                                        </a:ext>
                                      </a:extLst>
                                    </p:cNvPr>
                                    <p:cNvSpPr txBox="1"/>
                                    <p:nvPr/>
                                  </p:nvSpPr>
                                  <p:spPr>
                                    <a:xfrm>
                                      <a:off x="617116" y="4341155"/>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800</a:t>
                                      </a:r>
                                    </a:p>
                                  </p:txBody>
                                </p:sp>
                              </p:grpSp>
                              <p:grpSp>
                                <p:nvGrpSpPr>
                                  <p:cNvPr id="393" name="Group 392">
                                    <a:extLst>
                                      <a:ext uri="{FF2B5EF4-FFF2-40B4-BE49-F238E27FC236}">
                                        <a16:creationId xmlns:a16="http://schemas.microsoft.com/office/drawing/2014/main" id="{D446C9CD-02A6-A4CB-54E1-FDA4D78FAABF}"/>
                                      </a:ext>
                                    </a:extLst>
                                  </p:cNvPr>
                                  <p:cNvGrpSpPr/>
                                  <p:nvPr/>
                                </p:nvGrpSpPr>
                                <p:grpSpPr>
                                  <a:xfrm>
                                    <a:off x="894068" y="5858856"/>
                                    <a:ext cx="1669777" cy="261738"/>
                                    <a:chOff x="5017316" y="6633866"/>
                                    <a:chExt cx="1669777" cy="261738"/>
                                  </a:xfrm>
                                </p:grpSpPr>
                                <p:sp>
                                  <p:nvSpPr>
                                    <p:cNvPr id="394" name="TextBox 393">
                                      <a:extLst>
                                        <a:ext uri="{FF2B5EF4-FFF2-40B4-BE49-F238E27FC236}">
                                          <a16:creationId xmlns:a16="http://schemas.microsoft.com/office/drawing/2014/main" id="{05D8472A-AAA4-DEF8-3C91-AFA86D8E1944}"/>
                                        </a:ext>
                                      </a:extLst>
                                    </p:cNvPr>
                                    <p:cNvSpPr txBox="1"/>
                                    <p:nvPr/>
                                  </p:nvSpPr>
                                  <p:spPr>
                                    <a:xfrm>
                                      <a:off x="5017316" y="6633866"/>
                                      <a:ext cx="835485"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Prodromal</a:t>
                                      </a:r>
                                    </a:p>
                                  </p:txBody>
                                </p:sp>
                                <p:sp>
                                  <p:nvSpPr>
                                    <p:cNvPr id="395" name="TextBox 394">
                                      <a:extLst>
                                        <a:ext uri="{FF2B5EF4-FFF2-40B4-BE49-F238E27FC236}">
                                          <a16:creationId xmlns:a16="http://schemas.microsoft.com/office/drawing/2014/main" id="{070C2AA4-B77F-5255-8F5F-D5BC376929F1}"/>
                                        </a:ext>
                                      </a:extLst>
                                    </p:cNvPr>
                                    <p:cNvSpPr txBox="1"/>
                                    <p:nvPr/>
                                  </p:nvSpPr>
                                  <p:spPr>
                                    <a:xfrm>
                                      <a:off x="5688102" y="6633866"/>
                                      <a:ext cx="998991"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Symptomatic</a:t>
                                      </a:r>
                                    </a:p>
                                  </p:txBody>
                                </p:sp>
                                <p:cxnSp>
                                  <p:nvCxnSpPr>
                                    <p:cNvPr id="396" name="Straight Connector 395">
                                      <a:extLst>
                                        <a:ext uri="{FF2B5EF4-FFF2-40B4-BE49-F238E27FC236}">
                                          <a16:creationId xmlns:a16="http://schemas.microsoft.com/office/drawing/2014/main" id="{8BB0101F-90C7-3D10-D638-115D6F1C2FFE}"/>
                                        </a:ext>
                                      </a:extLst>
                                    </p:cNvPr>
                                    <p:cNvCxnSpPr>
                                      <a:cxnSpLocks/>
                                    </p:cNvCxnSpPr>
                                    <p:nvPr/>
                                  </p:nvCxnSpPr>
                                  <p:spPr>
                                    <a:xfrm>
                                      <a:off x="5111440" y="6693315"/>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97" name="Straight Connector 396">
                                      <a:extLst>
                                        <a:ext uri="{FF2B5EF4-FFF2-40B4-BE49-F238E27FC236}">
                                          <a16:creationId xmlns:a16="http://schemas.microsoft.com/office/drawing/2014/main" id="{089C3EAB-3690-8633-FF0F-CC54CD162494}"/>
                                        </a:ext>
                                      </a:extLst>
                                    </p:cNvPr>
                                    <p:cNvCxnSpPr>
                                      <a:cxnSpLocks/>
                                    </p:cNvCxnSpPr>
                                    <p:nvPr/>
                                  </p:nvCxnSpPr>
                                  <p:spPr>
                                    <a:xfrm>
                                      <a:off x="5846848" y="6693315"/>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sp>
                              <p:nvSpPr>
                                <p:cNvPr id="43" name="TextBox 42">
                                  <a:extLst>
                                    <a:ext uri="{FF2B5EF4-FFF2-40B4-BE49-F238E27FC236}">
                                      <a16:creationId xmlns:a16="http://schemas.microsoft.com/office/drawing/2014/main" id="{681E5CCA-B5B9-1964-D315-A2FC4B939F42}"/>
                                    </a:ext>
                                  </a:extLst>
                                </p:cNvPr>
                                <p:cNvSpPr txBox="1"/>
                                <p:nvPr/>
                              </p:nvSpPr>
                              <p:spPr>
                                <a:xfrm>
                                  <a:off x="1345386" y="4204270"/>
                                  <a:ext cx="521467"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CA1</a:t>
                                  </a:r>
                                </a:p>
                              </p:txBody>
                            </p:sp>
                          </p:grpSp>
                          <p:sp>
                            <p:nvSpPr>
                              <p:cNvPr id="402" name="Rectangle 401">
                                <a:extLst>
                                  <a:ext uri="{FF2B5EF4-FFF2-40B4-BE49-F238E27FC236}">
                                    <a16:creationId xmlns:a16="http://schemas.microsoft.com/office/drawing/2014/main" id="{C1CCF887-1A6B-F22B-854D-A3A7C5271497}"/>
                                  </a:ext>
                                </a:extLst>
                              </p:cNvPr>
                              <p:cNvSpPr/>
                              <p:nvPr/>
                            </p:nvSpPr>
                            <p:spPr>
                              <a:xfrm>
                                <a:off x="1731408" y="5504798"/>
                                <a:ext cx="99133" cy="6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3" name="Rectangle 402">
                                <a:extLst>
                                  <a:ext uri="{FF2B5EF4-FFF2-40B4-BE49-F238E27FC236}">
                                    <a16:creationId xmlns:a16="http://schemas.microsoft.com/office/drawing/2014/main" id="{000267E0-3C18-A399-0774-C6A4FE151A8D}"/>
                                  </a:ext>
                                </a:extLst>
                              </p:cNvPr>
                              <p:cNvSpPr/>
                              <p:nvPr/>
                            </p:nvSpPr>
                            <p:spPr>
                              <a:xfrm>
                                <a:off x="2035309" y="5505699"/>
                                <a:ext cx="99133" cy="6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05" name="TextBox 404">
                              <a:extLst>
                                <a:ext uri="{FF2B5EF4-FFF2-40B4-BE49-F238E27FC236}">
                                  <a16:creationId xmlns:a16="http://schemas.microsoft.com/office/drawing/2014/main" id="{6809E2AE-AF78-8CAB-B2E0-FBC17205C4F9}"/>
                                </a:ext>
                              </a:extLst>
                            </p:cNvPr>
                            <p:cNvSpPr txBox="1"/>
                            <p:nvPr/>
                          </p:nvSpPr>
                          <p:spPr>
                            <a:xfrm>
                              <a:off x="1648503" y="5394073"/>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a:t>
                              </a:r>
                              <a:endParaRPr lang="en-US" sz="1100" dirty="0">
                                <a:latin typeface="Arial" panose="020B0604020202020204" pitchFamily="34" charset="0"/>
                                <a:cs typeface="Arial" panose="020B0604020202020204" pitchFamily="34" charset="0"/>
                              </a:endParaRPr>
                            </a:p>
                          </p:txBody>
                        </p:sp>
                        <p:sp>
                          <p:nvSpPr>
                            <p:cNvPr id="406" name="TextBox 405">
                              <a:extLst>
                                <a:ext uri="{FF2B5EF4-FFF2-40B4-BE49-F238E27FC236}">
                                  <a16:creationId xmlns:a16="http://schemas.microsoft.com/office/drawing/2014/main" id="{BB3504F6-7350-EC42-FDB3-AFABD720218E}"/>
                                </a:ext>
                              </a:extLst>
                            </p:cNvPr>
                            <p:cNvSpPr txBox="1"/>
                            <p:nvPr/>
                          </p:nvSpPr>
                          <p:spPr>
                            <a:xfrm>
                              <a:off x="1946993" y="5422027"/>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a:t>
                              </a:r>
                              <a:endParaRPr lang="en-US" sz="1100" dirty="0">
                                <a:latin typeface="Arial" panose="020B0604020202020204" pitchFamily="34" charset="0"/>
                                <a:cs typeface="Arial" panose="020B0604020202020204" pitchFamily="34" charset="0"/>
                              </a:endParaRPr>
                            </a:p>
                          </p:txBody>
                        </p:sp>
                      </p:grpSp>
                      <p:sp>
                        <p:nvSpPr>
                          <p:cNvPr id="408" name="Rectangle 407">
                            <a:extLst>
                              <a:ext uri="{FF2B5EF4-FFF2-40B4-BE49-F238E27FC236}">
                                <a16:creationId xmlns:a16="http://schemas.microsoft.com/office/drawing/2014/main" id="{BC142D2F-7286-552E-F178-353BB00E9A89}"/>
                              </a:ext>
                            </a:extLst>
                          </p:cNvPr>
                          <p:cNvSpPr/>
                          <p:nvPr/>
                        </p:nvSpPr>
                        <p:spPr>
                          <a:xfrm>
                            <a:off x="998822" y="5396246"/>
                            <a:ext cx="148274" cy="1322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9" name="Rectangle 408">
                            <a:extLst>
                              <a:ext uri="{FF2B5EF4-FFF2-40B4-BE49-F238E27FC236}">
                                <a16:creationId xmlns:a16="http://schemas.microsoft.com/office/drawing/2014/main" id="{3854C23A-F873-368A-5621-D4E36DCF5AC5}"/>
                              </a:ext>
                            </a:extLst>
                          </p:cNvPr>
                          <p:cNvSpPr/>
                          <p:nvPr/>
                        </p:nvSpPr>
                        <p:spPr>
                          <a:xfrm>
                            <a:off x="1448982" y="5328454"/>
                            <a:ext cx="148274" cy="1322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0" name="Rectangle 409">
                            <a:extLst>
                              <a:ext uri="{FF2B5EF4-FFF2-40B4-BE49-F238E27FC236}">
                                <a16:creationId xmlns:a16="http://schemas.microsoft.com/office/drawing/2014/main" id="{39C325F5-4D49-A295-7382-516EB66EF9F9}"/>
                              </a:ext>
                            </a:extLst>
                          </p:cNvPr>
                          <p:cNvSpPr/>
                          <p:nvPr/>
                        </p:nvSpPr>
                        <p:spPr>
                          <a:xfrm>
                            <a:off x="1300708" y="5386354"/>
                            <a:ext cx="148274" cy="1322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12" name="TextBox 411">
                          <a:extLst>
                            <a:ext uri="{FF2B5EF4-FFF2-40B4-BE49-F238E27FC236}">
                              <a16:creationId xmlns:a16="http://schemas.microsoft.com/office/drawing/2014/main" id="{82634439-2FA6-8074-7F91-1C2608FABA19}"/>
                            </a:ext>
                          </a:extLst>
                        </p:cNvPr>
                        <p:cNvSpPr txBox="1"/>
                        <p:nvPr/>
                      </p:nvSpPr>
                      <p:spPr>
                        <a:xfrm>
                          <a:off x="912837" y="5348915"/>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cd</a:t>
                          </a:r>
                          <a:endParaRPr lang="en-US" sz="1100" dirty="0">
                            <a:latin typeface="Arial" panose="020B0604020202020204" pitchFamily="34" charset="0"/>
                            <a:cs typeface="Arial" panose="020B0604020202020204" pitchFamily="34" charset="0"/>
                          </a:endParaRPr>
                        </a:p>
                      </p:txBody>
                    </p:sp>
                    <p:sp>
                      <p:nvSpPr>
                        <p:cNvPr id="413" name="TextBox 412">
                          <a:extLst>
                            <a:ext uri="{FF2B5EF4-FFF2-40B4-BE49-F238E27FC236}">
                              <a16:creationId xmlns:a16="http://schemas.microsoft.com/office/drawing/2014/main" id="{918306D3-FAFF-E232-8C63-8F5CB9145EB3}"/>
                            </a:ext>
                          </a:extLst>
                        </p:cNvPr>
                        <p:cNvSpPr txBox="1"/>
                        <p:nvPr/>
                      </p:nvSpPr>
                      <p:spPr>
                        <a:xfrm>
                          <a:off x="1215157" y="5337627"/>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cd</a:t>
                          </a:r>
                          <a:endParaRPr lang="en-US" sz="1100" dirty="0">
                            <a:latin typeface="Arial" panose="020B0604020202020204" pitchFamily="34" charset="0"/>
                            <a:cs typeface="Arial" panose="020B0604020202020204" pitchFamily="34" charset="0"/>
                          </a:endParaRPr>
                        </a:p>
                      </p:txBody>
                    </p:sp>
                    <p:sp>
                      <p:nvSpPr>
                        <p:cNvPr id="414" name="TextBox 413">
                          <a:extLst>
                            <a:ext uri="{FF2B5EF4-FFF2-40B4-BE49-F238E27FC236}">
                              <a16:creationId xmlns:a16="http://schemas.microsoft.com/office/drawing/2014/main" id="{7F7B88BE-A661-DB44-2883-69C913156C6C}"/>
                            </a:ext>
                          </a:extLst>
                        </p:cNvPr>
                        <p:cNvSpPr txBox="1"/>
                        <p:nvPr/>
                      </p:nvSpPr>
                      <p:spPr>
                        <a:xfrm>
                          <a:off x="1361913" y="5241681"/>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cd</a:t>
                          </a:r>
                          <a:endParaRPr lang="en-US" sz="1100" dirty="0">
                            <a:latin typeface="Arial" panose="020B0604020202020204" pitchFamily="34" charset="0"/>
                            <a:cs typeface="Arial" panose="020B0604020202020204" pitchFamily="34" charset="0"/>
                          </a:endParaRPr>
                        </a:p>
                      </p:txBody>
                    </p:sp>
                  </p:grpSp>
                  <p:sp>
                    <p:nvSpPr>
                      <p:cNvPr id="416" name="Rectangle 415">
                        <a:extLst>
                          <a:ext uri="{FF2B5EF4-FFF2-40B4-BE49-F238E27FC236}">
                            <a16:creationId xmlns:a16="http://schemas.microsoft.com/office/drawing/2014/main" id="{A36E21CB-7372-6850-3D9D-B4CECCCF25E4}"/>
                          </a:ext>
                        </a:extLst>
                      </p:cNvPr>
                      <p:cNvSpPr/>
                      <p:nvPr/>
                    </p:nvSpPr>
                    <p:spPr>
                      <a:xfrm>
                        <a:off x="1154568" y="5124822"/>
                        <a:ext cx="121078" cy="793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18" name="TextBox 417">
                      <a:extLst>
                        <a:ext uri="{FF2B5EF4-FFF2-40B4-BE49-F238E27FC236}">
                          <a16:creationId xmlns:a16="http://schemas.microsoft.com/office/drawing/2014/main" id="{FB518809-B22E-1A9F-6EF5-47FD8FD545C0}"/>
                        </a:ext>
                      </a:extLst>
                    </p:cNvPr>
                    <p:cNvSpPr txBox="1"/>
                    <p:nvPr/>
                  </p:nvSpPr>
                  <p:spPr>
                    <a:xfrm>
                      <a:off x="1094989" y="5034492"/>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grpSp>
              <p:sp>
                <p:nvSpPr>
                  <p:cNvPr id="420" name="Rectangle 419">
                    <a:extLst>
                      <a:ext uri="{FF2B5EF4-FFF2-40B4-BE49-F238E27FC236}">
                        <a16:creationId xmlns:a16="http://schemas.microsoft.com/office/drawing/2014/main" id="{7ACC04AA-36BD-D6C5-A0FB-13A263F10184}"/>
                      </a:ext>
                    </a:extLst>
                  </p:cNvPr>
                  <p:cNvSpPr/>
                  <p:nvPr/>
                </p:nvSpPr>
                <p:spPr>
                  <a:xfrm>
                    <a:off x="1873956" y="4645248"/>
                    <a:ext cx="129202" cy="72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22" name="TextBox 421">
                  <a:extLst>
                    <a:ext uri="{FF2B5EF4-FFF2-40B4-BE49-F238E27FC236}">
                      <a16:creationId xmlns:a16="http://schemas.microsoft.com/office/drawing/2014/main" id="{A8DFD8CB-B8CC-00AE-AE76-9F6EA873238D}"/>
                    </a:ext>
                  </a:extLst>
                </p:cNvPr>
                <p:cNvSpPr txBox="1"/>
                <p:nvPr/>
              </p:nvSpPr>
              <p:spPr>
                <a:xfrm>
                  <a:off x="1807350" y="4549015"/>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grpSp>
          <p:sp>
            <p:nvSpPr>
              <p:cNvPr id="424" name="Rectangle 423">
                <a:extLst>
                  <a:ext uri="{FF2B5EF4-FFF2-40B4-BE49-F238E27FC236}">
                    <a16:creationId xmlns:a16="http://schemas.microsoft.com/office/drawing/2014/main" id="{947833FD-0405-7E28-B636-E1670EAFAA51}"/>
                  </a:ext>
                </a:extLst>
              </p:cNvPr>
              <p:cNvSpPr/>
              <p:nvPr/>
            </p:nvSpPr>
            <p:spPr>
              <a:xfrm>
                <a:off x="2193396" y="4769555"/>
                <a:ext cx="81320" cy="71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26" name="TextBox 425">
              <a:extLst>
                <a:ext uri="{FF2B5EF4-FFF2-40B4-BE49-F238E27FC236}">
                  <a16:creationId xmlns:a16="http://schemas.microsoft.com/office/drawing/2014/main" id="{8D0CA3BA-12E4-3407-EC15-DE253023C862}"/>
                </a:ext>
              </a:extLst>
            </p:cNvPr>
            <p:cNvSpPr txBox="1"/>
            <p:nvPr/>
          </p:nvSpPr>
          <p:spPr>
            <a:xfrm>
              <a:off x="2100858" y="4684483"/>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grpSp>
      <p:grpSp>
        <p:nvGrpSpPr>
          <p:cNvPr id="600" name="Group 599">
            <a:extLst>
              <a:ext uri="{FF2B5EF4-FFF2-40B4-BE49-F238E27FC236}">
                <a16:creationId xmlns:a16="http://schemas.microsoft.com/office/drawing/2014/main" id="{C5EC8098-A551-2CFE-A34B-F7E0E72E92B9}"/>
              </a:ext>
            </a:extLst>
          </p:cNvPr>
          <p:cNvGrpSpPr/>
          <p:nvPr/>
        </p:nvGrpSpPr>
        <p:grpSpPr>
          <a:xfrm>
            <a:off x="2648559" y="4204270"/>
            <a:ext cx="2082121" cy="1916324"/>
            <a:chOff x="2648559" y="4204270"/>
            <a:chExt cx="2082121" cy="1916324"/>
          </a:xfrm>
        </p:grpSpPr>
        <p:grpSp>
          <p:nvGrpSpPr>
            <p:cNvPr id="400" name="Group 399">
              <a:extLst>
                <a:ext uri="{FF2B5EF4-FFF2-40B4-BE49-F238E27FC236}">
                  <a16:creationId xmlns:a16="http://schemas.microsoft.com/office/drawing/2014/main" id="{CAD5FBE6-0B16-2009-C859-1EECA521134A}"/>
                </a:ext>
              </a:extLst>
            </p:cNvPr>
            <p:cNvGrpSpPr/>
            <p:nvPr/>
          </p:nvGrpSpPr>
          <p:grpSpPr>
            <a:xfrm>
              <a:off x="2648559" y="4309469"/>
              <a:ext cx="2082121" cy="1811125"/>
              <a:chOff x="2648559" y="4309469"/>
              <a:chExt cx="2082121" cy="1811125"/>
            </a:xfrm>
          </p:grpSpPr>
          <p:grpSp>
            <p:nvGrpSpPr>
              <p:cNvPr id="3" name="Group 2">
                <a:extLst>
                  <a:ext uri="{FF2B5EF4-FFF2-40B4-BE49-F238E27FC236}">
                    <a16:creationId xmlns:a16="http://schemas.microsoft.com/office/drawing/2014/main" id="{220848D6-A1EE-144D-C0BE-4E974921A634}"/>
                  </a:ext>
                </a:extLst>
              </p:cNvPr>
              <p:cNvGrpSpPr/>
              <p:nvPr/>
            </p:nvGrpSpPr>
            <p:grpSpPr>
              <a:xfrm>
                <a:off x="3198785" y="4309469"/>
                <a:ext cx="705642" cy="520445"/>
                <a:chOff x="6858000" y="3635521"/>
                <a:chExt cx="705642" cy="520445"/>
              </a:xfrm>
            </p:grpSpPr>
            <p:sp>
              <p:nvSpPr>
                <p:cNvPr id="4" name="TextBox 3">
                  <a:extLst>
                    <a:ext uri="{FF2B5EF4-FFF2-40B4-BE49-F238E27FC236}">
                      <a16:creationId xmlns:a16="http://schemas.microsoft.com/office/drawing/2014/main" id="{E7A78B86-BD12-EEC9-3CF6-D36D86F3C3CC}"/>
                    </a:ext>
                  </a:extLst>
                </p:cNvPr>
                <p:cNvSpPr txBox="1"/>
                <p:nvPr/>
              </p:nvSpPr>
              <p:spPr>
                <a:xfrm>
                  <a:off x="6858000" y="3635521"/>
                  <a:ext cx="303289"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WT</a:t>
                  </a:r>
                </a:p>
              </p:txBody>
            </p:sp>
            <p:sp>
              <p:nvSpPr>
                <p:cNvPr id="7" name="TextBox 6">
                  <a:extLst>
                    <a:ext uri="{FF2B5EF4-FFF2-40B4-BE49-F238E27FC236}">
                      <a16:creationId xmlns:a16="http://schemas.microsoft.com/office/drawing/2014/main" id="{6422AACB-BA7F-32BA-35F8-8B53BF973337}"/>
                    </a:ext>
                  </a:extLst>
                </p:cNvPr>
                <p:cNvSpPr txBox="1"/>
                <p:nvPr/>
              </p:nvSpPr>
              <p:spPr>
                <a:xfrm>
                  <a:off x="6858000" y="3859373"/>
                  <a:ext cx="553844"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C5B3A300-266A-4241-6DB8-E42403C657FA}"/>
                    </a:ext>
                  </a:extLst>
                </p:cNvPr>
                <p:cNvSpPr txBox="1"/>
                <p:nvPr/>
              </p:nvSpPr>
              <p:spPr>
                <a:xfrm>
                  <a:off x="6858000" y="3747447"/>
                  <a:ext cx="373820"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a:t>
                  </a:r>
                </a:p>
              </p:txBody>
            </p:sp>
            <p:sp>
              <p:nvSpPr>
                <p:cNvPr id="41" name="TextBox 40">
                  <a:extLst>
                    <a:ext uri="{FF2B5EF4-FFF2-40B4-BE49-F238E27FC236}">
                      <a16:creationId xmlns:a16="http://schemas.microsoft.com/office/drawing/2014/main" id="{84EA48C0-7D7F-2204-E15C-1F5651CFBA27}"/>
                    </a:ext>
                  </a:extLst>
                </p:cNvPr>
                <p:cNvSpPr txBox="1"/>
                <p:nvPr/>
              </p:nvSpPr>
              <p:spPr>
                <a:xfrm>
                  <a:off x="6858000" y="3971300"/>
                  <a:ext cx="705642"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PS19;CK2</a:t>
                  </a:r>
                  <a:r>
                    <a:rPr lang="el-GR" sz="600" dirty="0">
                      <a:latin typeface="Arial" panose="020B0604020202020204" pitchFamily="34" charset="0"/>
                      <a:cs typeface="Arial" panose="020B0604020202020204" pitchFamily="34" charset="0"/>
                    </a:rPr>
                    <a:t>α</a:t>
                  </a:r>
                  <a:r>
                    <a:rPr lang="en-US" sz="600" dirty="0">
                      <a:latin typeface="Arial" panose="020B0604020202020204" pitchFamily="34" charset="0"/>
                      <a:cs typeface="Arial" panose="020B0604020202020204" pitchFamily="34" charset="0"/>
                    </a:rPr>
                    <a:t>’</a:t>
                  </a:r>
                  <a:r>
                    <a:rPr lang="en-US" sz="600" baseline="30000" dirty="0">
                      <a:latin typeface="Arial" panose="020B0604020202020204" pitchFamily="34" charset="0"/>
                      <a:cs typeface="Arial" panose="020B0604020202020204" pitchFamily="34" charset="0"/>
                    </a:rPr>
                    <a:t>(+/-)</a:t>
                  </a:r>
                </a:p>
              </p:txBody>
            </p:sp>
            <p:grpSp>
              <p:nvGrpSpPr>
                <p:cNvPr id="485" name="Group 484">
                  <a:extLst>
                    <a:ext uri="{FF2B5EF4-FFF2-40B4-BE49-F238E27FC236}">
                      <a16:creationId xmlns:a16="http://schemas.microsoft.com/office/drawing/2014/main" id="{76EF0FB8-9AC6-ACD6-630C-95745DB49BF0}"/>
                    </a:ext>
                  </a:extLst>
                </p:cNvPr>
                <p:cNvGrpSpPr/>
                <p:nvPr/>
              </p:nvGrpSpPr>
              <p:grpSpPr>
                <a:xfrm>
                  <a:off x="6865420" y="3703432"/>
                  <a:ext cx="64008" cy="392002"/>
                  <a:chOff x="6860706" y="3736423"/>
                  <a:chExt cx="64008" cy="392002"/>
                </a:xfrm>
              </p:grpSpPr>
              <p:sp>
                <p:nvSpPr>
                  <p:cNvPr id="486" name="Rectangle 485">
                    <a:extLst>
                      <a:ext uri="{FF2B5EF4-FFF2-40B4-BE49-F238E27FC236}">
                        <a16:creationId xmlns:a16="http://schemas.microsoft.com/office/drawing/2014/main" id="{2D3FC829-5E69-BDDD-0F0D-15EDB6F5BD33}"/>
                      </a:ext>
                    </a:extLst>
                  </p:cNvPr>
                  <p:cNvSpPr/>
                  <p:nvPr/>
                </p:nvSpPr>
                <p:spPr>
                  <a:xfrm>
                    <a:off x="6860706" y="3736423"/>
                    <a:ext cx="64008" cy="64008"/>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7" name="Rectangle 486">
                    <a:extLst>
                      <a:ext uri="{FF2B5EF4-FFF2-40B4-BE49-F238E27FC236}">
                        <a16:creationId xmlns:a16="http://schemas.microsoft.com/office/drawing/2014/main" id="{B2D2DB71-766C-5149-88A9-057F887ADF9E}"/>
                      </a:ext>
                    </a:extLst>
                  </p:cNvPr>
                  <p:cNvSpPr/>
                  <p:nvPr/>
                </p:nvSpPr>
                <p:spPr>
                  <a:xfrm>
                    <a:off x="6860706" y="3955085"/>
                    <a:ext cx="64008" cy="64008"/>
                  </a:xfrm>
                  <a:prstGeom prst="rect">
                    <a:avLst/>
                  </a:prstGeom>
                  <a:solidFill>
                    <a:srgbClr val="D4D4D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8" name="Rectangle 487">
                    <a:extLst>
                      <a:ext uri="{FF2B5EF4-FFF2-40B4-BE49-F238E27FC236}">
                        <a16:creationId xmlns:a16="http://schemas.microsoft.com/office/drawing/2014/main" id="{A59A0CD4-388F-4242-D51D-5E2626D6C5D7}"/>
                      </a:ext>
                    </a:extLst>
                  </p:cNvPr>
                  <p:cNvSpPr/>
                  <p:nvPr/>
                </p:nvSpPr>
                <p:spPr>
                  <a:xfrm>
                    <a:off x="6860706" y="3845754"/>
                    <a:ext cx="64008" cy="64008"/>
                  </a:xfrm>
                  <a:prstGeom prst="rect">
                    <a:avLst/>
                  </a:prstGeom>
                  <a:solidFill>
                    <a:srgbClr val="0000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9" name="Rectangle 488">
                    <a:extLst>
                      <a:ext uri="{FF2B5EF4-FFF2-40B4-BE49-F238E27FC236}">
                        <a16:creationId xmlns:a16="http://schemas.microsoft.com/office/drawing/2014/main" id="{C60A74DF-DBAF-F3CE-7CB9-D4968DDDFB3B}"/>
                      </a:ext>
                    </a:extLst>
                  </p:cNvPr>
                  <p:cNvSpPr/>
                  <p:nvPr/>
                </p:nvSpPr>
                <p:spPr>
                  <a:xfrm>
                    <a:off x="6860706" y="4064417"/>
                    <a:ext cx="64008" cy="64008"/>
                  </a:xfrm>
                  <a:prstGeom prst="rect">
                    <a:avLst/>
                  </a:prstGeom>
                  <a:solidFill>
                    <a:srgbClr val="C8DEF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grpSp>
            <p:nvGrpSpPr>
              <p:cNvPr id="374" name="Group 373">
                <a:extLst>
                  <a:ext uri="{FF2B5EF4-FFF2-40B4-BE49-F238E27FC236}">
                    <a16:creationId xmlns:a16="http://schemas.microsoft.com/office/drawing/2014/main" id="{7AA4F8CD-C441-AF69-C64D-98D570A294C6}"/>
                  </a:ext>
                </a:extLst>
              </p:cNvPr>
              <p:cNvGrpSpPr/>
              <p:nvPr/>
            </p:nvGrpSpPr>
            <p:grpSpPr>
              <a:xfrm>
                <a:off x="2788791" y="4335139"/>
                <a:ext cx="386644" cy="1604809"/>
                <a:chOff x="2788791" y="4336226"/>
                <a:chExt cx="386644" cy="1604809"/>
              </a:xfrm>
            </p:grpSpPr>
            <p:sp>
              <p:nvSpPr>
                <p:cNvPr id="369" name="TextBox 368">
                  <a:extLst>
                    <a:ext uri="{FF2B5EF4-FFF2-40B4-BE49-F238E27FC236}">
                      <a16:creationId xmlns:a16="http://schemas.microsoft.com/office/drawing/2014/main" id="{14C54244-1AA9-6A02-0105-61A3A70DABA0}"/>
                    </a:ext>
                  </a:extLst>
                </p:cNvPr>
                <p:cNvSpPr txBox="1"/>
                <p:nvPr/>
              </p:nvSpPr>
              <p:spPr>
                <a:xfrm>
                  <a:off x="2923443" y="5702508"/>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370" name="TextBox 369">
                  <a:extLst>
                    <a:ext uri="{FF2B5EF4-FFF2-40B4-BE49-F238E27FC236}">
                      <a16:creationId xmlns:a16="http://schemas.microsoft.com/office/drawing/2014/main" id="{6A6C3960-6D22-737B-F6A9-9A190279B7F4}"/>
                    </a:ext>
                  </a:extLst>
                </p:cNvPr>
                <p:cNvSpPr txBox="1"/>
                <p:nvPr/>
              </p:nvSpPr>
              <p:spPr>
                <a:xfrm>
                  <a:off x="2788791" y="5247080"/>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a:t>
                  </a:r>
                </a:p>
              </p:txBody>
            </p:sp>
            <p:sp>
              <p:nvSpPr>
                <p:cNvPr id="371" name="TextBox 370">
                  <a:extLst>
                    <a:ext uri="{FF2B5EF4-FFF2-40B4-BE49-F238E27FC236}">
                      <a16:creationId xmlns:a16="http://schemas.microsoft.com/office/drawing/2014/main" id="{ECEDD445-8269-70F5-5EAE-3F79A7D48D49}"/>
                    </a:ext>
                  </a:extLst>
                </p:cNvPr>
                <p:cNvSpPr txBox="1"/>
                <p:nvPr/>
              </p:nvSpPr>
              <p:spPr>
                <a:xfrm>
                  <a:off x="2788791" y="4791653"/>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a:t>
                  </a:r>
                </a:p>
              </p:txBody>
            </p:sp>
            <p:sp>
              <p:nvSpPr>
                <p:cNvPr id="373" name="TextBox 372">
                  <a:extLst>
                    <a:ext uri="{FF2B5EF4-FFF2-40B4-BE49-F238E27FC236}">
                      <a16:creationId xmlns:a16="http://schemas.microsoft.com/office/drawing/2014/main" id="{C1D92C04-F99F-8031-C139-61EE673E47CA}"/>
                    </a:ext>
                  </a:extLst>
                </p:cNvPr>
                <p:cNvSpPr txBox="1"/>
                <p:nvPr/>
              </p:nvSpPr>
              <p:spPr>
                <a:xfrm>
                  <a:off x="2788791" y="4336226"/>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600</a:t>
                  </a:r>
                </a:p>
              </p:txBody>
            </p:sp>
          </p:grpSp>
          <p:sp>
            <p:nvSpPr>
              <p:cNvPr id="375" name="TextBox 374">
                <a:extLst>
                  <a:ext uri="{FF2B5EF4-FFF2-40B4-BE49-F238E27FC236}">
                    <a16:creationId xmlns:a16="http://schemas.microsoft.com/office/drawing/2014/main" id="{4D74B52C-6994-A144-9ADE-3F01D45B80BF}"/>
                  </a:ext>
                </a:extLst>
              </p:cNvPr>
              <p:cNvSpPr txBox="1"/>
              <p:nvPr/>
            </p:nvSpPr>
            <p:spPr>
              <a:xfrm rot="16200000">
                <a:off x="1990458" y="4976280"/>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Iba1+ cells/mm</a:t>
                </a:r>
                <a:r>
                  <a:rPr lang="en-US" sz="1000" baseline="30000" dirty="0">
                    <a:latin typeface="Arial" panose="020B0604020202020204" pitchFamily="34" charset="0"/>
                    <a:cs typeface="Arial" panose="020B0604020202020204" pitchFamily="34" charset="0"/>
                  </a:rPr>
                  <a:t>2</a:t>
                </a:r>
              </a:p>
            </p:txBody>
          </p:sp>
          <p:grpSp>
            <p:nvGrpSpPr>
              <p:cNvPr id="387" name="Group 386">
                <a:extLst>
                  <a:ext uri="{FF2B5EF4-FFF2-40B4-BE49-F238E27FC236}">
                    <a16:creationId xmlns:a16="http://schemas.microsoft.com/office/drawing/2014/main" id="{9B0AE729-D08C-29E6-C5DA-D9A85A7A0E86}"/>
                  </a:ext>
                </a:extLst>
              </p:cNvPr>
              <p:cNvGrpSpPr/>
              <p:nvPr/>
            </p:nvGrpSpPr>
            <p:grpSpPr>
              <a:xfrm>
                <a:off x="3060903" y="5858856"/>
                <a:ext cx="1669777" cy="261738"/>
                <a:chOff x="5017316" y="6633866"/>
                <a:chExt cx="1669777" cy="261738"/>
              </a:xfrm>
            </p:grpSpPr>
            <p:sp>
              <p:nvSpPr>
                <p:cNvPr id="388" name="TextBox 387">
                  <a:extLst>
                    <a:ext uri="{FF2B5EF4-FFF2-40B4-BE49-F238E27FC236}">
                      <a16:creationId xmlns:a16="http://schemas.microsoft.com/office/drawing/2014/main" id="{8DBD6EE1-7A60-C0A5-1AD8-D2A296DDB872}"/>
                    </a:ext>
                  </a:extLst>
                </p:cNvPr>
                <p:cNvSpPr txBox="1"/>
                <p:nvPr/>
              </p:nvSpPr>
              <p:spPr>
                <a:xfrm>
                  <a:off x="5017316" y="6633866"/>
                  <a:ext cx="835485"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Prodromal</a:t>
                  </a:r>
                </a:p>
              </p:txBody>
            </p:sp>
            <p:sp>
              <p:nvSpPr>
                <p:cNvPr id="389" name="TextBox 388">
                  <a:extLst>
                    <a:ext uri="{FF2B5EF4-FFF2-40B4-BE49-F238E27FC236}">
                      <a16:creationId xmlns:a16="http://schemas.microsoft.com/office/drawing/2014/main" id="{5531FBBA-8133-83B5-8FBC-18B7357131BF}"/>
                    </a:ext>
                  </a:extLst>
                </p:cNvPr>
                <p:cNvSpPr txBox="1"/>
                <p:nvPr/>
              </p:nvSpPr>
              <p:spPr>
                <a:xfrm>
                  <a:off x="5688102" y="6633866"/>
                  <a:ext cx="998991"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Symptomatic</a:t>
                  </a:r>
                </a:p>
              </p:txBody>
            </p:sp>
            <p:cxnSp>
              <p:nvCxnSpPr>
                <p:cNvPr id="390" name="Straight Connector 389">
                  <a:extLst>
                    <a:ext uri="{FF2B5EF4-FFF2-40B4-BE49-F238E27FC236}">
                      <a16:creationId xmlns:a16="http://schemas.microsoft.com/office/drawing/2014/main" id="{28B2F74A-B094-E3D8-0A79-186995D10E97}"/>
                    </a:ext>
                  </a:extLst>
                </p:cNvPr>
                <p:cNvCxnSpPr>
                  <a:cxnSpLocks/>
                </p:cNvCxnSpPr>
                <p:nvPr/>
              </p:nvCxnSpPr>
              <p:spPr>
                <a:xfrm>
                  <a:off x="5111440" y="6693315"/>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91" name="Straight Connector 390">
                  <a:extLst>
                    <a:ext uri="{FF2B5EF4-FFF2-40B4-BE49-F238E27FC236}">
                      <a16:creationId xmlns:a16="http://schemas.microsoft.com/office/drawing/2014/main" id="{D23EB69B-F317-2AC1-5622-D3EA2B50AB9A}"/>
                    </a:ext>
                  </a:extLst>
                </p:cNvPr>
                <p:cNvCxnSpPr>
                  <a:cxnSpLocks/>
                </p:cNvCxnSpPr>
                <p:nvPr/>
              </p:nvCxnSpPr>
              <p:spPr>
                <a:xfrm>
                  <a:off x="5846848" y="6693315"/>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nvGrpSpPr>
            <p:cNvPr id="598" name="Group 597">
              <a:extLst>
                <a:ext uri="{FF2B5EF4-FFF2-40B4-BE49-F238E27FC236}">
                  <a16:creationId xmlns:a16="http://schemas.microsoft.com/office/drawing/2014/main" id="{94ABB18A-8CC6-81B2-DC2A-14BFE3A07F93}"/>
                </a:ext>
              </a:extLst>
            </p:cNvPr>
            <p:cNvGrpSpPr/>
            <p:nvPr/>
          </p:nvGrpSpPr>
          <p:grpSpPr>
            <a:xfrm>
              <a:off x="3080084" y="4204270"/>
              <a:ext cx="1509719" cy="1705217"/>
              <a:chOff x="3080084" y="4204270"/>
              <a:chExt cx="1509719" cy="1705217"/>
            </a:xfrm>
          </p:grpSpPr>
          <p:grpSp>
            <p:nvGrpSpPr>
              <p:cNvPr id="596" name="Group 595">
                <a:extLst>
                  <a:ext uri="{FF2B5EF4-FFF2-40B4-BE49-F238E27FC236}">
                    <a16:creationId xmlns:a16="http://schemas.microsoft.com/office/drawing/2014/main" id="{BCAE32C3-64E2-A00C-22E2-CD54EEAF6273}"/>
                  </a:ext>
                </a:extLst>
              </p:cNvPr>
              <p:cNvGrpSpPr/>
              <p:nvPr/>
            </p:nvGrpSpPr>
            <p:grpSpPr>
              <a:xfrm>
                <a:off x="3080084" y="4204270"/>
                <a:ext cx="1509719" cy="1705217"/>
                <a:chOff x="3080084" y="4204270"/>
                <a:chExt cx="1509719" cy="1705217"/>
              </a:xfrm>
            </p:grpSpPr>
            <p:grpSp>
              <p:nvGrpSpPr>
                <p:cNvPr id="594" name="Group 593">
                  <a:extLst>
                    <a:ext uri="{FF2B5EF4-FFF2-40B4-BE49-F238E27FC236}">
                      <a16:creationId xmlns:a16="http://schemas.microsoft.com/office/drawing/2014/main" id="{CB6C317E-7695-BEB7-2E4E-470503BE19FC}"/>
                    </a:ext>
                  </a:extLst>
                </p:cNvPr>
                <p:cNvGrpSpPr/>
                <p:nvPr/>
              </p:nvGrpSpPr>
              <p:grpSpPr>
                <a:xfrm>
                  <a:off x="3080084" y="4204270"/>
                  <a:ext cx="1509719" cy="1705217"/>
                  <a:chOff x="3080084" y="4204270"/>
                  <a:chExt cx="1509719" cy="1705217"/>
                </a:xfrm>
              </p:grpSpPr>
              <p:grpSp>
                <p:nvGrpSpPr>
                  <p:cNvPr id="592" name="Group 591">
                    <a:extLst>
                      <a:ext uri="{FF2B5EF4-FFF2-40B4-BE49-F238E27FC236}">
                        <a16:creationId xmlns:a16="http://schemas.microsoft.com/office/drawing/2014/main" id="{5E03F929-C475-A155-09E5-349628993688}"/>
                      </a:ext>
                    </a:extLst>
                  </p:cNvPr>
                  <p:cNvGrpSpPr/>
                  <p:nvPr/>
                </p:nvGrpSpPr>
                <p:grpSpPr>
                  <a:xfrm>
                    <a:off x="3080084" y="4204270"/>
                    <a:ext cx="1509719" cy="1705217"/>
                    <a:chOff x="3080084" y="4204270"/>
                    <a:chExt cx="1509719" cy="1705217"/>
                  </a:xfrm>
                </p:grpSpPr>
                <p:grpSp>
                  <p:nvGrpSpPr>
                    <p:cNvPr id="590" name="Group 589">
                      <a:extLst>
                        <a:ext uri="{FF2B5EF4-FFF2-40B4-BE49-F238E27FC236}">
                          <a16:creationId xmlns:a16="http://schemas.microsoft.com/office/drawing/2014/main" id="{5ED9DE24-5CD1-B64B-DFC5-6E05A693C237}"/>
                        </a:ext>
                      </a:extLst>
                    </p:cNvPr>
                    <p:cNvGrpSpPr/>
                    <p:nvPr/>
                  </p:nvGrpSpPr>
                  <p:grpSpPr>
                    <a:xfrm>
                      <a:off x="3080084" y="4204270"/>
                      <a:ext cx="1509719" cy="1705217"/>
                      <a:chOff x="3080084" y="4204270"/>
                      <a:chExt cx="1509719" cy="1705217"/>
                    </a:xfrm>
                  </p:grpSpPr>
                  <p:grpSp>
                    <p:nvGrpSpPr>
                      <p:cNvPr id="588" name="Group 587">
                        <a:extLst>
                          <a:ext uri="{FF2B5EF4-FFF2-40B4-BE49-F238E27FC236}">
                            <a16:creationId xmlns:a16="http://schemas.microsoft.com/office/drawing/2014/main" id="{E9CF4085-3E01-B7CA-7CA8-6C101E26FE38}"/>
                          </a:ext>
                        </a:extLst>
                      </p:cNvPr>
                      <p:cNvGrpSpPr/>
                      <p:nvPr/>
                    </p:nvGrpSpPr>
                    <p:grpSpPr>
                      <a:xfrm>
                        <a:off x="3080084" y="4340158"/>
                        <a:ext cx="1509719" cy="1569329"/>
                        <a:chOff x="3080084" y="4340158"/>
                        <a:chExt cx="1509719" cy="1569329"/>
                      </a:xfrm>
                    </p:grpSpPr>
                    <p:grpSp>
                      <p:nvGrpSpPr>
                        <p:cNvPr id="581" name="Group 580">
                          <a:extLst>
                            <a:ext uri="{FF2B5EF4-FFF2-40B4-BE49-F238E27FC236}">
                              <a16:creationId xmlns:a16="http://schemas.microsoft.com/office/drawing/2014/main" id="{42F590EB-19FF-BB5E-505C-87E9B1876F34}"/>
                            </a:ext>
                          </a:extLst>
                        </p:cNvPr>
                        <p:cNvGrpSpPr/>
                        <p:nvPr/>
                      </p:nvGrpSpPr>
                      <p:grpSpPr>
                        <a:xfrm>
                          <a:off x="3080084" y="4340158"/>
                          <a:ext cx="1509719" cy="1569329"/>
                          <a:chOff x="3080084" y="4340158"/>
                          <a:chExt cx="1509719" cy="1569329"/>
                        </a:xfrm>
                      </p:grpSpPr>
                      <p:grpSp>
                        <p:nvGrpSpPr>
                          <p:cNvPr id="579" name="Group 578">
                            <a:extLst>
                              <a:ext uri="{FF2B5EF4-FFF2-40B4-BE49-F238E27FC236}">
                                <a16:creationId xmlns:a16="http://schemas.microsoft.com/office/drawing/2014/main" id="{63D9B002-9FFB-57F8-13A2-76962AE70B55}"/>
                              </a:ext>
                            </a:extLst>
                          </p:cNvPr>
                          <p:cNvGrpSpPr/>
                          <p:nvPr/>
                        </p:nvGrpSpPr>
                        <p:grpSpPr>
                          <a:xfrm>
                            <a:off x="3080084" y="4340158"/>
                            <a:ext cx="1509719" cy="1569329"/>
                            <a:chOff x="3080084" y="4340158"/>
                            <a:chExt cx="1509719" cy="1569329"/>
                          </a:xfrm>
                        </p:grpSpPr>
                        <p:grpSp>
                          <p:nvGrpSpPr>
                            <p:cNvPr id="577" name="Group 576">
                              <a:extLst>
                                <a:ext uri="{FF2B5EF4-FFF2-40B4-BE49-F238E27FC236}">
                                  <a16:creationId xmlns:a16="http://schemas.microsoft.com/office/drawing/2014/main" id="{9AA9928E-B20D-5D52-218E-411039BC15B7}"/>
                                </a:ext>
                              </a:extLst>
                            </p:cNvPr>
                            <p:cNvGrpSpPr/>
                            <p:nvPr/>
                          </p:nvGrpSpPr>
                          <p:grpSpPr>
                            <a:xfrm>
                              <a:off x="3080084" y="4340158"/>
                              <a:ext cx="1509719" cy="1569329"/>
                              <a:chOff x="3080084" y="4340158"/>
                              <a:chExt cx="1509719" cy="1569329"/>
                            </a:xfrm>
                          </p:grpSpPr>
                          <p:grpSp>
                            <p:nvGrpSpPr>
                              <p:cNvPr id="446" name="Group 445">
                                <a:extLst>
                                  <a:ext uri="{FF2B5EF4-FFF2-40B4-BE49-F238E27FC236}">
                                    <a16:creationId xmlns:a16="http://schemas.microsoft.com/office/drawing/2014/main" id="{623F4447-020A-6293-470D-A474D66D2E0A}"/>
                                  </a:ext>
                                </a:extLst>
                              </p:cNvPr>
                              <p:cNvGrpSpPr/>
                              <p:nvPr/>
                            </p:nvGrpSpPr>
                            <p:grpSpPr>
                              <a:xfrm>
                                <a:off x="3080084" y="4340158"/>
                                <a:ext cx="1509719" cy="1569329"/>
                                <a:chOff x="3080084" y="4340158"/>
                                <a:chExt cx="1509719" cy="1569329"/>
                              </a:xfrm>
                            </p:grpSpPr>
                            <p:grpSp>
                              <p:nvGrpSpPr>
                                <p:cNvPr id="442" name="Group 441">
                                  <a:extLst>
                                    <a:ext uri="{FF2B5EF4-FFF2-40B4-BE49-F238E27FC236}">
                                      <a16:creationId xmlns:a16="http://schemas.microsoft.com/office/drawing/2014/main" id="{B04F028A-9CCE-5C27-3009-8E612710829D}"/>
                                    </a:ext>
                                  </a:extLst>
                                </p:cNvPr>
                                <p:cNvGrpSpPr/>
                                <p:nvPr/>
                              </p:nvGrpSpPr>
                              <p:grpSpPr>
                                <a:xfrm>
                                  <a:off x="3080084" y="4340158"/>
                                  <a:ext cx="1509719" cy="1569329"/>
                                  <a:chOff x="3080084" y="4340158"/>
                                  <a:chExt cx="1509719" cy="1569329"/>
                                </a:xfrm>
                              </p:grpSpPr>
                              <p:grpSp>
                                <p:nvGrpSpPr>
                                  <p:cNvPr id="436" name="Group 435">
                                    <a:extLst>
                                      <a:ext uri="{FF2B5EF4-FFF2-40B4-BE49-F238E27FC236}">
                                        <a16:creationId xmlns:a16="http://schemas.microsoft.com/office/drawing/2014/main" id="{A38F8546-1E45-A5DD-5E57-A42622F9DAD2}"/>
                                      </a:ext>
                                    </a:extLst>
                                  </p:cNvPr>
                                  <p:cNvGrpSpPr/>
                                  <p:nvPr/>
                                </p:nvGrpSpPr>
                                <p:grpSpPr>
                                  <a:xfrm>
                                    <a:off x="3080084" y="4340158"/>
                                    <a:ext cx="1509719" cy="1569329"/>
                                    <a:chOff x="3080084" y="4340158"/>
                                    <a:chExt cx="1509719" cy="1569329"/>
                                  </a:xfrm>
                                </p:grpSpPr>
                                <p:grpSp>
                                  <p:nvGrpSpPr>
                                    <p:cNvPr id="432" name="Group 431">
                                      <a:extLst>
                                        <a:ext uri="{FF2B5EF4-FFF2-40B4-BE49-F238E27FC236}">
                                          <a16:creationId xmlns:a16="http://schemas.microsoft.com/office/drawing/2014/main" id="{75E66F4B-8466-6827-0262-6FD6B242C9A8}"/>
                                        </a:ext>
                                      </a:extLst>
                                    </p:cNvPr>
                                    <p:cNvGrpSpPr/>
                                    <p:nvPr/>
                                  </p:nvGrpSpPr>
                                  <p:grpSpPr>
                                    <a:xfrm>
                                      <a:off x="3080084" y="4340158"/>
                                      <a:ext cx="1509719" cy="1569329"/>
                                      <a:chOff x="3080084" y="4340158"/>
                                      <a:chExt cx="1509719" cy="1569329"/>
                                    </a:xfrm>
                                  </p:grpSpPr>
                                  <p:grpSp>
                                    <p:nvGrpSpPr>
                                      <p:cNvPr id="429" name="Group 428">
                                        <a:extLst>
                                          <a:ext uri="{FF2B5EF4-FFF2-40B4-BE49-F238E27FC236}">
                                            <a16:creationId xmlns:a16="http://schemas.microsoft.com/office/drawing/2014/main" id="{D47A9E20-A806-EAAD-1EFF-EDC1D505F1BA}"/>
                                          </a:ext>
                                        </a:extLst>
                                      </p:cNvPr>
                                      <p:cNvGrpSpPr/>
                                      <p:nvPr/>
                                    </p:nvGrpSpPr>
                                    <p:grpSpPr>
                                      <a:xfrm>
                                        <a:off x="3080084" y="4340158"/>
                                        <a:ext cx="1509719" cy="1569329"/>
                                        <a:chOff x="3080084" y="4340158"/>
                                        <a:chExt cx="1509719" cy="1569329"/>
                                      </a:xfrm>
                                    </p:grpSpPr>
                                    <p:pic>
                                      <p:nvPicPr>
                                        <p:cNvPr id="50" name="Picture 49">
                                          <a:extLst>
                                            <a:ext uri="{FF2B5EF4-FFF2-40B4-BE49-F238E27FC236}">
                                              <a16:creationId xmlns:a16="http://schemas.microsoft.com/office/drawing/2014/main" id="{AC9CC4B6-B4D2-A4D2-F6BB-A093A4B8266E}"/>
                                            </a:ext>
                                          </a:extLst>
                                        </p:cNvPr>
                                        <p:cNvPicPr>
                                          <a:picLocks noChangeAspect="1"/>
                                        </p:cNvPicPr>
                                        <p:nvPr/>
                                      </p:nvPicPr>
                                      <p:blipFill>
                                        <a:blip r:embed="rId45"/>
                                        <a:srcRect l="31229" t="6436" r="52585" b="68460"/>
                                        <a:stretch/>
                                      </p:blipFill>
                                      <p:spPr>
                                        <a:xfrm>
                                          <a:off x="3080084" y="4340158"/>
                                          <a:ext cx="1509719" cy="1569329"/>
                                        </a:xfrm>
                                        <a:prstGeom prst="rect">
                                          <a:avLst/>
                                        </a:prstGeom>
                                      </p:spPr>
                                    </p:pic>
                                    <p:sp>
                                      <p:nvSpPr>
                                        <p:cNvPr id="428" name="Rectangle 427">
                                          <a:extLst>
                                            <a:ext uri="{FF2B5EF4-FFF2-40B4-BE49-F238E27FC236}">
                                              <a16:creationId xmlns:a16="http://schemas.microsoft.com/office/drawing/2014/main" id="{204473D7-F894-5C02-F261-E99453617ED5}"/>
                                            </a:ext>
                                          </a:extLst>
                                        </p:cNvPr>
                                        <p:cNvSpPr/>
                                        <p:nvPr/>
                                      </p:nvSpPr>
                                      <p:spPr>
                                        <a:xfrm>
                                          <a:off x="3383893" y="5006622"/>
                                          <a:ext cx="45719" cy="828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30" name="TextBox 429">
                                        <a:extLst>
                                          <a:ext uri="{FF2B5EF4-FFF2-40B4-BE49-F238E27FC236}">
                                            <a16:creationId xmlns:a16="http://schemas.microsoft.com/office/drawing/2014/main" id="{556B3281-6D6E-6AFA-61BC-B45F097FBD49}"/>
                                          </a:ext>
                                        </a:extLst>
                                      </p:cNvPr>
                                      <p:cNvSpPr txBox="1"/>
                                      <p:nvPr/>
                                    </p:nvSpPr>
                                    <p:spPr>
                                      <a:xfrm>
                                        <a:off x="3279219" y="4934224"/>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grpSp>
                                <p:sp>
                                  <p:nvSpPr>
                                    <p:cNvPr id="433" name="Rectangle 432">
                                      <a:extLst>
                                        <a:ext uri="{FF2B5EF4-FFF2-40B4-BE49-F238E27FC236}">
                                          <a16:creationId xmlns:a16="http://schemas.microsoft.com/office/drawing/2014/main" id="{5358DBD0-72B8-CF69-03CC-7341B546C97C}"/>
                                        </a:ext>
                                      </a:extLst>
                                    </p:cNvPr>
                                    <p:cNvSpPr/>
                                    <p:nvPr/>
                                  </p:nvSpPr>
                                  <p:spPr>
                                    <a:xfrm>
                                      <a:off x="3497347" y="5399178"/>
                                      <a:ext cx="142635" cy="76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4" name="Rectangle 433">
                                      <a:extLst>
                                        <a:ext uri="{FF2B5EF4-FFF2-40B4-BE49-F238E27FC236}">
                                          <a16:creationId xmlns:a16="http://schemas.microsoft.com/office/drawing/2014/main" id="{02AD4524-8E3B-D576-BBDF-B04F3BBBDC5B}"/>
                                        </a:ext>
                                      </a:extLst>
                                    </p:cNvPr>
                                    <p:cNvSpPr/>
                                    <p:nvPr/>
                                  </p:nvSpPr>
                                  <p:spPr>
                                    <a:xfrm>
                                      <a:off x="3891903" y="5468676"/>
                                      <a:ext cx="142635" cy="76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38" name="TextBox 437">
                                    <a:extLst>
                                      <a:ext uri="{FF2B5EF4-FFF2-40B4-BE49-F238E27FC236}">
                                        <a16:creationId xmlns:a16="http://schemas.microsoft.com/office/drawing/2014/main" id="{8742FA7F-0DD1-B3EF-940C-E21CAAB2AF71}"/>
                                      </a:ext>
                                    </a:extLst>
                                  </p:cNvPr>
                                  <p:cNvSpPr txBox="1"/>
                                  <p:nvPr/>
                                </p:nvSpPr>
                                <p:spPr>
                                  <a:xfrm>
                                    <a:off x="3392485" y="5323657"/>
                                    <a:ext cx="33534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de</a:t>
                                    </a:r>
                                    <a:endParaRPr lang="en-US" sz="1100" dirty="0">
                                      <a:latin typeface="Arial" panose="020B0604020202020204" pitchFamily="34" charset="0"/>
                                      <a:cs typeface="Arial" panose="020B0604020202020204" pitchFamily="34" charset="0"/>
                                    </a:endParaRPr>
                                  </a:p>
                                </p:txBody>
                              </p:sp>
                              <p:sp>
                                <p:nvSpPr>
                                  <p:cNvPr id="440" name="TextBox 439">
                                    <a:extLst>
                                      <a:ext uri="{FF2B5EF4-FFF2-40B4-BE49-F238E27FC236}">
                                        <a16:creationId xmlns:a16="http://schemas.microsoft.com/office/drawing/2014/main" id="{0FA0072E-3266-2E7F-4CB3-63AE90A4C4BC}"/>
                                      </a:ext>
                                    </a:extLst>
                                  </p:cNvPr>
                                  <p:cNvSpPr txBox="1"/>
                                  <p:nvPr/>
                                </p:nvSpPr>
                                <p:spPr>
                                  <a:xfrm>
                                    <a:off x="3806441" y="5394998"/>
                                    <a:ext cx="33534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de</a:t>
                                    </a:r>
                                    <a:endParaRPr lang="en-US" sz="1100" dirty="0">
                                      <a:latin typeface="Arial" panose="020B0604020202020204" pitchFamily="34" charset="0"/>
                                      <a:cs typeface="Arial" panose="020B0604020202020204" pitchFamily="34" charset="0"/>
                                    </a:endParaRPr>
                                  </a:p>
                                </p:txBody>
                              </p:sp>
                            </p:grpSp>
                            <p:sp>
                              <p:nvSpPr>
                                <p:cNvPr id="444" name="Rectangle 443">
                                  <a:extLst>
                                    <a:ext uri="{FF2B5EF4-FFF2-40B4-BE49-F238E27FC236}">
                                      <a16:creationId xmlns:a16="http://schemas.microsoft.com/office/drawing/2014/main" id="{D76EB7A5-4041-8271-052B-9E4E34BBEFB8}"/>
                                    </a:ext>
                                  </a:extLst>
                                </p:cNvPr>
                                <p:cNvSpPr/>
                                <p:nvPr/>
                              </p:nvSpPr>
                              <p:spPr>
                                <a:xfrm>
                                  <a:off x="3182474" y="5372865"/>
                                  <a:ext cx="147712" cy="78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76" name="TextBox 575">
                                <a:extLst>
                                  <a:ext uri="{FF2B5EF4-FFF2-40B4-BE49-F238E27FC236}">
                                    <a16:creationId xmlns:a16="http://schemas.microsoft.com/office/drawing/2014/main" id="{B583A6F9-FA79-9450-D8E2-C0FAE3101E6C}"/>
                                  </a:ext>
                                </a:extLst>
                              </p:cNvPr>
                              <p:cNvSpPr txBox="1"/>
                              <p:nvPr/>
                            </p:nvSpPr>
                            <p:spPr>
                              <a:xfrm>
                                <a:off x="3093465" y="5278212"/>
                                <a:ext cx="32573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ce</a:t>
                                </a:r>
                                <a:endParaRPr lang="en-US" sz="1100" dirty="0">
                                  <a:latin typeface="Arial" panose="020B0604020202020204" pitchFamily="34" charset="0"/>
                                  <a:cs typeface="Arial" panose="020B0604020202020204" pitchFamily="34" charset="0"/>
                                </a:endParaRPr>
                              </a:p>
                            </p:txBody>
                          </p:sp>
                        </p:grpSp>
                        <p:sp>
                          <p:nvSpPr>
                            <p:cNvPr id="578" name="Rectangle 577">
                              <a:extLst>
                                <a:ext uri="{FF2B5EF4-FFF2-40B4-BE49-F238E27FC236}">
                                  <a16:creationId xmlns:a16="http://schemas.microsoft.com/office/drawing/2014/main" id="{3419B9A3-162D-FAFC-7879-0B10B6F46019}"/>
                                </a:ext>
                              </a:extLst>
                            </p:cNvPr>
                            <p:cNvSpPr/>
                            <p:nvPr/>
                          </p:nvSpPr>
                          <p:spPr>
                            <a:xfrm>
                              <a:off x="3648832" y="5175410"/>
                              <a:ext cx="139994" cy="809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80" name="TextBox 579">
                            <a:extLst>
                              <a:ext uri="{FF2B5EF4-FFF2-40B4-BE49-F238E27FC236}">
                                <a16:creationId xmlns:a16="http://schemas.microsoft.com/office/drawing/2014/main" id="{3A8003CA-E5FF-B7C3-C415-0CE0D5658962}"/>
                              </a:ext>
                            </a:extLst>
                          </p:cNvPr>
                          <p:cNvSpPr txBox="1"/>
                          <p:nvPr/>
                        </p:nvSpPr>
                        <p:spPr>
                          <a:xfrm>
                            <a:off x="3544889" y="5088081"/>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cd</a:t>
                            </a:r>
                            <a:endParaRPr lang="en-US" sz="1100" dirty="0">
                              <a:latin typeface="Arial" panose="020B0604020202020204" pitchFamily="34" charset="0"/>
                              <a:cs typeface="Arial" panose="020B0604020202020204" pitchFamily="34" charset="0"/>
                            </a:endParaRPr>
                          </a:p>
                        </p:txBody>
                      </p:sp>
                    </p:grpSp>
                    <p:sp>
                      <p:nvSpPr>
                        <p:cNvPr id="582" name="Rectangle 581">
                          <a:extLst>
                            <a:ext uri="{FF2B5EF4-FFF2-40B4-BE49-F238E27FC236}">
                              <a16:creationId xmlns:a16="http://schemas.microsoft.com/office/drawing/2014/main" id="{EF139BEB-3D7B-93E9-38BB-64C10D98D068}"/>
                            </a:ext>
                          </a:extLst>
                        </p:cNvPr>
                        <p:cNvSpPr/>
                        <p:nvPr/>
                      </p:nvSpPr>
                      <p:spPr>
                        <a:xfrm>
                          <a:off x="4069879" y="4472179"/>
                          <a:ext cx="90454" cy="72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89" name="TextBox 588">
                        <a:extLst>
                          <a:ext uri="{FF2B5EF4-FFF2-40B4-BE49-F238E27FC236}">
                            <a16:creationId xmlns:a16="http://schemas.microsoft.com/office/drawing/2014/main" id="{4E22D136-0FF8-ED3D-FE97-6BD9ED298CD7}"/>
                          </a:ext>
                        </a:extLst>
                      </p:cNvPr>
                      <p:cNvSpPr txBox="1"/>
                      <p:nvPr/>
                    </p:nvSpPr>
                    <p:spPr>
                      <a:xfrm>
                        <a:off x="3540182" y="4204270"/>
                        <a:ext cx="521467"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CA3</a:t>
                        </a:r>
                      </a:p>
                    </p:txBody>
                  </p:sp>
                </p:grpSp>
                <p:sp>
                  <p:nvSpPr>
                    <p:cNvPr id="591" name="TextBox 590">
                      <a:extLst>
                        <a:ext uri="{FF2B5EF4-FFF2-40B4-BE49-F238E27FC236}">
                          <a16:creationId xmlns:a16="http://schemas.microsoft.com/office/drawing/2014/main" id="{99A4F5F3-6365-888F-0A9D-8F77425595C7}"/>
                        </a:ext>
                      </a:extLst>
                    </p:cNvPr>
                    <p:cNvSpPr txBox="1"/>
                    <p:nvPr/>
                  </p:nvSpPr>
                  <p:spPr>
                    <a:xfrm>
                      <a:off x="3988456" y="4383218"/>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grpSp>
              <p:sp>
                <p:nvSpPr>
                  <p:cNvPr id="593" name="Rectangle 592">
                    <a:extLst>
                      <a:ext uri="{FF2B5EF4-FFF2-40B4-BE49-F238E27FC236}">
                        <a16:creationId xmlns:a16="http://schemas.microsoft.com/office/drawing/2014/main" id="{E51AB711-AB14-1979-2E58-CEE0F1956EBA}"/>
                      </a:ext>
                    </a:extLst>
                  </p:cNvPr>
                  <p:cNvSpPr/>
                  <p:nvPr/>
                </p:nvSpPr>
                <p:spPr>
                  <a:xfrm>
                    <a:off x="4384164" y="4670357"/>
                    <a:ext cx="81865" cy="906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95" name="TextBox 594">
                  <a:extLst>
                    <a:ext uri="{FF2B5EF4-FFF2-40B4-BE49-F238E27FC236}">
                      <a16:creationId xmlns:a16="http://schemas.microsoft.com/office/drawing/2014/main" id="{BDF9B60C-F8E8-C200-E3EE-46B931A7A57A}"/>
                    </a:ext>
                  </a:extLst>
                </p:cNvPr>
                <p:cNvSpPr txBox="1"/>
                <p:nvPr/>
              </p:nvSpPr>
              <p:spPr>
                <a:xfrm>
                  <a:off x="4293647" y="4584725"/>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grpSp>
          <p:sp>
            <p:nvSpPr>
              <p:cNvPr id="597" name="Rectangle 596">
                <a:extLst>
                  <a:ext uri="{FF2B5EF4-FFF2-40B4-BE49-F238E27FC236}">
                    <a16:creationId xmlns:a16="http://schemas.microsoft.com/office/drawing/2014/main" id="{51011C76-56DD-81B4-47EC-6B8047B9624C}"/>
                  </a:ext>
                </a:extLst>
              </p:cNvPr>
              <p:cNvSpPr/>
              <p:nvPr/>
            </p:nvSpPr>
            <p:spPr>
              <a:xfrm>
                <a:off x="4246933" y="5482538"/>
                <a:ext cx="45719" cy="648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99" name="TextBox 598">
              <a:extLst>
                <a:ext uri="{FF2B5EF4-FFF2-40B4-BE49-F238E27FC236}">
                  <a16:creationId xmlns:a16="http://schemas.microsoft.com/office/drawing/2014/main" id="{4211EA09-5902-2979-0BE3-EA806D83ED35}"/>
                </a:ext>
              </a:extLst>
            </p:cNvPr>
            <p:cNvSpPr txBox="1"/>
            <p:nvPr/>
          </p:nvSpPr>
          <p:spPr>
            <a:xfrm>
              <a:off x="4143718" y="5396974"/>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e</a:t>
              </a:r>
              <a:endParaRPr lang="en-US" sz="1100" dirty="0">
                <a:latin typeface="Arial" panose="020B0604020202020204" pitchFamily="34" charset="0"/>
                <a:cs typeface="Arial" panose="020B0604020202020204" pitchFamily="34" charset="0"/>
              </a:endParaRPr>
            </a:p>
          </p:txBody>
        </p:sp>
      </p:grpSp>
      <p:grpSp>
        <p:nvGrpSpPr>
          <p:cNvPr id="629" name="Group 628">
            <a:extLst>
              <a:ext uri="{FF2B5EF4-FFF2-40B4-BE49-F238E27FC236}">
                <a16:creationId xmlns:a16="http://schemas.microsoft.com/office/drawing/2014/main" id="{06F690E1-2755-9766-ADF7-82416E1878E4}"/>
              </a:ext>
            </a:extLst>
          </p:cNvPr>
          <p:cNvGrpSpPr/>
          <p:nvPr/>
        </p:nvGrpSpPr>
        <p:grpSpPr>
          <a:xfrm>
            <a:off x="4590581" y="4204270"/>
            <a:ext cx="2104196" cy="1916324"/>
            <a:chOff x="4590581" y="4204270"/>
            <a:chExt cx="2104196" cy="1916324"/>
          </a:xfrm>
        </p:grpSpPr>
        <p:grpSp>
          <p:nvGrpSpPr>
            <p:cNvPr id="627" name="Group 626">
              <a:extLst>
                <a:ext uri="{FF2B5EF4-FFF2-40B4-BE49-F238E27FC236}">
                  <a16:creationId xmlns:a16="http://schemas.microsoft.com/office/drawing/2014/main" id="{63762EA4-F11D-8503-0FBC-9DAFB67A8CA2}"/>
                </a:ext>
              </a:extLst>
            </p:cNvPr>
            <p:cNvGrpSpPr/>
            <p:nvPr/>
          </p:nvGrpSpPr>
          <p:grpSpPr>
            <a:xfrm>
              <a:off x="4590581" y="4204270"/>
              <a:ext cx="2104196" cy="1916324"/>
              <a:chOff x="4590581" y="4204270"/>
              <a:chExt cx="2104196" cy="1916324"/>
            </a:xfrm>
          </p:grpSpPr>
          <p:grpSp>
            <p:nvGrpSpPr>
              <p:cNvPr id="625" name="Group 624">
                <a:extLst>
                  <a:ext uri="{FF2B5EF4-FFF2-40B4-BE49-F238E27FC236}">
                    <a16:creationId xmlns:a16="http://schemas.microsoft.com/office/drawing/2014/main" id="{70590643-20D2-2C31-E968-556F1EB19592}"/>
                  </a:ext>
                </a:extLst>
              </p:cNvPr>
              <p:cNvGrpSpPr/>
              <p:nvPr/>
            </p:nvGrpSpPr>
            <p:grpSpPr>
              <a:xfrm>
                <a:off x="4590581" y="4204270"/>
                <a:ext cx="2104196" cy="1916324"/>
                <a:chOff x="4590581" y="4204270"/>
                <a:chExt cx="2104196" cy="1916324"/>
              </a:xfrm>
            </p:grpSpPr>
            <p:grpSp>
              <p:nvGrpSpPr>
                <p:cNvPr id="623" name="Group 622">
                  <a:extLst>
                    <a:ext uri="{FF2B5EF4-FFF2-40B4-BE49-F238E27FC236}">
                      <a16:creationId xmlns:a16="http://schemas.microsoft.com/office/drawing/2014/main" id="{B3CA8439-3708-F15B-8CA2-DC220D56F9B2}"/>
                    </a:ext>
                  </a:extLst>
                </p:cNvPr>
                <p:cNvGrpSpPr/>
                <p:nvPr/>
              </p:nvGrpSpPr>
              <p:grpSpPr>
                <a:xfrm>
                  <a:off x="4590581" y="4204270"/>
                  <a:ext cx="2104196" cy="1916324"/>
                  <a:chOff x="4590581" y="4204270"/>
                  <a:chExt cx="2104196" cy="1916324"/>
                </a:xfrm>
              </p:grpSpPr>
              <p:grpSp>
                <p:nvGrpSpPr>
                  <p:cNvPr id="621" name="Group 620">
                    <a:extLst>
                      <a:ext uri="{FF2B5EF4-FFF2-40B4-BE49-F238E27FC236}">
                        <a16:creationId xmlns:a16="http://schemas.microsoft.com/office/drawing/2014/main" id="{FE88D345-EB46-12C3-6C62-ACCE9EEC1B5A}"/>
                      </a:ext>
                    </a:extLst>
                  </p:cNvPr>
                  <p:cNvGrpSpPr/>
                  <p:nvPr/>
                </p:nvGrpSpPr>
                <p:grpSpPr>
                  <a:xfrm>
                    <a:off x="4590581" y="4204270"/>
                    <a:ext cx="2104196" cy="1916324"/>
                    <a:chOff x="4590581" y="4204270"/>
                    <a:chExt cx="2104196" cy="1916324"/>
                  </a:xfrm>
                </p:grpSpPr>
                <p:grpSp>
                  <p:nvGrpSpPr>
                    <p:cNvPr id="619" name="Group 618">
                      <a:extLst>
                        <a:ext uri="{FF2B5EF4-FFF2-40B4-BE49-F238E27FC236}">
                          <a16:creationId xmlns:a16="http://schemas.microsoft.com/office/drawing/2014/main" id="{22429EAB-6A00-1170-E540-4BAD3644A066}"/>
                        </a:ext>
                      </a:extLst>
                    </p:cNvPr>
                    <p:cNvGrpSpPr/>
                    <p:nvPr/>
                  </p:nvGrpSpPr>
                  <p:grpSpPr>
                    <a:xfrm>
                      <a:off x="4590581" y="4204270"/>
                      <a:ext cx="2104196" cy="1916324"/>
                      <a:chOff x="4590581" y="4204270"/>
                      <a:chExt cx="2104196" cy="1916324"/>
                    </a:xfrm>
                  </p:grpSpPr>
                  <p:grpSp>
                    <p:nvGrpSpPr>
                      <p:cNvPr id="617" name="Group 616">
                        <a:extLst>
                          <a:ext uri="{FF2B5EF4-FFF2-40B4-BE49-F238E27FC236}">
                            <a16:creationId xmlns:a16="http://schemas.microsoft.com/office/drawing/2014/main" id="{33DEBDBC-6FB0-1A91-8663-C50880D8779D}"/>
                          </a:ext>
                        </a:extLst>
                      </p:cNvPr>
                      <p:cNvGrpSpPr/>
                      <p:nvPr/>
                    </p:nvGrpSpPr>
                    <p:grpSpPr>
                      <a:xfrm>
                        <a:off x="4590581" y="4204270"/>
                        <a:ext cx="2104196" cy="1916324"/>
                        <a:chOff x="4590581" y="4204270"/>
                        <a:chExt cx="2104196" cy="1916324"/>
                      </a:xfrm>
                    </p:grpSpPr>
                    <p:grpSp>
                      <p:nvGrpSpPr>
                        <p:cNvPr id="614" name="Group 613">
                          <a:extLst>
                            <a:ext uri="{FF2B5EF4-FFF2-40B4-BE49-F238E27FC236}">
                              <a16:creationId xmlns:a16="http://schemas.microsoft.com/office/drawing/2014/main" id="{BE801F3E-E54B-5C92-C0F4-ABDB33F6C8EF}"/>
                            </a:ext>
                          </a:extLst>
                        </p:cNvPr>
                        <p:cNvGrpSpPr/>
                        <p:nvPr/>
                      </p:nvGrpSpPr>
                      <p:grpSpPr>
                        <a:xfrm>
                          <a:off x="4590581" y="4204270"/>
                          <a:ext cx="2104196" cy="1916324"/>
                          <a:chOff x="4590581" y="4204270"/>
                          <a:chExt cx="2104196" cy="1916324"/>
                        </a:xfrm>
                      </p:grpSpPr>
                      <p:grpSp>
                        <p:nvGrpSpPr>
                          <p:cNvPr id="610" name="Group 609">
                            <a:extLst>
                              <a:ext uri="{FF2B5EF4-FFF2-40B4-BE49-F238E27FC236}">
                                <a16:creationId xmlns:a16="http://schemas.microsoft.com/office/drawing/2014/main" id="{D748449C-1B68-8670-0E05-480BCE1D05C5}"/>
                              </a:ext>
                            </a:extLst>
                          </p:cNvPr>
                          <p:cNvGrpSpPr/>
                          <p:nvPr/>
                        </p:nvGrpSpPr>
                        <p:grpSpPr>
                          <a:xfrm>
                            <a:off x="4590581" y="4204270"/>
                            <a:ext cx="2104196" cy="1916324"/>
                            <a:chOff x="4590581" y="4204270"/>
                            <a:chExt cx="2104196" cy="1916324"/>
                          </a:xfrm>
                        </p:grpSpPr>
                        <p:grpSp>
                          <p:nvGrpSpPr>
                            <p:cNvPr id="606" name="Group 605">
                              <a:extLst>
                                <a:ext uri="{FF2B5EF4-FFF2-40B4-BE49-F238E27FC236}">
                                  <a16:creationId xmlns:a16="http://schemas.microsoft.com/office/drawing/2014/main" id="{1BAABB0D-8050-B61E-44EC-4490C4697397}"/>
                                </a:ext>
                              </a:extLst>
                            </p:cNvPr>
                            <p:cNvGrpSpPr/>
                            <p:nvPr/>
                          </p:nvGrpSpPr>
                          <p:grpSpPr>
                            <a:xfrm>
                              <a:off x="4590581" y="4204270"/>
                              <a:ext cx="2104196" cy="1916324"/>
                              <a:chOff x="4590581" y="4204270"/>
                              <a:chExt cx="2104196" cy="1916324"/>
                            </a:xfrm>
                          </p:grpSpPr>
                          <p:grpSp>
                            <p:nvGrpSpPr>
                              <p:cNvPr id="602" name="Group 601">
                                <a:extLst>
                                  <a:ext uri="{FF2B5EF4-FFF2-40B4-BE49-F238E27FC236}">
                                    <a16:creationId xmlns:a16="http://schemas.microsoft.com/office/drawing/2014/main" id="{27EB7325-5921-ED4E-460B-5F585626F1EC}"/>
                                  </a:ext>
                                </a:extLst>
                              </p:cNvPr>
                              <p:cNvGrpSpPr/>
                              <p:nvPr/>
                            </p:nvGrpSpPr>
                            <p:grpSpPr>
                              <a:xfrm>
                                <a:off x="4590581" y="4204270"/>
                                <a:ext cx="2104196" cy="1916324"/>
                                <a:chOff x="4590581" y="4204270"/>
                                <a:chExt cx="2104196" cy="1916324"/>
                              </a:xfrm>
                            </p:grpSpPr>
                            <p:grpSp>
                              <p:nvGrpSpPr>
                                <p:cNvPr id="401" name="Group 400">
                                  <a:extLst>
                                    <a:ext uri="{FF2B5EF4-FFF2-40B4-BE49-F238E27FC236}">
                                      <a16:creationId xmlns:a16="http://schemas.microsoft.com/office/drawing/2014/main" id="{05A90831-00C4-9670-7706-B79B84BDD798}"/>
                                    </a:ext>
                                  </a:extLst>
                                </p:cNvPr>
                                <p:cNvGrpSpPr/>
                                <p:nvPr/>
                              </p:nvGrpSpPr>
                              <p:grpSpPr>
                                <a:xfrm>
                                  <a:off x="4590581" y="4204270"/>
                                  <a:ext cx="2104196" cy="1916324"/>
                                  <a:chOff x="4590581" y="4204270"/>
                                  <a:chExt cx="2104196" cy="1916324"/>
                                </a:xfrm>
                              </p:grpSpPr>
                              <p:grpSp>
                                <p:nvGrpSpPr>
                                  <p:cNvPr id="386" name="Group 385">
                                    <a:extLst>
                                      <a:ext uri="{FF2B5EF4-FFF2-40B4-BE49-F238E27FC236}">
                                        <a16:creationId xmlns:a16="http://schemas.microsoft.com/office/drawing/2014/main" id="{33703189-521D-7F1C-9B12-011917D937C5}"/>
                                      </a:ext>
                                    </a:extLst>
                                  </p:cNvPr>
                                  <p:cNvGrpSpPr/>
                                  <p:nvPr/>
                                </p:nvGrpSpPr>
                                <p:grpSpPr>
                                  <a:xfrm>
                                    <a:off x="4590581" y="4318179"/>
                                    <a:ext cx="1977243" cy="1621769"/>
                                    <a:chOff x="4590581" y="4318179"/>
                                    <a:chExt cx="1977243" cy="1621769"/>
                                  </a:xfrm>
                                </p:grpSpPr>
                                <p:pic>
                                  <p:nvPicPr>
                                    <p:cNvPr id="52" name="Picture 51">
                                      <a:extLst>
                                        <a:ext uri="{FF2B5EF4-FFF2-40B4-BE49-F238E27FC236}">
                                          <a16:creationId xmlns:a16="http://schemas.microsoft.com/office/drawing/2014/main" id="{8241187D-91CF-736F-F52A-0B4DCF22CD9C}"/>
                                        </a:ext>
                                      </a:extLst>
                                    </p:cNvPr>
                                    <p:cNvPicPr>
                                      <a:picLocks noChangeAspect="1"/>
                                    </p:cNvPicPr>
                                    <p:nvPr/>
                                  </p:nvPicPr>
                                  <p:blipFill>
                                    <a:blip r:embed="rId45"/>
                                    <a:srcRect l="55708" t="6436" r="27868" b="68460"/>
                                    <a:stretch/>
                                  </p:blipFill>
                                  <p:spPr>
                                    <a:xfrm>
                                      <a:off x="5035826" y="4340162"/>
                                      <a:ext cx="1531998" cy="1569329"/>
                                    </a:xfrm>
                                    <a:prstGeom prst="rect">
                                      <a:avLst/>
                                    </a:prstGeom>
                                  </p:spPr>
                                </p:pic>
                                <p:grpSp>
                                  <p:nvGrpSpPr>
                                    <p:cNvPr id="383" name="Group 382">
                                      <a:extLst>
                                        <a:ext uri="{FF2B5EF4-FFF2-40B4-BE49-F238E27FC236}">
                                          <a16:creationId xmlns:a16="http://schemas.microsoft.com/office/drawing/2014/main" id="{3B0B3C78-DC56-BA1C-11C2-732740C07BB7}"/>
                                        </a:ext>
                                      </a:extLst>
                                    </p:cNvPr>
                                    <p:cNvGrpSpPr/>
                                    <p:nvPr/>
                                  </p:nvGrpSpPr>
                                  <p:grpSpPr>
                                    <a:xfrm>
                                      <a:off x="4744742" y="4335139"/>
                                      <a:ext cx="386644" cy="1604809"/>
                                      <a:chOff x="4744742" y="4335139"/>
                                      <a:chExt cx="386644" cy="1604809"/>
                                    </a:xfrm>
                                  </p:grpSpPr>
                                  <p:sp>
                                    <p:nvSpPr>
                                      <p:cNvPr id="377" name="TextBox 376">
                                        <a:extLst>
                                          <a:ext uri="{FF2B5EF4-FFF2-40B4-BE49-F238E27FC236}">
                                            <a16:creationId xmlns:a16="http://schemas.microsoft.com/office/drawing/2014/main" id="{D6C48E19-5A54-47AA-EBAC-2C71F9F6974A}"/>
                                          </a:ext>
                                        </a:extLst>
                                      </p:cNvPr>
                                      <p:cNvSpPr txBox="1"/>
                                      <p:nvPr/>
                                    </p:nvSpPr>
                                    <p:spPr>
                                      <a:xfrm>
                                        <a:off x="4879394" y="5701421"/>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378" name="TextBox 377">
                                        <a:extLst>
                                          <a:ext uri="{FF2B5EF4-FFF2-40B4-BE49-F238E27FC236}">
                                            <a16:creationId xmlns:a16="http://schemas.microsoft.com/office/drawing/2014/main" id="{0D7D72C5-9065-902F-A34F-E5EADF4BF53C}"/>
                                          </a:ext>
                                        </a:extLst>
                                      </p:cNvPr>
                                      <p:cNvSpPr txBox="1"/>
                                      <p:nvPr/>
                                    </p:nvSpPr>
                                    <p:spPr>
                                      <a:xfrm>
                                        <a:off x="4744742" y="5428163"/>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100</a:t>
                                        </a:r>
                                      </a:p>
                                    </p:txBody>
                                  </p:sp>
                                  <p:sp>
                                    <p:nvSpPr>
                                      <p:cNvPr id="379" name="TextBox 378">
                                        <a:extLst>
                                          <a:ext uri="{FF2B5EF4-FFF2-40B4-BE49-F238E27FC236}">
                                            <a16:creationId xmlns:a16="http://schemas.microsoft.com/office/drawing/2014/main" id="{891C4C41-FAB5-D726-56D3-B954ED908381}"/>
                                          </a:ext>
                                        </a:extLst>
                                      </p:cNvPr>
                                      <p:cNvSpPr txBox="1"/>
                                      <p:nvPr/>
                                    </p:nvSpPr>
                                    <p:spPr>
                                      <a:xfrm>
                                        <a:off x="4744742" y="5154907"/>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a:t>
                                        </a:r>
                                      </a:p>
                                    </p:txBody>
                                  </p:sp>
                                  <p:sp>
                                    <p:nvSpPr>
                                      <p:cNvPr id="380" name="TextBox 379">
                                        <a:extLst>
                                          <a:ext uri="{FF2B5EF4-FFF2-40B4-BE49-F238E27FC236}">
                                            <a16:creationId xmlns:a16="http://schemas.microsoft.com/office/drawing/2014/main" id="{7A0A3635-F49B-1DCD-5CD2-B7BD356078F7}"/>
                                          </a:ext>
                                        </a:extLst>
                                      </p:cNvPr>
                                      <p:cNvSpPr txBox="1"/>
                                      <p:nvPr/>
                                    </p:nvSpPr>
                                    <p:spPr>
                                      <a:xfrm>
                                        <a:off x="4744742" y="4335139"/>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500</a:t>
                                        </a:r>
                                      </a:p>
                                    </p:txBody>
                                  </p:sp>
                                  <p:sp>
                                    <p:nvSpPr>
                                      <p:cNvPr id="381" name="TextBox 380">
                                        <a:extLst>
                                          <a:ext uri="{FF2B5EF4-FFF2-40B4-BE49-F238E27FC236}">
                                            <a16:creationId xmlns:a16="http://schemas.microsoft.com/office/drawing/2014/main" id="{A7C02D86-B35A-6F6B-799C-B03013566ADC}"/>
                                          </a:ext>
                                        </a:extLst>
                                      </p:cNvPr>
                                      <p:cNvSpPr txBox="1"/>
                                      <p:nvPr/>
                                    </p:nvSpPr>
                                    <p:spPr>
                                      <a:xfrm>
                                        <a:off x="4744742" y="4881651"/>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300</a:t>
                                        </a:r>
                                      </a:p>
                                    </p:txBody>
                                  </p:sp>
                                  <p:sp>
                                    <p:nvSpPr>
                                      <p:cNvPr id="382" name="TextBox 381">
                                        <a:extLst>
                                          <a:ext uri="{FF2B5EF4-FFF2-40B4-BE49-F238E27FC236}">
                                            <a16:creationId xmlns:a16="http://schemas.microsoft.com/office/drawing/2014/main" id="{D8B799FC-B232-1CA1-7748-D0B97A49BCA5}"/>
                                          </a:ext>
                                        </a:extLst>
                                      </p:cNvPr>
                                      <p:cNvSpPr txBox="1"/>
                                      <p:nvPr/>
                                    </p:nvSpPr>
                                    <p:spPr>
                                      <a:xfrm>
                                        <a:off x="4744742" y="4608395"/>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a:t>
                                        </a:r>
                                      </a:p>
                                    </p:txBody>
                                  </p:sp>
                                </p:grpSp>
                                <p:sp>
                                  <p:nvSpPr>
                                    <p:cNvPr id="385" name="TextBox 384">
                                      <a:extLst>
                                        <a:ext uri="{FF2B5EF4-FFF2-40B4-BE49-F238E27FC236}">
                                          <a16:creationId xmlns:a16="http://schemas.microsoft.com/office/drawing/2014/main" id="{311E1EF4-D5ED-1080-40C9-61846111CBDB}"/>
                                        </a:ext>
                                      </a:extLst>
                                    </p:cNvPr>
                                    <p:cNvSpPr txBox="1"/>
                                    <p:nvPr/>
                                  </p:nvSpPr>
                                  <p:spPr>
                                    <a:xfrm rot="16200000">
                                      <a:off x="3932480" y="4976280"/>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Iba1+ cells/mm</a:t>
                                      </a:r>
                                      <a:r>
                                        <a:rPr lang="en-US" sz="1000" baseline="30000" dirty="0">
                                          <a:latin typeface="Arial" panose="020B0604020202020204" pitchFamily="34" charset="0"/>
                                          <a:cs typeface="Arial" panose="020B0604020202020204" pitchFamily="34" charset="0"/>
                                        </a:rPr>
                                        <a:t>2</a:t>
                                      </a:r>
                                    </a:p>
                                  </p:txBody>
                                </p:sp>
                              </p:grpSp>
                              <p:grpSp>
                                <p:nvGrpSpPr>
                                  <p:cNvPr id="587" name="Group 586">
                                    <a:extLst>
                                      <a:ext uri="{FF2B5EF4-FFF2-40B4-BE49-F238E27FC236}">
                                        <a16:creationId xmlns:a16="http://schemas.microsoft.com/office/drawing/2014/main" id="{2ED7DC2E-96F2-3356-B8DB-7014E4EA38E9}"/>
                                      </a:ext>
                                    </a:extLst>
                                  </p:cNvPr>
                                  <p:cNvGrpSpPr/>
                                  <p:nvPr/>
                                </p:nvGrpSpPr>
                                <p:grpSpPr>
                                  <a:xfrm>
                                    <a:off x="5025000" y="5858856"/>
                                    <a:ext cx="1669777" cy="261738"/>
                                    <a:chOff x="5017316" y="6633866"/>
                                    <a:chExt cx="1669777" cy="261738"/>
                                  </a:xfrm>
                                </p:grpSpPr>
                                <p:sp>
                                  <p:nvSpPr>
                                    <p:cNvPr id="583" name="TextBox 582">
                                      <a:extLst>
                                        <a:ext uri="{FF2B5EF4-FFF2-40B4-BE49-F238E27FC236}">
                                          <a16:creationId xmlns:a16="http://schemas.microsoft.com/office/drawing/2014/main" id="{07C04072-F261-980C-3642-83EDC8078032}"/>
                                        </a:ext>
                                      </a:extLst>
                                    </p:cNvPr>
                                    <p:cNvSpPr txBox="1"/>
                                    <p:nvPr/>
                                  </p:nvSpPr>
                                  <p:spPr>
                                    <a:xfrm>
                                      <a:off x="5017316" y="6633866"/>
                                      <a:ext cx="835485"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Prodromal</a:t>
                                      </a:r>
                                    </a:p>
                                  </p:txBody>
                                </p:sp>
                                <p:sp>
                                  <p:nvSpPr>
                                    <p:cNvPr id="584" name="TextBox 583">
                                      <a:extLst>
                                        <a:ext uri="{FF2B5EF4-FFF2-40B4-BE49-F238E27FC236}">
                                          <a16:creationId xmlns:a16="http://schemas.microsoft.com/office/drawing/2014/main" id="{EE6D7599-8B2D-A0F6-A1BF-CC5987D15FB8}"/>
                                        </a:ext>
                                      </a:extLst>
                                    </p:cNvPr>
                                    <p:cNvSpPr txBox="1"/>
                                    <p:nvPr/>
                                  </p:nvSpPr>
                                  <p:spPr>
                                    <a:xfrm>
                                      <a:off x="5688102" y="6633866"/>
                                      <a:ext cx="998991" cy="261738"/>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Symptomatic</a:t>
                                      </a:r>
                                    </a:p>
                                  </p:txBody>
                                </p:sp>
                                <p:cxnSp>
                                  <p:nvCxnSpPr>
                                    <p:cNvPr id="585" name="Straight Connector 584">
                                      <a:extLst>
                                        <a:ext uri="{FF2B5EF4-FFF2-40B4-BE49-F238E27FC236}">
                                          <a16:creationId xmlns:a16="http://schemas.microsoft.com/office/drawing/2014/main" id="{6BE48303-EA6C-FFD9-6E74-1F14B06DDE8A}"/>
                                        </a:ext>
                                      </a:extLst>
                                    </p:cNvPr>
                                    <p:cNvCxnSpPr>
                                      <a:cxnSpLocks/>
                                    </p:cNvCxnSpPr>
                                    <p:nvPr/>
                                  </p:nvCxnSpPr>
                                  <p:spPr>
                                    <a:xfrm>
                                      <a:off x="5111440" y="6693315"/>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86" name="Straight Connector 585">
                                      <a:extLst>
                                        <a:ext uri="{FF2B5EF4-FFF2-40B4-BE49-F238E27FC236}">
                                          <a16:creationId xmlns:a16="http://schemas.microsoft.com/office/drawing/2014/main" id="{85F63E08-4B9C-E925-CFCE-9A52790EA901}"/>
                                        </a:ext>
                                      </a:extLst>
                                    </p:cNvPr>
                                    <p:cNvCxnSpPr>
                                      <a:cxnSpLocks/>
                                    </p:cNvCxnSpPr>
                                    <p:nvPr/>
                                  </p:nvCxnSpPr>
                                  <p:spPr>
                                    <a:xfrm>
                                      <a:off x="5846848" y="6693315"/>
                                      <a:ext cx="6400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sp>
                                <p:nvSpPr>
                                  <p:cNvPr id="45" name="TextBox 44">
                                    <a:extLst>
                                      <a:ext uri="{FF2B5EF4-FFF2-40B4-BE49-F238E27FC236}">
                                        <a16:creationId xmlns:a16="http://schemas.microsoft.com/office/drawing/2014/main" id="{94076C6F-6B73-1147-F7CC-9067DE7DE426}"/>
                                      </a:ext>
                                    </a:extLst>
                                  </p:cNvPr>
                                  <p:cNvSpPr txBox="1"/>
                                  <p:nvPr/>
                                </p:nvSpPr>
                                <p:spPr>
                                  <a:xfrm>
                                    <a:off x="5734978" y="4204270"/>
                                    <a:ext cx="521467"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DG</a:t>
                                    </a:r>
                                  </a:p>
                                </p:txBody>
                              </p:sp>
                            </p:grpSp>
                            <p:sp>
                              <p:nvSpPr>
                                <p:cNvPr id="601" name="Rectangle 600">
                                  <a:extLst>
                                    <a:ext uri="{FF2B5EF4-FFF2-40B4-BE49-F238E27FC236}">
                                      <a16:creationId xmlns:a16="http://schemas.microsoft.com/office/drawing/2014/main" id="{203139B0-2116-ECF8-C068-73EC41B10406}"/>
                                    </a:ext>
                                  </a:extLst>
                                </p:cNvPr>
                                <p:cNvSpPr/>
                                <p:nvPr/>
                              </p:nvSpPr>
                              <p:spPr>
                                <a:xfrm>
                                  <a:off x="6156036" y="5305989"/>
                                  <a:ext cx="100409" cy="90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605" name="Group 604">
                                <a:extLst>
                                  <a:ext uri="{FF2B5EF4-FFF2-40B4-BE49-F238E27FC236}">
                                    <a16:creationId xmlns:a16="http://schemas.microsoft.com/office/drawing/2014/main" id="{964D8712-D05B-1022-C8C5-DE45D70C5315}"/>
                                  </a:ext>
                                </a:extLst>
                              </p:cNvPr>
                              <p:cNvGrpSpPr/>
                              <p:nvPr/>
                            </p:nvGrpSpPr>
                            <p:grpSpPr>
                              <a:xfrm>
                                <a:off x="5451826" y="5363841"/>
                                <a:ext cx="504601" cy="184204"/>
                                <a:chOff x="5451826" y="5363841"/>
                                <a:chExt cx="504601" cy="184204"/>
                              </a:xfrm>
                            </p:grpSpPr>
                            <p:sp>
                              <p:nvSpPr>
                                <p:cNvPr id="603" name="Rectangle 602">
                                  <a:extLst>
                                    <a:ext uri="{FF2B5EF4-FFF2-40B4-BE49-F238E27FC236}">
                                      <a16:creationId xmlns:a16="http://schemas.microsoft.com/office/drawing/2014/main" id="{B0039EC1-978F-D293-6C62-19291194F8E8}"/>
                                    </a:ext>
                                  </a:extLst>
                                </p:cNvPr>
                                <p:cNvSpPr/>
                                <p:nvPr/>
                              </p:nvSpPr>
                              <p:spPr>
                                <a:xfrm>
                                  <a:off x="5856018" y="5457060"/>
                                  <a:ext cx="100409" cy="90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04" name="Rectangle 603">
                                  <a:extLst>
                                    <a:ext uri="{FF2B5EF4-FFF2-40B4-BE49-F238E27FC236}">
                                      <a16:creationId xmlns:a16="http://schemas.microsoft.com/office/drawing/2014/main" id="{39BEBBB0-4AEA-2691-A0C1-06943F83B6B5}"/>
                                    </a:ext>
                                  </a:extLst>
                                </p:cNvPr>
                                <p:cNvSpPr/>
                                <p:nvPr/>
                              </p:nvSpPr>
                              <p:spPr>
                                <a:xfrm>
                                  <a:off x="5451826" y="5363841"/>
                                  <a:ext cx="100409" cy="90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607" name="TextBox 606">
                              <a:extLst>
                                <a:ext uri="{FF2B5EF4-FFF2-40B4-BE49-F238E27FC236}">
                                  <a16:creationId xmlns:a16="http://schemas.microsoft.com/office/drawing/2014/main" id="{234E74E0-09E6-1C98-27FE-FD22095EAF00}"/>
                                </a:ext>
                              </a:extLst>
                            </p:cNvPr>
                            <p:cNvSpPr txBox="1"/>
                            <p:nvPr/>
                          </p:nvSpPr>
                          <p:spPr>
                            <a:xfrm>
                              <a:off x="5377569" y="5290015"/>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a:t>
                              </a:r>
                              <a:endParaRPr lang="en-US" sz="1100" dirty="0">
                                <a:latin typeface="Arial" panose="020B0604020202020204" pitchFamily="34" charset="0"/>
                                <a:cs typeface="Arial" panose="020B0604020202020204" pitchFamily="34" charset="0"/>
                              </a:endParaRPr>
                            </a:p>
                          </p:txBody>
                        </p:sp>
                        <p:sp>
                          <p:nvSpPr>
                            <p:cNvPr id="608" name="TextBox 607">
                              <a:extLst>
                                <a:ext uri="{FF2B5EF4-FFF2-40B4-BE49-F238E27FC236}">
                                  <a16:creationId xmlns:a16="http://schemas.microsoft.com/office/drawing/2014/main" id="{4FABDD1E-EE0E-36D7-2F48-0EFDDA9F7A68}"/>
                                </a:ext>
                              </a:extLst>
                            </p:cNvPr>
                            <p:cNvSpPr txBox="1"/>
                            <p:nvPr/>
                          </p:nvSpPr>
                          <p:spPr>
                            <a:xfrm>
                              <a:off x="5779002" y="5386090"/>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a:t>
                              </a:r>
                              <a:endParaRPr lang="en-US" sz="1100" dirty="0">
                                <a:latin typeface="Arial" panose="020B0604020202020204" pitchFamily="34" charset="0"/>
                                <a:cs typeface="Arial" panose="020B0604020202020204" pitchFamily="34" charset="0"/>
                              </a:endParaRPr>
                            </a:p>
                          </p:txBody>
                        </p:sp>
                        <p:sp>
                          <p:nvSpPr>
                            <p:cNvPr id="609" name="TextBox 608">
                              <a:extLst>
                                <a:ext uri="{FF2B5EF4-FFF2-40B4-BE49-F238E27FC236}">
                                  <a16:creationId xmlns:a16="http://schemas.microsoft.com/office/drawing/2014/main" id="{1F01676D-6613-99B9-FC4B-7AEC610BBAFD}"/>
                                </a:ext>
                              </a:extLst>
                            </p:cNvPr>
                            <p:cNvSpPr txBox="1"/>
                            <p:nvPr/>
                          </p:nvSpPr>
                          <p:spPr>
                            <a:xfrm>
                              <a:off x="6094890" y="5236452"/>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a:t>
                              </a:r>
                              <a:endParaRPr lang="en-US" sz="1100" dirty="0">
                                <a:latin typeface="Arial" panose="020B0604020202020204" pitchFamily="34" charset="0"/>
                                <a:cs typeface="Arial" panose="020B0604020202020204" pitchFamily="34" charset="0"/>
                              </a:endParaRPr>
                            </a:p>
                          </p:txBody>
                        </p:sp>
                      </p:grpSp>
                      <p:grpSp>
                        <p:nvGrpSpPr>
                          <p:cNvPr id="613" name="Group 612">
                            <a:extLst>
                              <a:ext uri="{FF2B5EF4-FFF2-40B4-BE49-F238E27FC236}">
                                <a16:creationId xmlns:a16="http://schemas.microsoft.com/office/drawing/2014/main" id="{8BDCF951-D88F-8E46-07DB-0FA07AEC9058}"/>
                              </a:ext>
                            </a:extLst>
                          </p:cNvPr>
                          <p:cNvGrpSpPr/>
                          <p:nvPr/>
                        </p:nvGrpSpPr>
                        <p:grpSpPr>
                          <a:xfrm>
                            <a:off x="5134495" y="5003363"/>
                            <a:ext cx="602555" cy="394367"/>
                            <a:chOff x="5134495" y="5003363"/>
                            <a:chExt cx="602555" cy="394367"/>
                          </a:xfrm>
                        </p:grpSpPr>
                        <p:sp>
                          <p:nvSpPr>
                            <p:cNvPr id="611" name="Rectangle 610">
                              <a:extLst>
                                <a:ext uri="{FF2B5EF4-FFF2-40B4-BE49-F238E27FC236}">
                                  <a16:creationId xmlns:a16="http://schemas.microsoft.com/office/drawing/2014/main" id="{BCD6C63E-0A25-1E43-9114-05EFD2DFC8F2}"/>
                                </a:ext>
                              </a:extLst>
                            </p:cNvPr>
                            <p:cNvSpPr/>
                            <p:nvPr/>
                          </p:nvSpPr>
                          <p:spPr>
                            <a:xfrm>
                              <a:off x="5580611" y="5003363"/>
                              <a:ext cx="156439" cy="1034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12" name="Rectangle 611">
                              <a:extLst>
                                <a:ext uri="{FF2B5EF4-FFF2-40B4-BE49-F238E27FC236}">
                                  <a16:creationId xmlns:a16="http://schemas.microsoft.com/office/drawing/2014/main" id="{26783309-83C3-E255-03EC-B46C926215D8}"/>
                                </a:ext>
                              </a:extLst>
                            </p:cNvPr>
                            <p:cNvSpPr/>
                            <p:nvPr/>
                          </p:nvSpPr>
                          <p:spPr>
                            <a:xfrm>
                              <a:off x="5134495" y="5294310"/>
                              <a:ext cx="156439" cy="1034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615" name="TextBox 614">
                          <a:extLst>
                            <a:ext uri="{FF2B5EF4-FFF2-40B4-BE49-F238E27FC236}">
                              <a16:creationId xmlns:a16="http://schemas.microsoft.com/office/drawing/2014/main" id="{6B570192-EB36-8951-CED2-96B5700601AF}"/>
                            </a:ext>
                          </a:extLst>
                        </p:cNvPr>
                        <p:cNvSpPr txBox="1"/>
                        <p:nvPr/>
                      </p:nvSpPr>
                      <p:spPr>
                        <a:xfrm>
                          <a:off x="5500015" y="4924847"/>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cd</a:t>
                          </a:r>
                          <a:endParaRPr lang="en-US" sz="1100" dirty="0">
                            <a:latin typeface="Arial" panose="020B0604020202020204" pitchFamily="34" charset="0"/>
                            <a:cs typeface="Arial" panose="020B0604020202020204" pitchFamily="34" charset="0"/>
                          </a:endParaRPr>
                        </a:p>
                      </p:txBody>
                    </p:sp>
                    <p:sp>
                      <p:nvSpPr>
                        <p:cNvPr id="616" name="TextBox 615">
                          <a:extLst>
                            <a:ext uri="{FF2B5EF4-FFF2-40B4-BE49-F238E27FC236}">
                              <a16:creationId xmlns:a16="http://schemas.microsoft.com/office/drawing/2014/main" id="{4D4E222C-AA01-257D-5D94-4D1F310C47FA}"/>
                            </a:ext>
                          </a:extLst>
                        </p:cNvPr>
                        <p:cNvSpPr txBox="1"/>
                        <p:nvPr/>
                      </p:nvSpPr>
                      <p:spPr>
                        <a:xfrm>
                          <a:off x="5041368" y="5223199"/>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cd</a:t>
                          </a:r>
                          <a:endParaRPr lang="en-US" sz="1100" dirty="0">
                            <a:latin typeface="Arial" panose="020B0604020202020204" pitchFamily="34" charset="0"/>
                            <a:cs typeface="Arial" panose="020B0604020202020204" pitchFamily="34" charset="0"/>
                          </a:endParaRPr>
                        </a:p>
                      </p:txBody>
                    </p:sp>
                  </p:grpSp>
                  <p:sp>
                    <p:nvSpPr>
                      <p:cNvPr id="618" name="Rectangle 617">
                        <a:extLst>
                          <a:ext uri="{FF2B5EF4-FFF2-40B4-BE49-F238E27FC236}">
                            <a16:creationId xmlns:a16="http://schemas.microsoft.com/office/drawing/2014/main" id="{E5345BBF-5011-DA26-CCFB-A685087EB916}"/>
                          </a:ext>
                        </a:extLst>
                      </p:cNvPr>
                      <p:cNvSpPr/>
                      <p:nvPr/>
                    </p:nvSpPr>
                    <p:spPr>
                      <a:xfrm>
                        <a:off x="5289665" y="4834095"/>
                        <a:ext cx="136467" cy="78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20" name="TextBox 619">
                      <a:extLst>
                        <a:ext uri="{FF2B5EF4-FFF2-40B4-BE49-F238E27FC236}">
                          <a16:creationId xmlns:a16="http://schemas.microsoft.com/office/drawing/2014/main" id="{0ABE2B68-F565-0830-D0C5-437492404301}"/>
                        </a:ext>
                      </a:extLst>
                    </p:cNvPr>
                    <p:cNvSpPr txBox="1"/>
                    <p:nvPr/>
                  </p:nvSpPr>
                  <p:spPr>
                    <a:xfrm>
                      <a:off x="5192490" y="4734339"/>
                      <a:ext cx="33054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bc</a:t>
                      </a:r>
                      <a:endParaRPr lang="en-US" sz="1100" dirty="0">
                        <a:latin typeface="Arial" panose="020B0604020202020204" pitchFamily="34" charset="0"/>
                        <a:cs typeface="Arial" panose="020B0604020202020204" pitchFamily="34" charset="0"/>
                      </a:endParaRPr>
                    </a:p>
                  </p:txBody>
                </p:sp>
              </p:grpSp>
              <p:sp>
                <p:nvSpPr>
                  <p:cNvPr id="622" name="Rectangle 621">
                    <a:extLst>
                      <a:ext uri="{FF2B5EF4-FFF2-40B4-BE49-F238E27FC236}">
                        <a16:creationId xmlns:a16="http://schemas.microsoft.com/office/drawing/2014/main" id="{BCB01FF1-3D80-2AB3-60F2-2416F7CE98B1}"/>
                      </a:ext>
                    </a:extLst>
                  </p:cNvPr>
                  <p:cNvSpPr/>
                  <p:nvPr/>
                </p:nvSpPr>
                <p:spPr>
                  <a:xfrm>
                    <a:off x="6026727" y="4594168"/>
                    <a:ext cx="79378" cy="62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24" name="TextBox 623">
                  <a:extLst>
                    <a:ext uri="{FF2B5EF4-FFF2-40B4-BE49-F238E27FC236}">
                      <a16:creationId xmlns:a16="http://schemas.microsoft.com/office/drawing/2014/main" id="{A7E2ADCA-0945-B272-1870-619E9AD5EF30}"/>
                    </a:ext>
                  </a:extLst>
                </p:cNvPr>
                <p:cNvSpPr txBox="1"/>
                <p:nvPr/>
              </p:nvSpPr>
              <p:spPr>
                <a:xfrm>
                  <a:off x="5939728" y="4492750"/>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grpSp>
          <p:sp>
            <p:nvSpPr>
              <p:cNvPr id="626" name="Rectangle 625">
                <a:extLst>
                  <a:ext uri="{FF2B5EF4-FFF2-40B4-BE49-F238E27FC236}">
                    <a16:creationId xmlns:a16="http://schemas.microsoft.com/office/drawing/2014/main" id="{151B41FC-15A3-12D8-6139-D299F90E8151}"/>
                  </a:ext>
                </a:extLst>
              </p:cNvPr>
              <p:cNvSpPr/>
              <p:nvPr/>
            </p:nvSpPr>
            <p:spPr>
              <a:xfrm>
                <a:off x="6306589" y="4533484"/>
                <a:ext cx="153550" cy="892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28" name="TextBox 627">
              <a:extLst>
                <a:ext uri="{FF2B5EF4-FFF2-40B4-BE49-F238E27FC236}">
                  <a16:creationId xmlns:a16="http://schemas.microsoft.com/office/drawing/2014/main" id="{EA4109D7-F2B6-FBA5-4BB4-11E5A05300A2}"/>
                </a:ext>
              </a:extLst>
            </p:cNvPr>
            <p:cNvSpPr txBox="1"/>
            <p:nvPr/>
          </p:nvSpPr>
          <p:spPr>
            <a:xfrm>
              <a:off x="6210042" y="4441827"/>
              <a:ext cx="332142"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ab</a:t>
              </a:r>
              <a:endParaRPr lang="en-US" sz="1100" dirty="0">
                <a:latin typeface="Arial" panose="020B0604020202020204" pitchFamily="34" charset="0"/>
                <a:cs typeface="Arial" panose="020B0604020202020204" pitchFamily="34" charset="0"/>
              </a:endParaRPr>
            </a:p>
          </p:txBody>
        </p:sp>
      </p:grpSp>
      <p:sp>
        <p:nvSpPr>
          <p:cNvPr id="648" name="TextBox 647">
            <a:extLst>
              <a:ext uri="{FF2B5EF4-FFF2-40B4-BE49-F238E27FC236}">
                <a16:creationId xmlns:a16="http://schemas.microsoft.com/office/drawing/2014/main" id="{3AB3F734-E70B-5005-E015-CA6D8E374713}"/>
              </a:ext>
            </a:extLst>
          </p:cNvPr>
          <p:cNvSpPr txBox="1"/>
          <p:nvPr/>
        </p:nvSpPr>
        <p:spPr>
          <a:xfrm>
            <a:off x="1007448" y="7518672"/>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133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91DA9-83E5-B87F-5E33-9EFE3C90F2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B3BA263-BDA4-906F-C7C2-DF4EF8E888E5}"/>
              </a:ext>
            </a:extLst>
          </p:cNvPr>
          <p:cNvSpPr txBox="1"/>
          <p:nvPr/>
        </p:nvSpPr>
        <p:spPr>
          <a:xfrm>
            <a:off x="191530" y="623671"/>
            <a:ext cx="6474940" cy="1938992"/>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10. CK2α’ </a:t>
            </a:r>
            <a:r>
              <a:rPr lang="en-US" sz="1200" b="1" dirty="0" err="1">
                <a:latin typeface="Arial" panose="020B0604020202020204" pitchFamily="34" charset="0"/>
                <a:cs typeface="Arial" panose="020B0604020202020204" pitchFamily="34" charset="0"/>
              </a:rPr>
              <a:t>haploinsufficency</a:t>
            </a:r>
            <a:r>
              <a:rPr lang="en-US" sz="1200" b="1" dirty="0">
                <a:latin typeface="Arial" panose="020B0604020202020204" pitchFamily="34" charset="0"/>
                <a:cs typeface="Arial" panose="020B0604020202020204" pitchFamily="34" charset="0"/>
              </a:rPr>
              <a:t> decreased Iba1+ microglia cell number in the hippocampus and overlaying cortex of PS19 mice. (A-B) </a:t>
            </a:r>
            <a:r>
              <a:rPr lang="en-US" sz="1200" dirty="0">
                <a:latin typeface="Arial" panose="020B0604020202020204" pitchFamily="34" charset="0"/>
                <a:cs typeface="Arial" panose="020B0604020202020204" pitchFamily="34" charset="0"/>
              </a:rPr>
              <a:t>Immunostaining for Iba1 in the CA1, CA3 and DG of the hippocampus in prodromal (</a:t>
            </a:r>
            <a:r>
              <a:rPr lang="en-US" sz="1200" b="1" dirty="0">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and symptomatic (</a:t>
            </a:r>
            <a:r>
              <a:rPr lang="en-US" sz="1200" b="1" dirty="0">
                <a:latin typeface="Arial" panose="020B0604020202020204" pitchFamily="34" charset="0"/>
                <a:cs typeface="Arial" panose="020B0604020202020204" pitchFamily="34" charset="0"/>
              </a:rPr>
              <a:t>B</a:t>
            </a:r>
            <a:r>
              <a:rPr lang="en-US" sz="1200" dirty="0">
                <a:latin typeface="Arial" panose="020B0604020202020204" pitchFamily="34" charset="0"/>
                <a:cs typeface="Arial" panose="020B0604020202020204" pitchFamily="34" charset="0"/>
              </a:rPr>
              <a:t>) cohorts. Scale bar=100 </a:t>
            </a:r>
            <a:r>
              <a:rPr lang="en-US" sz="1200" dirty="0" err="1">
                <a:latin typeface="Arial" panose="020B0604020202020204" pitchFamily="34" charset="0"/>
                <a:cs typeface="Arial" panose="020B0604020202020204" pitchFamily="34" charset="0"/>
              </a:rPr>
              <a:t>μm</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(C-E) </a:t>
            </a:r>
            <a:r>
              <a:rPr lang="en-US" sz="1200" dirty="0">
                <a:latin typeface="Arial" panose="020B0604020202020204" pitchFamily="34" charset="0"/>
                <a:cs typeface="Arial" panose="020B0604020202020204" pitchFamily="34" charset="0"/>
              </a:rPr>
              <a:t>Quantification of Iba1+ cell counts in CA1, CA3 and DG of hippocampus (n=3-6 mice/genotype). </a:t>
            </a:r>
            <a:r>
              <a:rPr lang="en-US" sz="1200" b="1" dirty="0">
                <a:latin typeface="Arial" panose="020B0604020202020204" pitchFamily="34" charset="0"/>
                <a:cs typeface="Arial" panose="020B0604020202020204" pitchFamily="34" charset="0"/>
              </a:rPr>
              <a:t>(F) </a:t>
            </a:r>
            <a:r>
              <a:rPr lang="en-US" sz="1200" dirty="0">
                <a:latin typeface="Arial" panose="020B0604020202020204" pitchFamily="34" charset="0"/>
                <a:cs typeface="Arial" panose="020B0604020202020204" pitchFamily="34" charset="0"/>
              </a:rPr>
              <a:t>Representative area corresponding to overlying cortex is indicated with a boxed area. </a:t>
            </a:r>
            <a:r>
              <a:rPr lang="en-US" sz="1200" b="1" dirty="0">
                <a:latin typeface="Arial" panose="020B0604020202020204" pitchFamily="34" charset="0"/>
                <a:cs typeface="Arial" panose="020B0604020202020204" pitchFamily="34" charset="0"/>
              </a:rPr>
              <a:t>(G) </a:t>
            </a:r>
            <a:r>
              <a:rPr lang="en-US" sz="1200" dirty="0">
                <a:latin typeface="Arial" panose="020B0604020202020204" pitchFamily="34" charset="0"/>
                <a:cs typeface="Arial" panose="020B0604020202020204" pitchFamily="34" charset="0"/>
              </a:rPr>
              <a:t>Representative Iba1 immunostaining in the cortex scale bar=50 </a:t>
            </a:r>
            <a:r>
              <a:rPr lang="en-US" sz="1200" dirty="0" err="1">
                <a:latin typeface="Arial" panose="020B0604020202020204" pitchFamily="34" charset="0"/>
                <a:cs typeface="Arial" panose="020B0604020202020204" pitchFamily="34" charset="0"/>
              </a:rPr>
              <a:t>μm</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(H) </a:t>
            </a:r>
            <a:r>
              <a:rPr lang="en-US" sz="1200" dirty="0">
                <a:latin typeface="Arial" panose="020B0604020202020204" pitchFamily="34" charset="0"/>
                <a:cs typeface="Arial" panose="020B0604020202020204" pitchFamily="34" charset="0"/>
              </a:rPr>
              <a:t>Quantification of Iba1+ cells in the cortex (n=3-6 mice/genotype).</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All</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data are shown as mean ± SEM. Statistical analyses were conducted using two-way ANOVA with </a:t>
            </a:r>
            <a:r>
              <a:rPr lang="en-US" sz="1200" dirty="0" err="1">
                <a:latin typeface="Arial" panose="020B0604020202020204" pitchFamily="34" charset="0"/>
                <a:cs typeface="Arial" panose="020B0604020202020204" pitchFamily="34" charset="0"/>
              </a:rPr>
              <a:t>tukey’s</a:t>
            </a:r>
            <a:r>
              <a:rPr lang="en-US" sz="1200" dirty="0">
                <a:latin typeface="Arial" panose="020B0604020202020204" pitchFamily="34" charset="0"/>
                <a:cs typeface="Arial" panose="020B0604020202020204" pitchFamily="34" charset="0"/>
              </a:rPr>
              <a:t> multiple corrections and represented with compact letter display. Panel </a:t>
            </a:r>
            <a:r>
              <a:rPr lang="en-US" sz="1200" b="1" dirty="0">
                <a:latin typeface="Arial" panose="020B0604020202020204" pitchFamily="34" charset="0"/>
                <a:cs typeface="Arial" panose="020B0604020202020204" pitchFamily="34" charset="0"/>
              </a:rPr>
              <a:t>F</a:t>
            </a:r>
            <a:r>
              <a:rPr lang="en-US" sz="1200" dirty="0">
                <a:latin typeface="Arial" panose="020B0604020202020204" pitchFamily="34" charset="0"/>
                <a:cs typeface="Arial" panose="020B0604020202020204" pitchFamily="34" charset="0"/>
              </a:rPr>
              <a:t> was created in </a:t>
            </a:r>
            <a:r>
              <a:rPr lang="en-US" sz="1200" dirty="0" err="1">
                <a:latin typeface="Arial" panose="020B0604020202020204" pitchFamily="34" charset="0"/>
                <a:cs typeface="Arial" panose="020B0604020202020204" pitchFamily="34" charset="0"/>
              </a:rPr>
              <a:t>BioRender</a:t>
            </a:r>
            <a:r>
              <a:rPr lang="en-US" sz="1200" dirty="0">
                <a:latin typeface="Arial" panose="020B0604020202020204" pitchFamily="34" charset="0"/>
                <a:cs typeface="Arial" panose="020B0604020202020204" pitchFamily="34" charset="0"/>
              </a:rPr>
              <a:t> (White, A. (2025) https://BioRender.com/eqznm6m).</a:t>
            </a:r>
          </a:p>
        </p:txBody>
      </p:sp>
      <p:sp>
        <p:nvSpPr>
          <p:cNvPr id="3" name="TextBox 2">
            <a:extLst>
              <a:ext uri="{FF2B5EF4-FFF2-40B4-BE49-F238E27FC236}">
                <a16:creationId xmlns:a16="http://schemas.microsoft.com/office/drawing/2014/main" id="{BD2C5EC9-8523-3E4A-6857-FBAAE56144C2}"/>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10</a:t>
            </a:r>
          </a:p>
        </p:txBody>
      </p:sp>
    </p:spTree>
    <p:extLst>
      <p:ext uri="{BB962C8B-B14F-4D97-AF65-F5344CB8AC3E}">
        <p14:creationId xmlns:p14="http://schemas.microsoft.com/office/powerpoint/2010/main" val="302847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080EF900-A727-DE3E-0350-F0A9C467990E}"/>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2D473405-3152-DFCD-C2B7-2DD9C8707754}"/>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Figure1</a:t>
            </a:r>
          </a:p>
        </p:txBody>
      </p:sp>
      <p:grpSp>
        <p:nvGrpSpPr>
          <p:cNvPr id="69" name="Group 68">
            <a:extLst>
              <a:ext uri="{FF2B5EF4-FFF2-40B4-BE49-F238E27FC236}">
                <a16:creationId xmlns:a16="http://schemas.microsoft.com/office/drawing/2014/main" id="{5AF0B95B-C8D4-3F85-5B9E-FBBC25AAA091}"/>
              </a:ext>
            </a:extLst>
          </p:cNvPr>
          <p:cNvGrpSpPr/>
          <p:nvPr/>
        </p:nvGrpSpPr>
        <p:grpSpPr>
          <a:xfrm>
            <a:off x="1107432" y="2460404"/>
            <a:ext cx="4427355" cy="3193953"/>
            <a:chOff x="994245" y="683223"/>
            <a:chExt cx="4427355" cy="3193953"/>
          </a:xfrm>
        </p:grpSpPr>
        <p:grpSp>
          <p:nvGrpSpPr>
            <p:cNvPr id="34" name="Group 33">
              <a:extLst>
                <a:ext uri="{FF2B5EF4-FFF2-40B4-BE49-F238E27FC236}">
                  <a16:creationId xmlns:a16="http://schemas.microsoft.com/office/drawing/2014/main" id="{03B483FD-E364-11B2-897F-A61BF9929DBB}"/>
                </a:ext>
              </a:extLst>
            </p:cNvPr>
            <p:cNvGrpSpPr/>
            <p:nvPr/>
          </p:nvGrpSpPr>
          <p:grpSpPr>
            <a:xfrm>
              <a:off x="994245" y="683223"/>
              <a:ext cx="1281120" cy="2568459"/>
              <a:chOff x="1008421" y="676135"/>
              <a:chExt cx="1281120" cy="2568459"/>
            </a:xfrm>
          </p:grpSpPr>
          <p:sp>
            <p:nvSpPr>
              <p:cNvPr id="6" name="TextBox 5">
                <a:extLst>
                  <a:ext uri="{FF2B5EF4-FFF2-40B4-BE49-F238E27FC236}">
                    <a16:creationId xmlns:a16="http://schemas.microsoft.com/office/drawing/2014/main" id="{97CCD31A-2A00-8A4B-CCF1-D66A3AF7A47F}"/>
                  </a:ext>
                </a:extLst>
              </p:cNvPr>
              <p:cNvSpPr txBox="1"/>
              <p:nvPr/>
            </p:nvSpPr>
            <p:spPr>
              <a:xfrm>
                <a:off x="1798701" y="676135"/>
                <a:ext cx="490840"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OPC</a:t>
                </a:r>
              </a:p>
            </p:txBody>
          </p:sp>
          <p:sp>
            <p:nvSpPr>
              <p:cNvPr id="7" name="TextBox 6">
                <a:extLst>
                  <a:ext uri="{FF2B5EF4-FFF2-40B4-BE49-F238E27FC236}">
                    <a16:creationId xmlns:a16="http://schemas.microsoft.com/office/drawing/2014/main" id="{70D86D2F-78E3-F1DC-852C-F4E2E329C57B}"/>
                  </a:ext>
                </a:extLst>
              </p:cNvPr>
              <p:cNvSpPr txBox="1"/>
              <p:nvPr/>
            </p:nvSpPr>
            <p:spPr>
              <a:xfrm>
                <a:off x="1093578" y="863333"/>
                <a:ext cx="1195963" cy="253916"/>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Oligodendrocyte</a:t>
                </a:r>
              </a:p>
            </p:txBody>
          </p:sp>
          <p:sp>
            <p:nvSpPr>
              <p:cNvPr id="9" name="TextBox 8">
                <a:extLst>
                  <a:ext uri="{FF2B5EF4-FFF2-40B4-BE49-F238E27FC236}">
                    <a16:creationId xmlns:a16="http://schemas.microsoft.com/office/drawing/2014/main" id="{5DD68797-0444-07E4-FC97-151EFC5B33DD}"/>
                  </a:ext>
                </a:extLst>
              </p:cNvPr>
              <p:cNvSpPr txBox="1"/>
              <p:nvPr/>
            </p:nvSpPr>
            <p:spPr>
              <a:xfrm>
                <a:off x="1334036" y="1058262"/>
                <a:ext cx="955505" cy="253916"/>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Neuron (Inh)</a:t>
                </a:r>
              </a:p>
            </p:txBody>
          </p:sp>
          <p:sp>
            <p:nvSpPr>
              <p:cNvPr id="23" name="TextBox 22">
                <a:extLst>
                  <a:ext uri="{FF2B5EF4-FFF2-40B4-BE49-F238E27FC236}">
                    <a16:creationId xmlns:a16="http://schemas.microsoft.com/office/drawing/2014/main" id="{496C76BD-B0F0-4B56-E795-DAB68FEFF770}"/>
                  </a:ext>
                </a:extLst>
              </p:cNvPr>
              <p:cNvSpPr txBox="1"/>
              <p:nvPr/>
            </p:nvSpPr>
            <p:spPr>
              <a:xfrm>
                <a:off x="1345052" y="1242192"/>
                <a:ext cx="944489"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Neuron (Ex)</a:t>
                </a:r>
              </a:p>
            </p:txBody>
          </p:sp>
          <p:sp>
            <p:nvSpPr>
              <p:cNvPr id="24" name="TextBox 23">
                <a:extLst>
                  <a:ext uri="{FF2B5EF4-FFF2-40B4-BE49-F238E27FC236}">
                    <a16:creationId xmlns:a16="http://schemas.microsoft.com/office/drawing/2014/main" id="{B1CC868B-AFE6-4CCC-E320-5EE78EDF383A}"/>
                  </a:ext>
                </a:extLst>
              </p:cNvPr>
              <p:cNvSpPr txBox="1"/>
              <p:nvPr/>
            </p:nvSpPr>
            <p:spPr>
              <a:xfrm>
                <a:off x="1641607" y="1422945"/>
                <a:ext cx="647934"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Neuron</a:t>
                </a:r>
              </a:p>
            </p:txBody>
          </p:sp>
          <p:sp>
            <p:nvSpPr>
              <p:cNvPr id="25" name="TextBox 24">
                <a:extLst>
                  <a:ext uri="{FF2B5EF4-FFF2-40B4-BE49-F238E27FC236}">
                    <a16:creationId xmlns:a16="http://schemas.microsoft.com/office/drawing/2014/main" id="{A62CD90F-5B38-C86E-79C8-05D8C3A97417}"/>
                  </a:ext>
                </a:extLst>
              </p:cNvPr>
              <p:cNvSpPr txBox="1"/>
              <p:nvPr/>
            </p:nvSpPr>
            <p:spPr>
              <a:xfrm>
                <a:off x="1539015" y="1624964"/>
                <a:ext cx="750526"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Microglia</a:t>
                </a:r>
              </a:p>
            </p:txBody>
          </p:sp>
          <p:sp>
            <p:nvSpPr>
              <p:cNvPr id="26" name="TextBox 25">
                <a:extLst>
                  <a:ext uri="{FF2B5EF4-FFF2-40B4-BE49-F238E27FC236}">
                    <a16:creationId xmlns:a16="http://schemas.microsoft.com/office/drawing/2014/main" id="{288B2065-53ED-070B-A143-E6D11AF35474}"/>
                  </a:ext>
                </a:extLst>
              </p:cNvPr>
              <p:cNvSpPr txBox="1"/>
              <p:nvPr/>
            </p:nvSpPr>
            <p:spPr>
              <a:xfrm>
                <a:off x="1321006" y="1841158"/>
                <a:ext cx="968535"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Macrophage</a:t>
                </a:r>
              </a:p>
            </p:txBody>
          </p:sp>
          <p:sp>
            <p:nvSpPr>
              <p:cNvPr id="27" name="TextBox 26">
                <a:extLst>
                  <a:ext uri="{FF2B5EF4-FFF2-40B4-BE49-F238E27FC236}">
                    <a16:creationId xmlns:a16="http://schemas.microsoft.com/office/drawing/2014/main" id="{ECDD6175-61E8-0247-EE3D-CE8CF3C172D1}"/>
                  </a:ext>
                </a:extLst>
              </p:cNvPr>
              <p:cNvSpPr txBox="1"/>
              <p:nvPr/>
            </p:nvSpPr>
            <p:spPr>
              <a:xfrm>
                <a:off x="1345052" y="2015380"/>
                <a:ext cx="944489"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Lymphocyte</a:t>
                </a:r>
              </a:p>
            </p:txBody>
          </p:sp>
          <p:sp>
            <p:nvSpPr>
              <p:cNvPr id="28" name="TextBox 27">
                <a:extLst>
                  <a:ext uri="{FF2B5EF4-FFF2-40B4-BE49-F238E27FC236}">
                    <a16:creationId xmlns:a16="http://schemas.microsoft.com/office/drawing/2014/main" id="{76297796-E318-3090-4E72-D5FFBDA0AEBC}"/>
                  </a:ext>
                </a:extLst>
              </p:cNvPr>
              <p:cNvSpPr txBox="1"/>
              <p:nvPr/>
            </p:nvSpPr>
            <p:spPr>
              <a:xfrm>
                <a:off x="1484512" y="2224486"/>
                <a:ext cx="805029"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Fibroblast</a:t>
                </a:r>
              </a:p>
            </p:txBody>
          </p:sp>
          <p:sp>
            <p:nvSpPr>
              <p:cNvPr id="29" name="TextBox 28">
                <a:extLst>
                  <a:ext uri="{FF2B5EF4-FFF2-40B4-BE49-F238E27FC236}">
                    <a16:creationId xmlns:a16="http://schemas.microsoft.com/office/drawing/2014/main" id="{71DDEB71-A8DF-AF91-0516-8110821FCCA5}"/>
                  </a:ext>
                </a:extLst>
              </p:cNvPr>
              <p:cNvSpPr txBox="1"/>
              <p:nvPr/>
            </p:nvSpPr>
            <p:spPr>
              <a:xfrm>
                <a:off x="1008421" y="2405283"/>
                <a:ext cx="1281120"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Excitatory neuron</a:t>
                </a:r>
              </a:p>
            </p:txBody>
          </p:sp>
          <p:sp>
            <p:nvSpPr>
              <p:cNvPr id="30" name="TextBox 29">
                <a:extLst>
                  <a:ext uri="{FF2B5EF4-FFF2-40B4-BE49-F238E27FC236}">
                    <a16:creationId xmlns:a16="http://schemas.microsoft.com/office/drawing/2014/main" id="{CE985446-2DA2-D2E6-E84D-78E72094DD19}"/>
                  </a:ext>
                </a:extLst>
              </p:cNvPr>
              <p:cNvSpPr txBox="1"/>
              <p:nvPr/>
            </p:nvSpPr>
            <p:spPr>
              <a:xfrm>
                <a:off x="1404362" y="2607302"/>
                <a:ext cx="885179"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Endothelial</a:t>
                </a:r>
              </a:p>
            </p:txBody>
          </p:sp>
          <p:sp>
            <p:nvSpPr>
              <p:cNvPr id="31" name="TextBox 30">
                <a:extLst>
                  <a:ext uri="{FF2B5EF4-FFF2-40B4-BE49-F238E27FC236}">
                    <a16:creationId xmlns:a16="http://schemas.microsoft.com/office/drawing/2014/main" id="{CCC49770-353F-0A53-8289-E51199083C2D}"/>
                  </a:ext>
                </a:extLst>
              </p:cNvPr>
              <p:cNvSpPr txBox="1"/>
              <p:nvPr/>
            </p:nvSpPr>
            <p:spPr>
              <a:xfrm>
                <a:off x="1181545" y="2795143"/>
                <a:ext cx="1107996"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Astrocyte (Dis)</a:t>
                </a:r>
              </a:p>
            </p:txBody>
          </p:sp>
          <p:sp>
            <p:nvSpPr>
              <p:cNvPr id="32" name="TextBox 31">
                <a:extLst>
                  <a:ext uri="{FF2B5EF4-FFF2-40B4-BE49-F238E27FC236}">
                    <a16:creationId xmlns:a16="http://schemas.microsoft.com/office/drawing/2014/main" id="{928FE8DE-D533-DFB7-53A3-8CEF35558040}"/>
                  </a:ext>
                </a:extLst>
              </p:cNvPr>
              <p:cNvSpPr txBox="1"/>
              <p:nvPr/>
            </p:nvSpPr>
            <p:spPr>
              <a:xfrm>
                <a:off x="1518176" y="2982984"/>
                <a:ext cx="771365" cy="261610"/>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Astrocyte</a:t>
                </a:r>
              </a:p>
            </p:txBody>
          </p:sp>
        </p:grpSp>
        <p:sp>
          <p:nvSpPr>
            <p:cNvPr id="35" name="TextBox 34">
              <a:extLst>
                <a:ext uri="{FF2B5EF4-FFF2-40B4-BE49-F238E27FC236}">
                  <a16:creationId xmlns:a16="http://schemas.microsoft.com/office/drawing/2014/main" id="{5339AB40-F57D-8D2A-F984-45B8EE96864D}"/>
                </a:ext>
              </a:extLst>
            </p:cNvPr>
            <p:cNvSpPr txBox="1"/>
            <p:nvPr/>
          </p:nvSpPr>
          <p:spPr>
            <a:xfrm rot="18900000">
              <a:off x="1576706" y="3475100"/>
              <a:ext cx="108555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Gerrits et al: OL</a:t>
              </a:r>
            </a:p>
          </p:txBody>
        </p:sp>
        <p:sp>
          <p:nvSpPr>
            <p:cNvPr id="36" name="TextBox 35">
              <a:extLst>
                <a:ext uri="{FF2B5EF4-FFF2-40B4-BE49-F238E27FC236}">
                  <a16:creationId xmlns:a16="http://schemas.microsoft.com/office/drawing/2014/main" id="{5F71263F-3185-80DD-07E7-A0FAF51D682A}"/>
                </a:ext>
              </a:extLst>
            </p:cNvPr>
            <p:cNvSpPr txBox="1"/>
            <p:nvPr/>
          </p:nvSpPr>
          <p:spPr>
            <a:xfrm rot="18900000">
              <a:off x="1823319" y="3510805"/>
              <a:ext cx="1186543"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Gerrits et al: OTC</a:t>
              </a:r>
            </a:p>
          </p:txBody>
        </p:sp>
        <p:sp>
          <p:nvSpPr>
            <p:cNvPr id="37" name="TextBox 36">
              <a:extLst>
                <a:ext uri="{FF2B5EF4-FFF2-40B4-BE49-F238E27FC236}">
                  <a16:creationId xmlns:a16="http://schemas.microsoft.com/office/drawing/2014/main" id="{AF4941B9-D842-0B01-EB57-77E1FE4DBA22}"/>
                </a:ext>
              </a:extLst>
            </p:cNvPr>
            <p:cNvSpPr txBox="1"/>
            <p:nvPr/>
          </p:nvSpPr>
          <p:spPr>
            <a:xfrm rot="18900000">
              <a:off x="2314121" y="3441662"/>
              <a:ext cx="99097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Leng et al: EC</a:t>
              </a:r>
            </a:p>
          </p:txBody>
        </p:sp>
        <p:sp>
          <p:nvSpPr>
            <p:cNvPr id="39" name="TextBox 38">
              <a:extLst>
                <a:ext uri="{FF2B5EF4-FFF2-40B4-BE49-F238E27FC236}">
                  <a16:creationId xmlns:a16="http://schemas.microsoft.com/office/drawing/2014/main" id="{100B609A-3CA4-38B9-E860-96AFBF31D5FF}"/>
                </a:ext>
              </a:extLst>
            </p:cNvPr>
            <p:cNvSpPr txBox="1"/>
            <p:nvPr/>
          </p:nvSpPr>
          <p:spPr>
            <a:xfrm rot="18900000">
              <a:off x="2569411" y="3471699"/>
              <a:ext cx="107593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Leng et al: SFG</a:t>
              </a:r>
            </a:p>
          </p:txBody>
        </p:sp>
        <p:sp>
          <p:nvSpPr>
            <p:cNvPr id="40" name="TextBox 39">
              <a:extLst>
                <a:ext uri="{FF2B5EF4-FFF2-40B4-BE49-F238E27FC236}">
                  <a16:creationId xmlns:a16="http://schemas.microsoft.com/office/drawing/2014/main" id="{A764131B-9AE6-66FA-A449-E24090257B81}"/>
                </a:ext>
              </a:extLst>
            </p:cNvPr>
            <p:cNvSpPr txBox="1"/>
            <p:nvPr/>
          </p:nvSpPr>
          <p:spPr>
            <a:xfrm rot="18900000">
              <a:off x="2790679" y="3515339"/>
              <a:ext cx="119936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Lau et al: PFC (F)</a:t>
              </a:r>
            </a:p>
          </p:txBody>
        </p:sp>
        <p:sp>
          <p:nvSpPr>
            <p:cNvPr id="41" name="TextBox 40">
              <a:extLst>
                <a:ext uri="{FF2B5EF4-FFF2-40B4-BE49-F238E27FC236}">
                  <a16:creationId xmlns:a16="http://schemas.microsoft.com/office/drawing/2014/main" id="{30C1FFA5-7C34-244E-2A38-48D9A8096E2C}"/>
                </a:ext>
              </a:extLst>
            </p:cNvPr>
            <p:cNvSpPr txBox="1"/>
            <p:nvPr/>
          </p:nvSpPr>
          <p:spPr>
            <a:xfrm rot="18900000">
              <a:off x="3126548" y="3525540"/>
              <a:ext cx="122822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Lau et al: PFC (M)</a:t>
              </a:r>
            </a:p>
          </p:txBody>
        </p:sp>
        <p:sp>
          <p:nvSpPr>
            <p:cNvPr id="42" name="TextBox 41">
              <a:extLst>
                <a:ext uri="{FF2B5EF4-FFF2-40B4-BE49-F238E27FC236}">
                  <a16:creationId xmlns:a16="http://schemas.microsoft.com/office/drawing/2014/main" id="{9DD915E5-CF46-18B5-D6F5-BF0096841F45}"/>
                </a:ext>
              </a:extLst>
            </p:cNvPr>
            <p:cNvSpPr txBox="1"/>
            <p:nvPr/>
          </p:nvSpPr>
          <p:spPr>
            <a:xfrm rot="18900000">
              <a:off x="3209762" y="3630955"/>
              <a:ext cx="152638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Otero-Garcia et al: PFC</a:t>
              </a:r>
            </a:p>
          </p:txBody>
        </p:sp>
        <p:grpSp>
          <p:nvGrpSpPr>
            <p:cNvPr id="68" name="Group 67">
              <a:extLst>
                <a:ext uri="{FF2B5EF4-FFF2-40B4-BE49-F238E27FC236}">
                  <a16:creationId xmlns:a16="http://schemas.microsoft.com/office/drawing/2014/main" id="{785A157C-C158-1179-CD5C-0F115AF9EE73}"/>
                </a:ext>
              </a:extLst>
            </p:cNvPr>
            <p:cNvGrpSpPr/>
            <p:nvPr/>
          </p:nvGrpSpPr>
          <p:grpSpPr>
            <a:xfrm>
              <a:off x="2211571" y="683223"/>
              <a:ext cx="3210029" cy="2568459"/>
              <a:chOff x="2211571" y="683223"/>
              <a:chExt cx="3210029" cy="2568459"/>
            </a:xfrm>
          </p:grpSpPr>
          <p:grpSp>
            <p:nvGrpSpPr>
              <p:cNvPr id="67" name="Group 66">
                <a:extLst>
                  <a:ext uri="{FF2B5EF4-FFF2-40B4-BE49-F238E27FC236}">
                    <a16:creationId xmlns:a16="http://schemas.microsoft.com/office/drawing/2014/main" id="{2B2B1B75-2B62-B42F-1F02-DE890314FA1D}"/>
                  </a:ext>
                </a:extLst>
              </p:cNvPr>
              <p:cNvGrpSpPr/>
              <p:nvPr/>
            </p:nvGrpSpPr>
            <p:grpSpPr>
              <a:xfrm>
                <a:off x="2211571" y="683223"/>
                <a:ext cx="3210029" cy="2568459"/>
                <a:chOff x="2211571" y="683223"/>
                <a:chExt cx="3210029" cy="2568459"/>
              </a:xfrm>
            </p:grpSpPr>
            <p:grpSp>
              <p:nvGrpSpPr>
                <p:cNvPr id="61" name="Group 60">
                  <a:extLst>
                    <a:ext uri="{FF2B5EF4-FFF2-40B4-BE49-F238E27FC236}">
                      <a16:creationId xmlns:a16="http://schemas.microsoft.com/office/drawing/2014/main" id="{8D35405F-834D-7020-4F66-572772E47CAF}"/>
                    </a:ext>
                  </a:extLst>
                </p:cNvPr>
                <p:cNvGrpSpPr/>
                <p:nvPr/>
              </p:nvGrpSpPr>
              <p:grpSpPr>
                <a:xfrm>
                  <a:off x="2211571" y="683223"/>
                  <a:ext cx="3210029" cy="2568459"/>
                  <a:chOff x="2211571" y="683223"/>
                  <a:chExt cx="3210029" cy="2568459"/>
                </a:xfrm>
              </p:grpSpPr>
              <p:grpSp>
                <p:nvGrpSpPr>
                  <p:cNvPr id="59" name="Group 58">
                    <a:extLst>
                      <a:ext uri="{FF2B5EF4-FFF2-40B4-BE49-F238E27FC236}">
                        <a16:creationId xmlns:a16="http://schemas.microsoft.com/office/drawing/2014/main" id="{1B6F1D53-1A12-C597-A7A2-DFD87B71DFD1}"/>
                      </a:ext>
                    </a:extLst>
                  </p:cNvPr>
                  <p:cNvGrpSpPr/>
                  <p:nvPr/>
                </p:nvGrpSpPr>
                <p:grpSpPr>
                  <a:xfrm>
                    <a:off x="2211571" y="683223"/>
                    <a:ext cx="3210029" cy="2568459"/>
                    <a:chOff x="2211571" y="683223"/>
                    <a:chExt cx="3210029" cy="2568459"/>
                  </a:xfrm>
                </p:grpSpPr>
                <p:grpSp>
                  <p:nvGrpSpPr>
                    <p:cNvPr id="57" name="Group 56">
                      <a:extLst>
                        <a:ext uri="{FF2B5EF4-FFF2-40B4-BE49-F238E27FC236}">
                          <a16:creationId xmlns:a16="http://schemas.microsoft.com/office/drawing/2014/main" id="{A1C85CF0-BD06-0D30-AEA6-52E32534C290}"/>
                        </a:ext>
                      </a:extLst>
                    </p:cNvPr>
                    <p:cNvGrpSpPr/>
                    <p:nvPr/>
                  </p:nvGrpSpPr>
                  <p:grpSpPr>
                    <a:xfrm>
                      <a:off x="2211571" y="683223"/>
                      <a:ext cx="3210029" cy="2568459"/>
                      <a:chOff x="2211571" y="683223"/>
                      <a:chExt cx="3210029" cy="2568459"/>
                    </a:xfrm>
                  </p:grpSpPr>
                  <p:grpSp>
                    <p:nvGrpSpPr>
                      <p:cNvPr id="49" name="Group 48">
                        <a:extLst>
                          <a:ext uri="{FF2B5EF4-FFF2-40B4-BE49-F238E27FC236}">
                            <a16:creationId xmlns:a16="http://schemas.microsoft.com/office/drawing/2014/main" id="{486601BD-E0F1-6FDF-1777-832DB4192C10}"/>
                          </a:ext>
                        </a:extLst>
                      </p:cNvPr>
                      <p:cNvGrpSpPr/>
                      <p:nvPr/>
                    </p:nvGrpSpPr>
                    <p:grpSpPr>
                      <a:xfrm>
                        <a:off x="2211571" y="683223"/>
                        <a:ext cx="3210029" cy="2568459"/>
                        <a:chOff x="2211571" y="683223"/>
                        <a:chExt cx="3210029" cy="2568459"/>
                      </a:xfrm>
                    </p:grpSpPr>
                    <p:grpSp>
                      <p:nvGrpSpPr>
                        <p:cNvPr id="47" name="Group 46">
                          <a:extLst>
                            <a:ext uri="{FF2B5EF4-FFF2-40B4-BE49-F238E27FC236}">
                              <a16:creationId xmlns:a16="http://schemas.microsoft.com/office/drawing/2014/main" id="{FA3F1E75-E410-C82D-1509-D8E4F0307E68}"/>
                            </a:ext>
                          </a:extLst>
                        </p:cNvPr>
                        <p:cNvGrpSpPr/>
                        <p:nvPr/>
                      </p:nvGrpSpPr>
                      <p:grpSpPr>
                        <a:xfrm>
                          <a:off x="2211571" y="683223"/>
                          <a:ext cx="3163659" cy="2568459"/>
                          <a:chOff x="2211571" y="683223"/>
                          <a:chExt cx="3163659" cy="2568459"/>
                        </a:xfrm>
                      </p:grpSpPr>
                      <p:pic>
                        <p:nvPicPr>
                          <p:cNvPr id="88" name="Picture 87" descr="A graph with numbers and text&#10;&#10;AI-generated content may be incorrect.">
                            <a:extLst>
                              <a:ext uri="{FF2B5EF4-FFF2-40B4-BE49-F238E27FC236}">
                                <a16:creationId xmlns:a16="http://schemas.microsoft.com/office/drawing/2014/main" id="{1A9DBC80-0026-0320-563A-6D578BBBF813}"/>
                              </a:ext>
                            </a:extLst>
                          </p:cNvPr>
                          <p:cNvPicPr>
                            <a:picLocks noChangeAspect="1"/>
                          </p:cNvPicPr>
                          <p:nvPr/>
                        </p:nvPicPr>
                        <p:blipFill>
                          <a:blip r:embed="rId3"/>
                          <a:srcRect l="18723" t="5487" b="20161"/>
                          <a:stretch/>
                        </p:blipFill>
                        <p:spPr>
                          <a:xfrm>
                            <a:off x="2211571" y="683223"/>
                            <a:ext cx="3163659" cy="2568459"/>
                          </a:xfrm>
                          <a:prstGeom prst="rect">
                            <a:avLst/>
                          </a:prstGeom>
                        </p:spPr>
                      </p:pic>
                      <p:sp>
                        <p:nvSpPr>
                          <p:cNvPr id="46" name="Rectangle 45">
                            <a:extLst>
                              <a:ext uri="{FF2B5EF4-FFF2-40B4-BE49-F238E27FC236}">
                                <a16:creationId xmlns:a16="http://schemas.microsoft.com/office/drawing/2014/main" id="{80DDC6D9-6504-8974-6A62-AFD150AF272E}"/>
                              </a:ext>
                            </a:extLst>
                          </p:cNvPr>
                          <p:cNvSpPr/>
                          <p:nvPr/>
                        </p:nvSpPr>
                        <p:spPr>
                          <a:xfrm>
                            <a:off x="4939200" y="1121257"/>
                            <a:ext cx="237600" cy="726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C5468834-60A5-E4C7-F6F7-ABF1D12D898E}"/>
                            </a:ext>
                          </a:extLst>
                        </p:cNvPr>
                        <p:cNvGrpSpPr/>
                        <p:nvPr/>
                      </p:nvGrpSpPr>
                      <p:grpSpPr>
                        <a:xfrm>
                          <a:off x="4599662" y="852926"/>
                          <a:ext cx="821938" cy="215444"/>
                          <a:chOff x="4599662" y="852926"/>
                          <a:chExt cx="821938" cy="215444"/>
                        </a:xfrm>
                      </p:grpSpPr>
                      <p:sp>
                        <p:nvSpPr>
                          <p:cNvPr id="44" name="Rectangle 43">
                            <a:extLst>
                              <a:ext uri="{FF2B5EF4-FFF2-40B4-BE49-F238E27FC236}">
                                <a16:creationId xmlns:a16="http://schemas.microsoft.com/office/drawing/2014/main" id="{43BCD30F-4A3E-91C3-05F9-2E4CE92A8DDD}"/>
                              </a:ext>
                            </a:extLst>
                          </p:cNvPr>
                          <p:cNvSpPr/>
                          <p:nvPr/>
                        </p:nvSpPr>
                        <p:spPr>
                          <a:xfrm>
                            <a:off x="4599662" y="944833"/>
                            <a:ext cx="821938" cy="1205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8572DB4-EB36-E389-A167-940FB0D02FE3}"/>
                              </a:ext>
                            </a:extLst>
                          </p:cNvPr>
                          <p:cNvSpPr txBox="1"/>
                          <p:nvPr/>
                        </p:nvSpPr>
                        <p:spPr>
                          <a:xfrm>
                            <a:off x="4639764" y="852926"/>
                            <a:ext cx="748923"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-log10(FDR)</a:t>
                            </a:r>
                          </a:p>
                        </p:txBody>
                      </p:sp>
                    </p:grpSp>
                  </p:grpSp>
                  <p:grpSp>
                    <p:nvGrpSpPr>
                      <p:cNvPr id="56" name="Group 55">
                        <a:extLst>
                          <a:ext uri="{FF2B5EF4-FFF2-40B4-BE49-F238E27FC236}">
                            <a16:creationId xmlns:a16="http://schemas.microsoft.com/office/drawing/2014/main" id="{7BC2A309-CB43-F324-3F43-4D65E31C604B}"/>
                          </a:ext>
                        </a:extLst>
                      </p:cNvPr>
                      <p:cNvGrpSpPr/>
                      <p:nvPr/>
                    </p:nvGrpSpPr>
                    <p:grpSpPr>
                      <a:xfrm>
                        <a:off x="4858496" y="1050593"/>
                        <a:ext cx="300082" cy="824402"/>
                        <a:chOff x="4844096" y="1050593"/>
                        <a:chExt cx="300082" cy="824402"/>
                      </a:xfrm>
                    </p:grpSpPr>
                    <p:sp>
                      <p:nvSpPr>
                        <p:cNvPr id="48" name="TextBox 47">
                          <a:extLst>
                            <a:ext uri="{FF2B5EF4-FFF2-40B4-BE49-F238E27FC236}">
                              <a16:creationId xmlns:a16="http://schemas.microsoft.com/office/drawing/2014/main" id="{C308DFD6-5190-7D3D-E6CF-A1BF43EEE2EF}"/>
                            </a:ext>
                          </a:extLst>
                        </p:cNvPr>
                        <p:cNvSpPr txBox="1"/>
                        <p:nvPr/>
                      </p:nvSpPr>
                      <p:spPr>
                        <a:xfrm>
                          <a:off x="4844096" y="1050593"/>
                          <a:ext cx="24237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a:t>
                          </a:r>
                        </a:p>
                      </p:txBody>
                    </p:sp>
                    <p:sp>
                      <p:nvSpPr>
                        <p:cNvPr id="50" name="TextBox 49">
                          <a:extLst>
                            <a:ext uri="{FF2B5EF4-FFF2-40B4-BE49-F238E27FC236}">
                              <a16:creationId xmlns:a16="http://schemas.microsoft.com/office/drawing/2014/main" id="{36843FC1-5BC2-FF50-C500-BE82C7AEF52C}"/>
                            </a:ext>
                          </a:extLst>
                        </p:cNvPr>
                        <p:cNvSpPr txBox="1"/>
                        <p:nvPr/>
                      </p:nvSpPr>
                      <p:spPr>
                        <a:xfrm>
                          <a:off x="4844096" y="1202833"/>
                          <a:ext cx="24237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5</a:t>
                          </a:r>
                        </a:p>
                      </p:txBody>
                    </p:sp>
                    <p:sp>
                      <p:nvSpPr>
                        <p:cNvPr id="51" name="TextBox 50">
                          <a:extLst>
                            <a:ext uri="{FF2B5EF4-FFF2-40B4-BE49-F238E27FC236}">
                              <a16:creationId xmlns:a16="http://schemas.microsoft.com/office/drawing/2014/main" id="{82B26744-8D28-123F-0315-9D6BE8447748}"/>
                            </a:ext>
                          </a:extLst>
                        </p:cNvPr>
                        <p:cNvSpPr txBox="1"/>
                        <p:nvPr/>
                      </p:nvSpPr>
                      <p:spPr>
                        <a:xfrm>
                          <a:off x="4844096" y="1355073"/>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10</a:t>
                          </a:r>
                        </a:p>
                      </p:txBody>
                    </p:sp>
                    <p:sp>
                      <p:nvSpPr>
                        <p:cNvPr id="52" name="TextBox 51">
                          <a:extLst>
                            <a:ext uri="{FF2B5EF4-FFF2-40B4-BE49-F238E27FC236}">
                              <a16:creationId xmlns:a16="http://schemas.microsoft.com/office/drawing/2014/main" id="{5FBFCB2F-8FD4-B1E0-5391-FC5FC9C941BD}"/>
                            </a:ext>
                          </a:extLst>
                        </p:cNvPr>
                        <p:cNvSpPr txBox="1"/>
                        <p:nvPr/>
                      </p:nvSpPr>
                      <p:spPr>
                        <a:xfrm>
                          <a:off x="4844096" y="1507313"/>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15</a:t>
                          </a:r>
                        </a:p>
                      </p:txBody>
                    </p:sp>
                    <p:sp>
                      <p:nvSpPr>
                        <p:cNvPr id="53" name="TextBox 52">
                          <a:extLst>
                            <a:ext uri="{FF2B5EF4-FFF2-40B4-BE49-F238E27FC236}">
                              <a16:creationId xmlns:a16="http://schemas.microsoft.com/office/drawing/2014/main" id="{C120C6B1-71E2-DE8E-3656-C20DFD3FD678}"/>
                            </a:ext>
                          </a:extLst>
                        </p:cNvPr>
                        <p:cNvSpPr txBox="1"/>
                        <p:nvPr/>
                      </p:nvSpPr>
                      <p:spPr>
                        <a:xfrm>
                          <a:off x="4844096" y="1659551"/>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20</a:t>
                          </a:r>
                        </a:p>
                      </p:txBody>
                    </p:sp>
                  </p:grpSp>
                </p:grpSp>
                <p:sp>
                  <p:nvSpPr>
                    <p:cNvPr id="58" name="Rectangle 57">
                      <a:extLst>
                        <a:ext uri="{FF2B5EF4-FFF2-40B4-BE49-F238E27FC236}">
                          <a16:creationId xmlns:a16="http://schemas.microsoft.com/office/drawing/2014/main" id="{F01CC7DC-8D25-83BD-3DBA-E3B28D781AD4}"/>
                        </a:ext>
                      </a:extLst>
                    </p:cNvPr>
                    <p:cNvSpPr/>
                    <p:nvPr/>
                  </p:nvSpPr>
                  <p:spPr>
                    <a:xfrm>
                      <a:off x="4723200" y="2022468"/>
                      <a:ext cx="453600" cy="1308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0" name="TextBox 59">
                    <a:extLst>
                      <a:ext uri="{FF2B5EF4-FFF2-40B4-BE49-F238E27FC236}">
                        <a16:creationId xmlns:a16="http://schemas.microsoft.com/office/drawing/2014/main" id="{D1D02FF9-1606-BFD6-D996-68A9D7FD1684}"/>
                      </a:ext>
                    </a:extLst>
                  </p:cNvPr>
                  <p:cNvSpPr txBox="1"/>
                  <p:nvPr/>
                </p:nvSpPr>
                <p:spPr>
                  <a:xfrm>
                    <a:off x="4672914" y="1950264"/>
                    <a:ext cx="52610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log(FC)</a:t>
                    </a:r>
                  </a:p>
                </p:txBody>
              </p:sp>
            </p:grpSp>
            <p:sp>
              <p:nvSpPr>
                <p:cNvPr id="66" name="Rectangle 65">
                  <a:extLst>
                    <a:ext uri="{FF2B5EF4-FFF2-40B4-BE49-F238E27FC236}">
                      <a16:creationId xmlns:a16="http://schemas.microsoft.com/office/drawing/2014/main" id="{9DED2806-9B59-950D-200A-60BFAE417181}"/>
                    </a:ext>
                  </a:extLst>
                </p:cNvPr>
                <p:cNvSpPr/>
                <p:nvPr/>
              </p:nvSpPr>
              <p:spPr>
                <a:xfrm>
                  <a:off x="4953600" y="2153273"/>
                  <a:ext cx="324000" cy="722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3" name="TextBox 62">
                <a:extLst>
                  <a:ext uri="{FF2B5EF4-FFF2-40B4-BE49-F238E27FC236}">
                    <a16:creationId xmlns:a16="http://schemas.microsoft.com/office/drawing/2014/main" id="{9E612AC1-D3D9-7E4E-3AB4-83C8764DADCC}"/>
                  </a:ext>
                </a:extLst>
              </p:cNvPr>
              <p:cNvSpPr txBox="1"/>
              <p:nvPr/>
            </p:nvSpPr>
            <p:spPr>
              <a:xfrm>
                <a:off x="4865045" y="2146510"/>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0.25</a:t>
                </a:r>
              </a:p>
            </p:txBody>
          </p:sp>
          <p:sp>
            <p:nvSpPr>
              <p:cNvPr id="64" name="TextBox 63">
                <a:extLst>
                  <a:ext uri="{FF2B5EF4-FFF2-40B4-BE49-F238E27FC236}">
                    <a16:creationId xmlns:a16="http://schemas.microsoft.com/office/drawing/2014/main" id="{33E8058F-2516-A24B-4425-FD04C7B29D37}"/>
                  </a:ext>
                </a:extLst>
              </p:cNvPr>
              <p:cNvSpPr txBox="1"/>
              <p:nvPr/>
            </p:nvSpPr>
            <p:spPr>
              <a:xfrm>
                <a:off x="4865045" y="2386351"/>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0.00</a:t>
                </a:r>
              </a:p>
            </p:txBody>
          </p:sp>
          <p:sp>
            <p:nvSpPr>
              <p:cNvPr id="65" name="TextBox 64">
                <a:extLst>
                  <a:ext uri="{FF2B5EF4-FFF2-40B4-BE49-F238E27FC236}">
                    <a16:creationId xmlns:a16="http://schemas.microsoft.com/office/drawing/2014/main" id="{FFB5433A-3A29-0088-E607-A208423CF2C9}"/>
                  </a:ext>
                </a:extLst>
              </p:cNvPr>
              <p:cNvSpPr txBox="1"/>
              <p:nvPr/>
            </p:nvSpPr>
            <p:spPr>
              <a:xfrm>
                <a:off x="4865045" y="2628119"/>
                <a:ext cx="420308"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-0.25</a:t>
                </a:r>
              </a:p>
            </p:txBody>
          </p:sp>
        </p:grpSp>
      </p:grpSp>
      <p:sp>
        <p:nvSpPr>
          <p:cNvPr id="2" name="TextBox 1">
            <a:extLst>
              <a:ext uri="{FF2B5EF4-FFF2-40B4-BE49-F238E27FC236}">
                <a16:creationId xmlns:a16="http://schemas.microsoft.com/office/drawing/2014/main" id="{3A7A6982-7311-5459-E334-0E6D9507957D}"/>
              </a:ext>
            </a:extLst>
          </p:cNvPr>
          <p:cNvSpPr txBox="1"/>
          <p:nvPr/>
        </p:nvSpPr>
        <p:spPr>
          <a:xfrm>
            <a:off x="188871" y="6481584"/>
            <a:ext cx="6499654" cy="1292662"/>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1. </a:t>
            </a:r>
            <a:r>
              <a:rPr lang="en-US" sz="1200" b="1" i="1" dirty="0">
                <a:latin typeface="Arial" panose="020B0604020202020204" pitchFamily="34" charset="0"/>
                <a:cs typeface="Arial" panose="020B0604020202020204" pitchFamily="34" charset="0"/>
              </a:rPr>
              <a:t>CSNK2a2</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scRNA</a:t>
            </a:r>
            <a:r>
              <a:rPr lang="en-US" sz="1200" b="1" dirty="0">
                <a:latin typeface="Arial" panose="020B0604020202020204" pitchFamily="34" charset="0"/>
                <a:cs typeface="Arial" panose="020B0604020202020204" pitchFamily="34" charset="0"/>
              </a:rPr>
              <a:t>-seq expression in human brain tissue.</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Summary of </a:t>
            </a:r>
            <a:r>
              <a:rPr lang="en-US" sz="1200" i="1" dirty="0">
                <a:latin typeface="Arial" panose="020B0604020202020204" pitchFamily="34" charset="0"/>
                <a:cs typeface="Arial" panose="020B0604020202020204" pitchFamily="34" charset="0"/>
              </a:rPr>
              <a:t>CSNK2a2</a:t>
            </a:r>
            <a:r>
              <a:rPr lang="en-US" sz="1200" dirty="0">
                <a:latin typeface="Arial" panose="020B0604020202020204" pitchFamily="34" charset="0"/>
                <a:cs typeface="Arial" panose="020B0604020202020204" pitchFamily="34" charset="0"/>
              </a:rPr>
              <a:t> single cell expression from studies found in The Alzheimer's Cell Atlas (TACA) in occipital lobe (OL), occipitotemporal cortex (OTC), entorhinal cortex (EC), superior frontal gyrus (SFG), and prefrontal cortex (PFC). Absence of expression for a cell type indicates that cell type was not identified as a cluster in the study. </a:t>
            </a:r>
          </a:p>
          <a:p>
            <a:endParaRPr lang="en-US" dirty="0"/>
          </a:p>
        </p:txBody>
      </p:sp>
    </p:spTree>
    <p:extLst>
      <p:ext uri="{BB962C8B-B14F-4D97-AF65-F5344CB8AC3E}">
        <p14:creationId xmlns:p14="http://schemas.microsoft.com/office/powerpoint/2010/main" val="3202037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3E955D38-20C8-F87B-2BCB-96F8C05FF50F}"/>
            </a:ext>
          </a:extLst>
        </p:cNvPr>
        <p:cNvGrpSpPr/>
        <p:nvPr/>
      </p:nvGrpSpPr>
      <p:grpSpPr>
        <a:xfrm>
          <a:off x="0" y="0"/>
          <a:ext cx="0" cy="0"/>
          <a:chOff x="0" y="0"/>
          <a:chExt cx="0" cy="0"/>
        </a:xfrm>
      </p:grpSpPr>
      <p:pic>
        <p:nvPicPr>
          <p:cNvPr id="141" name="Google Shape;141;p15">
            <a:extLst>
              <a:ext uri="{FF2B5EF4-FFF2-40B4-BE49-F238E27FC236}">
                <a16:creationId xmlns:a16="http://schemas.microsoft.com/office/drawing/2014/main" id="{498988D8-12B0-252A-D80F-CE7E86BE7EA3}"/>
              </a:ext>
            </a:extLst>
          </p:cNvPr>
          <p:cNvPicPr preferRelativeResize="0"/>
          <p:nvPr/>
        </p:nvPicPr>
        <p:blipFill rotWithShape="1">
          <a:blip r:embed="rId3">
            <a:alphaModFix/>
          </a:blip>
          <a:srcRect l="23119" t="36240" r="24213" b="9812"/>
          <a:stretch>
            <a:fillRect/>
          </a:stretch>
        </p:blipFill>
        <p:spPr>
          <a:xfrm>
            <a:off x="900002" y="1976706"/>
            <a:ext cx="2722856" cy="1794482"/>
          </a:xfrm>
          <a:prstGeom prst="rect">
            <a:avLst/>
          </a:prstGeom>
          <a:noFill/>
          <a:ln w="19050" cap="flat" cmpd="sng">
            <a:solidFill>
              <a:srgbClr val="000000"/>
            </a:solidFill>
            <a:prstDash val="solid"/>
            <a:round/>
            <a:headEnd type="none" w="sm" len="sm"/>
            <a:tailEnd type="none" w="sm" len="sm"/>
          </a:ln>
        </p:spPr>
      </p:pic>
      <p:pic>
        <p:nvPicPr>
          <p:cNvPr id="142" name="Google Shape;142;p15">
            <a:extLst>
              <a:ext uri="{FF2B5EF4-FFF2-40B4-BE49-F238E27FC236}">
                <a16:creationId xmlns:a16="http://schemas.microsoft.com/office/drawing/2014/main" id="{10E4AC1C-A22D-AE74-CE70-E02388D027C0}"/>
              </a:ext>
            </a:extLst>
          </p:cNvPr>
          <p:cNvPicPr preferRelativeResize="0"/>
          <p:nvPr/>
        </p:nvPicPr>
        <p:blipFill rotWithShape="1">
          <a:blip r:embed="rId4">
            <a:alphaModFix/>
          </a:blip>
          <a:srcRect l="16787" t="30523" r="31634" b="16644"/>
          <a:stretch>
            <a:fillRect/>
          </a:stretch>
        </p:blipFill>
        <p:spPr>
          <a:xfrm rot="21599992">
            <a:off x="905433" y="3837442"/>
            <a:ext cx="2722852" cy="1794476"/>
          </a:xfrm>
          <a:prstGeom prst="rect">
            <a:avLst/>
          </a:prstGeom>
          <a:noFill/>
          <a:ln w="19050" cap="flat" cmpd="sng">
            <a:solidFill>
              <a:srgbClr val="000000"/>
            </a:solidFill>
            <a:prstDash val="solid"/>
            <a:round/>
            <a:headEnd type="none" w="sm" len="sm"/>
            <a:tailEnd type="none" w="sm" len="sm"/>
          </a:ln>
        </p:spPr>
      </p:pic>
      <p:sp>
        <p:nvSpPr>
          <p:cNvPr id="143" name="Google Shape;143;p15">
            <a:extLst>
              <a:ext uri="{FF2B5EF4-FFF2-40B4-BE49-F238E27FC236}">
                <a16:creationId xmlns:a16="http://schemas.microsoft.com/office/drawing/2014/main" id="{4E06C90C-D111-0F02-759D-C87D1332A061}"/>
              </a:ext>
            </a:extLst>
          </p:cNvPr>
          <p:cNvSpPr txBox="1"/>
          <p:nvPr/>
        </p:nvSpPr>
        <p:spPr>
          <a:xfrm>
            <a:off x="209714" y="2943616"/>
            <a:ext cx="719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000000"/>
                </a:solidFill>
                <a:latin typeface="Arial" panose="020B0604020202020204" pitchFamily="34" charset="0"/>
                <a:cs typeface="Arial" panose="020B0604020202020204" pitchFamily="34" charset="0"/>
              </a:rPr>
              <a:t>CK2α’</a:t>
            </a:r>
            <a:endParaRPr sz="1200" dirty="0">
              <a:solidFill>
                <a:srgbClr val="000000"/>
              </a:solidFill>
              <a:latin typeface="Arial" panose="020B0604020202020204" pitchFamily="34" charset="0"/>
              <a:cs typeface="Arial" panose="020B0604020202020204" pitchFamily="34" charset="0"/>
            </a:endParaRPr>
          </a:p>
        </p:txBody>
      </p:sp>
      <p:sp>
        <p:nvSpPr>
          <p:cNvPr id="144" name="Google Shape;144;p15">
            <a:extLst>
              <a:ext uri="{FF2B5EF4-FFF2-40B4-BE49-F238E27FC236}">
                <a16:creationId xmlns:a16="http://schemas.microsoft.com/office/drawing/2014/main" id="{EE6E0EFC-FCE5-7A07-AD17-8F4D3632A05A}"/>
              </a:ext>
            </a:extLst>
          </p:cNvPr>
          <p:cNvSpPr txBox="1"/>
          <p:nvPr/>
        </p:nvSpPr>
        <p:spPr>
          <a:xfrm>
            <a:off x="37110" y="4699882"/>
            <a:ext cx="83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000000"/>
                </a:solidFill>
                <a:latin typeface="Arial" panose="020B0604020202020204" pitchFamily="34" charset="0"/>
                <a:cs typeface="Arial" panose="020B0604020202020204" pitchFamily="34" charset="0"/>
              </a:rPr>
              <a:t>GAPDH</a:t>
            </a:r>
            <a:endParaRPr sz="1200" dirty="0">
              <a:solidFill>
                <a:srgbClr val="000000"/>
              </a:solidFill>
              <a:latin typeface="Arial" panose="020B0604020202020204" pitchFamily="34" charset="0"/>
              <a:cs typeface="Arial" panose="020B0604020202020204" pitchFamily="34" charset="0"/>
            </a:endParaRPr>
          </a:p>
        </p:txBody>
      </p:sp>
      <p:sp>
        <p:nvSpPr>
          <p:cNvPr id="146" name="Google Shape;146;p15">
            <a:extLst>
              <a:ext uri="{FF2B5EF4-FFF2-40B4-BE49-F238E27FC236}">
                <a16:creationId xmlns:a16="http://schemas.microsoft.com/office/drawing/2014/main" id="{B0AF8C7B-0A66-97FB-6849-23F1CB7548CD}"/>
              </a:ext>
            </a:extLst>
          </p:cNvPr>
          <p:cNvSpPr txBox="1"/>
          <p:nvPr/>
        </p:nvSpPr>
        <p:spPr>
          <a:xfrm>
            <a:off x="414459" y="1330479"/>
            <a:ext cx="94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B)</a:t>
            </a:r>
            <a:endParaRPr sz="1600" b="1" dirty="0">
              <a:solidFill>
                <a:srgbClr val="000000"/>
              </a:solidFill>
              <a:latin typeface="Arial" panose="020B0604020202020204" pitchFamily="34" charset="0"/>
              <a:cs typeface="Arial" panose="020B0604020202020204" pitchFamily="34" charset="0"/>
            </a:endParaRPr>
          </a:p>
        </p:txBody>
      </p:sp>
      <p:cxnSp>
        <p:nvCxnSpPr>
          <p:cNvPr id="147" name="Google Shape;147;p15">
            <a:extLst>
              <a:ext uri="{FF2B5EF4-FFF2-40B4-BE49-F238E27FC236}">
                <a16:creationId xmlns:a16="http://schemas.microsoft.com/office/drawing/2014/main" id="{48B61085-C864-1EF8-450A-8A93E5E8C0E2}"/>
              </a:ext>
            </a:extLst>
          </p:cNvPr>
          <p:cNvCxnSpPr>
            <a:cxnSpLocks/>
          </p:cNvCxnSpPr>
          <p:nvPr/>
        </p:nvCxnSpPr>
        <p:spPr>
          <a:xfrm>
            <a:off x="935490" y="1902578"/>
            <a:ext cx="583209" cy="0"/>
          </a:xfrm>
          <a:prstGeom prst="straightConnector1">
            <a:avLst/>
          </a:prstGeom>
          <a:noFill/>
          <a:ln w="9525" cap="flat" cmpd="sng">
            <a:solidFill>
              <a:schemeClr val="dk1"/>
            </a:solidFill>
            <a:prstDash val="solid"/>
            <a:round/>
            <a:headEnd type="none" w="med" len="med"/>
            <a:tailEnd type="none" w="med" len="med"/>
          </a:ln>
        </p:spPr>
      </p:cxnSp>
      <p:sp>
        <p:nvSpPr>
          <p:cNvPr id="151" name="Google Shape;151;p15">
            <a:extLst>
              <a:ext uri="{FF2B5EF4-FFF2-40B4-BE49-F238E27FC236}">
                <a16:creationId xmlns:a16="http://schemas.microsoft.com/office/drawing/2014/main" id="{581FDA0F-A481-09B4-ED23-DFFF82F44ACC}"/>
              </a:ext>
            </a:extLst>
          </p:cNvPr>
          <p:cNvSpPr txBox="1"/>
          <p:nvPr/>
        </p:nvSpPr>
        <p:spPr>
          <a:xfrm>
            <a:off x="1603660" y="1578554"/>
            <a:ext cx="623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rgbClr val="000000"/>
                </a:solidFill>
                <a:latin typeface="Arial" panose="020B0604020202020204" pitchFamily="34" charset="0"/>
                <a:cs typeface="Arial" panose="020B0604020202020204" pitchFamily="34" charset="0"/>
              </a:rPr>
              <a:t>PS19</a:t>
            </a:r>
            <a:endParaRPr sz="1200" dirty="0">
              <a:solidFill>
                <a:srgbClr val="000000"/>
              </a:solidFill>
              <a:latin typeface="Arial" panose="020B0604020202020204" pitchFamily="34" charset="0"/>
              <a:cs typeface="Arial" panose="020B0604020202020204" pitchFamily="34" charset="0"/>
            </a:endParaRPr>
          </a:p>
        </p:txBody>
      </p:sp>
      <p:sp>
        <p:nvSpPr>
          <p:cNvPr id="152" name="Google Shape;152;p15">
            <a:extLst>
              <a:ext uri="{FF2B5EF4-FFF2-40B4-BE49-F238E27FC236}">
                <a16:creationId xmlns:a16="http://schemas.microsoft.com/office/drawing/2014/main" id="{1943AF58-EFC5-6F9F-39CE-95F39FC4D2FA}"/>
              </a:ext>
            </a:extLst>
          </p:cNvPr>
          <p:cNvSpPr txBox="1"/>
          <p:nvPr/>
        </p:nvSpPr>
        <p:spPr>
          <a:xfrm>
            <a:off x="934091" y="1578554"/>
            <a:ext cx="623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latin typeface="Arial" panose="020B0604020202020204" pitchFamily="34" charset="0"/>
                <a:cs typeface="Arial" panose="020B0604020202020204" pitchFamily="34" charset="0"/>
              </a:rPr>
              <a:t>WT</a:t>
            </a:r>
            <a:endParaRPr sz="1200" dirty="0">
              <a:solidFill>
                <a:srgbClr val="000000"/>
              </a:solidFill>
              <a:latin typeface="Arial" panose="020B0604020202020204" pitchFamily="34" charset="0"/>
              <a:cs typeface="Arial" panose="020B0604020202020204" pitchFamily="34" charset="0"/>
            </a:endParaRPr>
          </a:p>
        </p:txBody>
      </p:sp>
      <p:sp>
        <p:nvSpPr>
          <p:cNvPr id="153" name="Google Shape;153;p15">
            <a:extLst>
              <a:ext uri="{FF2B5EF4-FFF2-40B4-BE49-F238E27FC236}">
                <a16:creationId xmlns:a16="http://schemas.microsoft.com/office/drawing/2014/main" id="{88C64911-C0A3-5564-FE08-3D7F1D5797F6}"/>
              </a:ext>
            </a:extLst>
          </p:cNvPr>
          <p:cNvSpPr txBox="1"/>
          <p:nvPr/>
        </p:nvSpPr>
        <p:spPr>
          <a:xfrm>
            <a:off x="2159942" y="1578552"/>
            <a:ext cx="816603"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latin typeface="Arial" panose="020B0604020202020204" pitchFamily="34" charset="0"/>
                <a:cs typeface="Arial" panose="020B0604020202020204" pitchFamily="34" charset="0"/>
              </a:rPr>
              <a:t>CK2α’</a:t>
            </a:r>
            <a:r>
              <a:rPr lang="en" sz="1200" baseline="30000" dirty="0">
                <a:latin typeface="Arial" panose="020B0604020202020204" pitchFamily="34" charset="0"/>
                <a:cs typeface="Arial" panose="020B0604020202020204" pitchFamily="34" charset="0"/>
              </a:rPr>
              <a:t>(+/-)</a:t>
            </a:r>
            <a:endParaRPr sz="1200" baseline="30000" dirty="0">
              <a:solidFill>
                <a:srgbClr val="000000"/>
              </a:solidFill>
              <a:latin typeface="Arial" panose="020B0604020202020204" pitchFamily="34" charset="0"/>
              <a:cs typeface="Arial" panose="020B0604020202020204" pitchFamily="34" charset="0"/>
            </a:endParaRPr>
          </a:p>
        </p:txBody>
      </p:sp>
      <p:sp>
        <p:nvSpPr>
          <p:cNvPr id="154" name="Google Shape;154;p15">
            <a:extLst>
              <a:ext uri="{FF2B5EF4-FFF2-40B4-BE49-F238E27FC236}">
                <a16:creationId xmlns:a16="http://schemas.microsoft.com/office/drawing/2014/main" id="{35DA5B9A-5CD9-B9B1-DB92-6DF36F672467}"/>
              </a:ext>
            </a:extLst>
          </p:cNvPr>
          <p:cNvSpPr txBox="1"/>
          <p:nvPr/>
        </p:nvSpPr>
        <p:spPr>
          <a:xfrm>
            <a:off x="2773875" y="1393754"/>
            <a:ext cx="898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latin typeface="Arial" panose="020B0604020202020204" pitchFamily="34" charset="0"/>
                <a:cs typeface="Arial" panose="020B0604020202020204" pitchFamily="34" charset="0"/>
              </a:rPr>
              <a:t>PS19;</a:t>
            </a:r>
            <a:endParaRPr sz="1200"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sz="1200" dirty="0">
                <a:latin typeface="Arial" panose="020B0604020202020204" pitchFamily="34" charset="0"/>
                <a:cs typeface="Arial" panose="020B0604020202020204" pitchFamily="34" charset="0"/>
              </a:rPr>
              <a:t>CK2α’</a:t>
            </a:r>
            <a:r>
              <a:rPr lang="en" sz="1200" baseline="30000" dirty="0">
                <a:latin typeface="Arial" panose="020B0604020202020204" pitchFamily="34" charset="0"/>
                <a:cs typeface="Arial" panose="020B0604020202020204" pitchFamily="34" charset="0"/>
              </a:rPr>
              <a:t>(+/-)</a:t>
            </a:r>
            <a:endParaRPr sz="1200" baseline="30000" dirty="0">
              <a:solidFill>
                <a:srgbClr val="0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BE5D857-A749-32C8-ED7A-79809986FDD9}"/>
              </a:ext>
            </a:extLst>
          </p:cNvPr>
          <p:cNvSpPr txBox="1"/>
          <p:nvPr/>
        </p:nvSpPr>
        <p:spPr>
          <a:xfrm>
            <a:off x="2386032" y="9321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2</a:t>
            </a: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023EE5BB-C6B6-5646-5290-E6E9097A0812}"/>
                  </a:ext>
                </a:extLst>
              </p14:cNvPr>
              <p14:cNvContentPartPr/>
              <p14:nvPr/>
            </p14:nvContentPartPr>
            <p14:xfrm>
              <a:off x="1438174" y="1398950"/>
              <a:ext cx="360" cy="360"/>
            </p14:xfrm>
          </p:contentPart>
        </mc:Choice>
        <mc:Fallback xmlns="">
          <p:pic>
            <p:nvPicPr>
              <p:cNvPr id="17" name="Ink 16">
                <a:extLst>
                  <a:ext uri="{FF2B5EF4-FFF2-40B4-BE49-F238E27FC236}">
                    <a16:creationId xmlns:a16="http://schemas.microsoft.com/office/drawing/2014/main" id="{023EE5BB-C6B6-5646-5290-E6E9097A0812}"/>
                  </a:ext>
                </a:extLst>
              </p:cNvPr>
              <p:cNvPicPr/>
              <p:nvPr/>
            </p:nvPicPr>
            <p:blipFill>
              <a:blip r:embed="rId6"/>
              <a:stretch>
                <a:fillRect/>
              </a:stretch>
            </p:blipFill>
            <p:spPr>
              <a:xfrm>
                <a:off x="1433854" y="139463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C1CEB086-D86F-8650-F1F4-059C710828AF}"/>
                  </a:ext>
                </a:extLst>
              </p14:cNvPr>
              <p14:cNvContentPartPr/>
              <p14:nvPr/>
            </p14:nvContentPartPr>
            <p14:xfrm>
              <a:off x="-107306" y="1382750"/>
              <a:ext cx="360" cy="360"/>
            </p14:xfrm>
          </p:contentPart>
        </mc:Choice>
        <mc:Fallback xmlns="">
          <p:pic>
            <p:nvPicPr>
              <p:cNvPr id="18" name="Ink 17">
                <a:extLst>
                  <a:ext uri="{FF2B5EF4-FFF2-40B4-BE49-F238E27FC236}">
                    <a16:creationId xmlns:a16="http://schemas.microsoft.com/office/drawing/2014/main" id="{C1CEB086-D86F-8650-F1F4-059C710828AF}"/>
                  </a:ext>
                </a:extLst>
              </p:cNvPr>
              <p:cNvPicPr/>
              <p:nvPr/>
            </p:nvPicPr>
            <p:blipFill>
              <a:blip r:embed="rId6"/>
              <a:stretch>
                <a:fillRect/>
              </a:stretch>
            </p:blipFill>
            <p:spPr>
              <a:xfrm>
                <a:off x="-111626" y="137843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5713A199-EED2-B5AF-E8D5-100183894823}"/>
                  </a:ext>
                </a:extLst>
              </p14:cNvPr>
              <p14:cNvContentPartPr/>
              <p14:nvPr/>
            </p14:nvContentPartPr>
            <p14:xfrm>
              <a:off x="478402" y="1556822"/>
              <a:ext cx="360" cy="360"/>
            </p14:xfrm>
          </p:contentPart>
        </mc:Choice>
        <mc:Fallback xmlns="">
          <p:pic>
            <p:nvPicPr>
              <p:cNvPr id="20" name="Ink 19">
                <a:extLst>
                  <a:ext uri="{FF2B5EF4-FFF2-40B4-BE49-F238E27FC236}">
                    <a16:creationId xmlns:a16="http://schemas.microsoft.com/office/drawing/2014/main" id="{5713A199-EED2-B5AF-E8D5-100183894823}"/>
                  </a:ext>
                </a:extLst>
              </p:cNvPr>
              <p:cNvPicPr/>
              <p:nvPr/>
            </p:nvPicPr>
            <p:blipFill>
              <a:blip r:embed="rId6"/>
              <a:stretch>
                <a:fillRect/>
              </a:stretch>
            </p:blipFill>
            <p:spPr>
              <a:xfrm>
                <a:off x="474082" y="1552502"/>
                <a:ext cx="9000" cy="9000"/>
              </a:xfrm>
              <a:prstGeom prst="rect">
                <a:avLst/>
              </a:prstGeom>
            </p:spPr>
          </p:pic>
        </mc:Fallback>
      </mc:AlternateContent>
      <p:pic>
        <p:nvPicPr>
          <p:cNvPr id="133" name="Google Shape;133;p15">
            <a:extLst>
              <a:ext uri="{FF2B5EF4-FFF2-40B4-BE49-F238E27FC236}">
                <a16:creationId xmlns:a16="http://schemas.microsoft.com/office/drawing/2014/main" id="{4F180DB5-62B2-F412-54A5-2FC5E3B92CE1}"/>
              </a:ext>
            </a:extLst>
          </p:cNvPr>
          <p:cNvPicPr preferRelativeResize="0"/>
          <p:nvPr/>
        </p:nvPicPr>
        <p:blipFill>
          <a:blip r:embed="rId9">
            <a:alphaModFix/>
          </a:blip>
          <a:stretch>
            <a:fillRect/>
          </a:stretch>
        </p:blipFill>
        <p:spPr>
          <a:xfrm>
            <a:off x="1557057" y="897353"/>
            <a:ext cx="569620" cy="431100"/>
          </a:xfrm>
          <a:prstGeom prst="rect">
            <a:avLst/>
          </a:prstGeom>
          <a:noFill/>
          <a:ln>
            <a:noFill/>
          </a:ln>
        </p:spPr>
      </p:pic>
      <p:pic>
        <p:nvPicPr>
          <p:cNvPr id="134" name="Google Shape;134;p15">
            <a:extLst>
              <a:ext uri="{FF2B5EF4-FFF2-40B4-BE49-F238E27FC236}">
                <a16:creationId xmlns:a16="http://schemas.microsoft.com/office/drawing/2014/main" id="{9A512A2A-3AAA-31C0-B78F-B78C2F03E3F5}"/>
              </a:ext>
            </a:extLst>
          </p:cNvPr>
          <p:cNvPicPr preferRelativeResize="0"/>
          <p:nvPr/>
        </p:nvPicPr>
        <p:blipFill>
          <a:blip r:embed="rId10">
            <a:alphaModFix/>
          </a:blip>
          <a:stretch>
            <a:fillRect/>
          </a:stretch>
        </p:blipFill>
        <p:spPr>
          <a:xfrm>
            <a:off x="2397572" y="897353"/>
            <a:ext cx="569601" cy="431100"/>
          </a:xfrm>
          <a:prstGeom prst="rect">
            <a:avLst/>
          </a:prstGeom>
          <a:noFill/>
          <a:ln>
            <a:noFill/>
          </a:ln>
        </p:spPr>
      </p:pic>
      <p:sp>
        <p:nvSpPr>
          <p:cNvPr id="135" name="Google Shape;135;p15">
            <a:extLst>
              <a:ext uri="{FF2B5EF4-FFF2-40B4-BE49-F238E27FC236}">
                <a16:creationId xmlns:a16="http://schemas.microsoft.com/office/drawing/2014/main" id="{29CB7B00-E07C-4C43-C8FC-0757A00C48F9}"/>
              </a:ext>
            </a:extLst>
          </p:cNvPr>
          <p:cNvSpPr txBox="1"/>
          <p:nvPr/>
        </p:nvSpPr>
        <p:spPr>
          <a:xfrm>
            <a:off x="414459" y="242471"/>
            <a:ext cx="94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A)</a:t>
            </a:r>
            <a:endParaRPr sz="1600" b="1" dirty="0">
              <a:solidFill>
                <a:srgbClr val="000000"/>
              </a:solidFill>
              <a:latin typeface="Arial" panose="020B0604020202020204" pitchFamily="34" charset="0"/>
              <a:cs typeface="Arial" panose="020B0604020202020204" pitchFamily="34" charset="0"/>
            </a:endParaRPr>
          </a:p>
        </p:txBody>
      </p:sp>
      <p:sp>
        <p:nvSpPr>
          <p:cNvPr id="136" name="Google Shape;136;p15">
            <a:extLst>
              <a:ext uri="{FF2B5EF4-FFF2-40B4-BE49-F238E27FC236}">
                <a16:creationId xmlns:a16="http://schemas.microsoft.com/office/drawing/2014/main" id="{6FB20FBE-27EF-2E36-18BF-457BBF02E651}"/>
              </a:ext>
            </a:extLst>
          </p:cNvPr>
          <p:cNvSpPr txBox="1"/>
          <p:nvPr/>
        </p:nvSpPr>
        <p:spPr>
          <a:xfrm>
            <a:off x="2062227" y="922167"/>
            <a:ext cx="399795"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latin typeface="Arial" panose="020B0604020202020204" pitchFamily="34" charset="0"/>
                <a:cs typeface="Arial" panose="020B0604020202020204" pitchFamily="34" charset="0"/>
              </a:rPr>
              <a:t>X</a:t>
            </a:r>
            <a:endParaRPr sz="1800" b="1" dirty="0">
              <a:latin typeface="Arial" panose="020B0604020202020204" pitchFamily="34" charset="0"/>
              <a:cs typeface="Arial" panose="020B0604020202020204" pitchFamily="34" charset="0"/>
            </a:endParaRPr>
          </a:p>
        </p:txBody>
      </p:sp>
      <p:sp>
        <p:nvSpPr>
          <p:cNvPr id="137" name="Google Shape;137;p15">
            <a:extLst>
              <a:ext uri="{FF2B5EF4-FFF2-40B4-BE49-F238E27FC236}">
                <a16:creationId xmlns:a16="http://schemas.microsoft.com/office/drawing/2014/main" id="{43128AF6-3C1D-D152-890E-2F596B130FD0}"/>
              </a:ext>
            </a:extLst>
          </p:cNvPr>
          <p:cNvSpPr txBox="1"/>
          <p:nvPr/>
        </p:nvSpPr>
        <p:spPr>
          <a:xfrm>
            <a:off x="1421482" y="520436"/>
            <a:ext cx="675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PS19</a:t>
            </a:r>
            <a:endParaRPr sz="1200" b="1" dirty="0">
              <a:latin typeface="Arial" panose="020B0604020202020204" pitchFamily="34" charset="0"/>
              <a:cs typeface="Arial" panose="020B0604020202020204" pitchFamily="34" charset="0"/>
            </a:endParaRPr>
          </a:p>
        </p:txBody>
      </p:sp>
      <p:sp>
        <p:nvSpPr>
          <p:cNvPr id="138" name="Google Shape;138;p15">
            <a:extLst>
              <a:ext uri="{FF2B5EF4-FFF2-40B4-BE49-F238E27FC236}">
                <a16:creationId xmlns:a16="http://schemas.microsoft.com/office/drawing/2014/main" id="{3977EC88-8EFA-D2C3-712C-EE6C3B185775}"/>
              </a:ext>
            </a:extLst>
          </p:cNvPr>
          <p:cNvSpPr txBox="1"/>
          <p:nvPr/>
        </p:nvSpPr>
        <p:spPr>
          <a:xfrm>
            <a:off x="2245920" y="520436"/>
            <a:ext cx="942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Arial" panose="020B0604020202020204" pitchFamily="34" charset="0"/>
                <a:cs typeface="Arial" panose="020B0604020202020204" pitchFamily="34" charset="0"/>
              </a:rPr>
              <a:t>CK2α’</a:t>
            </a:r>
            <a:r>
              <a:rPr lang="en" sz="1200" b="1" baseline="30000" dirty="0">
                <a:latin typeface="Arial" panose="020B0604020202020204" pitchFamily="34" charset="0"/>
                <a:cs typeface="Arial" panose="020B0604020202020204" pitchFamily="34" charset="0"/>
              </a:rPr>
              <a:t>(+/-)</a:t>
            </a:r>
            <a:endParaRPr sz="1200" b="1" baseline="30000" dirty="0">
              <a:latin typeface="Arial" panose="020B0604020202020204" pitchFamily="34" charset="0"/>
              <a:cs typeface="Arial" panose="020B0604020202020204" pitchFamily="34" charset="0"/>
            </a:endParaRPr>
          </a:p>
        </p:txBody>
      </p:sp>
      <p:sp>
        <p:nvSpPr>
          <p:cNvPr id="10" name="Google Shape;156;p15">
            <a:extLst>
              <a:ext uri="{FF2B5EF4-FFF2-40B4-BE49-F238E27FC236}">
                <a16:creationId xmlns:a16="http://schemas.microsoft.com/office/drawing/2014/main" id="{A08D8409-62AB-09A5-BC13-47146CCC2B4C}"/>
              </a:ext>
            </a:extLst>
          </p:cNvPr>
          <p:cNvSpPr txBox="1"/>
          <p:nvPr/>
        </p:nvSpPr>
        <p:spPr>
          <a:xfrm>
            <a:off x="3658949" y="3595469"/>
            <a:ext cx="94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G)</a:t>
            </a:r>
            <a:endParaRPr sz="1600" b="1" dirty="0">
              <a:solidFill>
                <a:srgbClr val="000000"/>
              </a:solidFill>
              <a:latin typeface="Arial" panose="020B0604020202020204" pitchFamily="34" charset="0"/>
              <a:cs typeface="Arial" panose="020B0604020202020204" pitchFamily="34" charset="0"/>
            </a:endParaRPr>
          </a:p>
        </p:txBody>
      </p:sp>
      <p:sp>
        <p:nvSpPr>
          <p:cNvPr id="4" name="Google Shape;139;p15">
            <a:extLst>
              <a:ext uri="{FF2B5EF4-FFF2-40B4-BE49-F238E27FC236}">
                <a16:creationId xmlns:a16="http://schemas.microsoft.com/office/drawing/2014/main" id="{707F4FB9-825C-D9FD-D4F8-49EF4D60CE84}"/>
              </a:ext>
            </a:extLst>
          </p:cNvPr>
          <p:cNvSpPr txBox="1"/>
          <p:nvPr/>
        </p:nvSpPr>
        <p:spPr>
          <a:xfrm>
            <a:off x="3658949" y="242471"/>
            <a:ext cx="43501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C)</a:t>
            </a:r>
            <a:endParaRPr sz="1600" b="1" dirty="0">
              <a:solidFill>
                <a:srgbClr val="000000"/>
              </a:solidFill>
              <a:latin typeface="Arial" panose="020B0604020202020204" pitchFamily="34" charset="0"/>
              <a:cs typeface="Arial" panose="020B0604020202020204" pitchFamily="34" charset="0"/>
            </a:endParaRPr>
          </a:p>
        </p:txBody>
      </p:sp>
      <p:sp>
        <p:nvSpPr>
          <p:cNvPr id="5" name="Google Shape;139;p15">
            <a:extLst>
              <a:ext uri="{FF2B5EF4-FFF2-40B4-BE49-F238E27FC236}">
                <a16:creationId xmlns:a16="http://schemas.microsoft.com/office/drawing/2014/main" id="{F935FDB9-8047-751B-4BFD-1399016C6481}"/>
              </a:ext>
            </a:extLst>
          </p:cNvPr>
          <p:cNvSpPr txBox="1"/>
          <p:nvPr/>
        </p:nvSpPr>
        <p:spPr>
          <a:xfrm>
            <a:off x="5084277" y="242471"/>
            <a:ext cx="94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D)</a:t>
            </a:r>
            <a:endParaRPr sz="1600" b="1" dirty="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D3FB3CFD-3202-B069-AAD9-646542A20642}"/>
                  </a:ext>
                </a:extLst>
              </p14:cNvPr>
              <p14:cNvContentPartPr/>
              <p14:nvPr/>
            </p14:nvContentPartPr>
            <p14:xfrm>
              <a:off x="4010844" y="484377"/>
              <a:ext cx="360" cy="360"/>
            </p14:xfrm>
          </p:contentPart>
        </mc:Choice>
        <mc:Fallback xmlns="">
          <p:pic>
            <p:nvPicPr>
              <p:cNvPr id="21" name="Ink 20">
                <a:extLst>
                  <a:ext uri="{FF2B5EF4-FFF2-40B4-BE49-F238E27FC236}">
                    <a16:creationId xmlns:a16="http://schemas.microsoft.com/office/drawing/2014/main" id="{D3FB3CFD-3202-B069-AAD9-646542A20642}"/>
                  </a:ext>
                </a:extLst>
              </p:cNvPr>
              <p:cNvPicPr/>
              <p:nvPr/>
            </p:nvPicPr>
            <p:blipFill>
              <a:blip r:embed="rId6"/>
              <a:stretch>
                <a:fillRect/>
              </a:stretch>
            </p:blipFill>
            <p:spPr>
              <a:xfrm>
                <a:off x="4006524" y="480057"/>
                <a:ext cx="9000" cy="9000"/>
              </a:xfrm>
              <a:prstGeom prst="rect">
                <a:avLst/>
              </a:prstGeom>
            </p:spPr>
          </p:pic>
        </mc:Fallback>
      </mc:AlternateContent>
      <p:grpSp>
        <p:nvGrpSpPr>
          <p:cNvPr id="58" name="Group 57">
            <a:extLst>
              <a:ext uri="{FF2B5EF4-FFF2-40B4-BE49-F238E27FC236}">
                <a16:creationId xmlns:a16="http://schemas.microsoft.com/office/drawing/2014/main" id="{99935677-355C-F235-5B55-7D9354CEED79}"/>
              </a:ext>
            </a:extLst>
          </p:cNvPr>
          <p:cNvGrpSpPr/>
          <p:nvPr/>
        </p:nvGrpSpPr>
        <p:grpSpPr>
          <a:xfrm>
            <a:off x="3698109" y="491365"/>
            <a:ext cx="1552318" cy="1542079"/>
            <a:chOff x="151777" y="1498648"/>
            <a:chExt cx="1552318" cy="1542079"/>
          </a:xfrm>
        </p:grpSpPr>
        <p:grpSp>
          <p:nvGrpSpPr>
            <p:cNvPr id="29" name="Group 28">
              <a:extLst>
                <a:ext uri="{FF2B5EF4-FFF2-40B4-BE49-F238E27FC236}">
                  <a16:creationId xmlns:a16="http://schemas.microsoft.com/office/drawing/2014/main" id="{868DD5F1-D77B-796A-8BCA-1B874EAA1E0B}"/>
                </a:ext>
              </a:extLst>
            </p:cNvPr>
            <p:cNvGrpSpPr/>
            <p:nvPr/>
          </p:nvGrpSpPr>
          <p:grpSpPr>
            <a:xfrm>
              <a:off x="719645" y="1498648"/>
              <a:ext cx="817940" cy="1351029"/>
              <a:chOff x="719645" y="1498648"/>
              <a:chExt cx="817940" cy="1351029"/>
            </a:xfrm>
          </p:grpSpPr>
          <p:grpSp>
            <p:nvGrpSpPr>
              <p:cNvPr id="26" name="Group 25">
                <a:extLst>
                  <a:ext uri="{FF2B5EF4-FFF2-40B4-BE49-F238E27FC236}">
                    <a16:creationId xmlns:a16="http://schemas.microsoft.com/office/drawing/2014/main" id="{0998BCB2-3B47-EDCD-0B95-FBCE09305B0F}"/>
                  </a:ext>
                </a:extLst>
              </p:cNvPr>
              <p:cNvGrpSpPr/>
              <p:nvPr/>
            </p:nvGrpSpPr>
            <p:grpSpPr>
              <a:xfrm>
                <a:off x="719645" y="1526193"/>
                <a:ext cx="817940" cy="1323484"/>
                <a:chOff x="719645" y="1526193"/>
                <a:chExt cx="817940" cy="1323484"/>
              </a:xfrm>
            </p:grpSpPr>
            <p:pic>
              <p:nvPicPr>
                <p:cNvPr id="23" name="Picture 22">
                  <a:extLst>
                    <a:ext uri="{FF2B5EF4-FFF2-40B4-BE49-F238E27FC236}">
                      <a16:creationId xmlns:a16="http://schemas.microsoft.com/office/drawing/2014/main" id="{C430A933-AB75-EBBB-90D0-E972E68B23AF}"/>
                    </a:ext>
                  </a:extLst>
                </p:cNvPr>
                <p:cNvPicPr>
                  <a:picLocks noChangeAspect="1"/>
                </p:cNvPicPr>
                <p:nvPr/>
              </p:nvPicPr>
              <p:blipFill>
                <a:blip r:embed="rId12">
                  <a:alphaModFix/>
                </a:blip>
                <a:srcRect l="16783" t="53565" r="60163" b="18720"/>
                <a:stretch/>
              </p:blipFill>
              <p:spPr>
                <a:xfrm>
                  <a:off x="719645" y="1595251"/>
                  <a:ext cx="817940" cy="1254426"/>
                </a:xfrm>
                <a:prstGeom prst="rect">
                  <a:avLst/>
                </a:prstGeom>
              </p:spPr>
            </p:pic>
            <p:sp>
              <p:nvSpPr>
                <p:cNvPr id="24" name="Rectangle 23">
                  <a:extLst>
                    <a:ext uri="{FF2B5EF4-FFF2-40B4-BE49-F238E27FC236}">
                      <a16:creationId xmlns:a16="http://schemas.microsoft.com/office/drawing/2014/main" id="{C9685FEB-CD25-BAD9-0BB1-1E3F437F6E6D}"/>
                    </a:ext>
                  </a:extLst>
                </p:cNvPr>
                <p:cNvSpPr/>
                <p:nvPr/>
              </p:nvSpPr>
              <p:spPr>
                <a:xfrm>
                  <a:off x="1040119" y="1526193"/>
                  <a:ext cx="268543" cy="148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5" name="Google Shape;66;p14">
                <a:extLst>
                  <a:ext uri="{FF2B5EF4-FFF2-40B4-BE49-F238E27FC236}">
                    <a16:creationId xmlns:a16="http://schemas.microsoft.com/office/drawing/2014/main" id="{13EAB58A-3964-05FC-A0C3-CBAEFA26F7C8}"/>
                  </a:ext>
                </a:extLst>
              </p:cNvPr>
              <p:cNvSpPr txBox="1"/>
              <p:nvPr/>
            </p:nvSpPr>
            <p:spPr>
              <a:xfrm>
                <a:off x="1024559" y="1498648"/>
                <a:ext cx="230246"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B6CDBE8C-21A7-7FE2-16C3-5AA077D0A48B}"/>
                </a:ext>
              </a:extLst>
            </p:cNvPr>
            <p:cNvGrpSpPr/>
            <p:nvPr/>
          </p:nvGrpSpPr>
          <p:grpSpPr>
            <a:xfrm>
              <a:off x="151777" y="1550213"/>
              <a:ext cx="632206" cy="1353699"/>
              <a:chOff x="151777" y="1550213"/>
              <a:chExt cx="632206" cy="1353699"/>
            </a:xfrm>
          </p:grpSpPr>
          <p:sp>
            <p:nvSpPr>
              <p:cNvPr id="41" name="TextBox 40">
                <a:extLst>
                  <a:ext uri="{FF2B5EF4-FFF2-40B4-BE49-F238E27FC236}">
                    <a16:creationId xmlns:a16="http://schemas.microsoft.com/office/drawing/2014/main" id="{8F708046-6B79-68A8-84B0-7A6BEA1138F2}"/>
                  </a:ext>
                </a:extLst>
              </p:cNvPr>
              <p:cNvSpPr txBox="1"/>
              <p:nvPr/>
            </p:nvSpPr>
            <p:spPr>
              <a:xfrm rot="16200000">
                <a:off x="-307163" y="2033697"/>
                <a:ext cx="1317989"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CK2</a:t>
                </a:r>
                <a:r>
                  <a:rPr lang="el-GR" sz="1000" dirty="0">
                    <a:latin typeface="Arial" panose="020B0604020202020204" pitchFamily="34" charset="0"/>
                    <a:cs typeface="Arial" panose="020B0604020202020204" pitchFamily="34" charset="0"/>
                  </a:rPr>
                  <a:t>α</a:t>
                </a:r>
                <a:r>
                  <a:rPr lang="en-US" sz="1000" dirty="0">
                    <a:latin typeface="Arial" panose="020B0604020202020204" pitchFamily="34" charset="0"/>
                    <a:cs typeface="Arial" panose="020B0604020202020204" pitchFamily="34" charset="0"/>
                  </a:rPr>
                  <a:t>’ protein levels</a:t>
                </a:r>
              </a:p>
              <a:p>
                <a:pPr algn="ctr"/>
                <a:r>
                  <a:rPr lang="en-US" sz="1000" dirty="0">
                    <a:latin typeface="Arial" panose="020B0604020202020204" pitchFamily="34" charset="0"/>
                    <a:cs typeface="Arial" panose="020B0604020202020204" pitchFamily="34" charset="0"/>
                  </a:rPr>
                  <a:t>(relative to WT)</a:t>
                </a:r>
              </a:p>
            </p:txBody>
          </p:sp>
          <p:grpSp>
            <p:nvGrpSpPr>
              <p:cNvPr id="47" name="Group 46">
                <a:extLst>
                  <a:ext uri="{FF2B5EF4-FFF2-40B4-BE49-F238E27FC236}">
                    <a16:creationId xmlns:a16="http://schemas.microsoft.com/office/drawing/2014/main" id="{0A8F9B89-21FD-A54B-00A8-E4A412B2A6C9}"/>
                  </a:ext>
                </a:extLst>
              </p:cNvPr>
              <p:cNvGrpSpPr/>
              <p:nvPr/>
            </p:nvGrpSpPr>
            <p:grpSpPr>
              <a:xfrm>
                <a:off x="411080" y="1550213"/>
                <a:ext cx="372903" cy="1353699"/>
                <a:chOff x="411080" y="1550213"/>
                <a:chExt cx="372903" cy="1353699"/>
              </a:xfrm>
            </p:grpSpPr>
            <p:sp>
              <p:nvSpPr>
                <p:cNvPr id="42" name="TextBox 41">
                  <a:extLst>
                    <a:ext uri="{FF2B5EF4-FFF2-40B4-BE49-F238E27FC236}">
                      <a16:creationId xmlns:a16="http://schemas.microsoft.com/office/drawing/2014/main" id="{CDFD11C2-DB27-A280-86A5-3CDD2CA542F1}"/>
                    </a:ext>
                  </a:extLst>
                </p:cNvPr>
                <p:cNvSpPr txBox="1"/>
                <p:nvPr/>
              </p:nvSpPr>
              <p:spPr>
                <a:xfrm>
                  <a:off x="411080" y="2657691"/>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0.0</a:t>
                  </a:r>
                </a:p>
              </p:txBody>
            </p:sp>
            <p:sp>
              <p:nvSpPr>
                <p:cNvPr id="43" name="TextBox 42">
                  <a:extLst>
                    <a:ext uri="{FF2B5EF4-FFF2-40B4-BE49-F238E27FC236}">
                      <a16:creationId xmlns:a16="http://schemas.microsoft.com/office/drawing/2014/main" id="{A7A18E9D-43E5-2CBB-BB83-E2EF5508E949}"/>
                    </a:ext>
                  </a:extLst>
                </p:cNvPr>
                <p:cNvSpPr txBox="1"/>
                <p:nvPr/>
              </p:nvSpPr>
              <p:spPr>
                <a:xfrm>
                  <a:off x="411080" y="2283403"/>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0.5</a:t>
                  </a:r>
                </a:p>
              </p:txBody>
            </p:sp>
            <p:sp>
              <p:nvSpPr>
                <p:cNvPr id="44" name="TextBox 43">
                  <a:extLst>
                    <a:ext uri="{FF2B5EF4-FFF2-40B4-BE49-F238E27FC236}">
                      <a16:creationId xmlns:a16="http://schemas.microsoft.com/office/drawing/2014/main" id="{902809CC-854D-2CB1-06D4-5347C8C7E424}"/>
                    </a:ext>
                  </a:extLst>
                </p:cNvPr>
                <p:cNvSpPr txBox="1"/>
                <p:nvPr/>
              </p:nvSpPr>
              <p:spPr>
                <a:xfrm>
                  <a:off x="411080" y="1916808"/>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1.0</a:t>
                  </a:r>
                </a:p>
              </p:txBody>
            </p:sp>
            <p:sp>
              <p:nvSpPr>
                <p:cNvPr id="45" name="TextBox 44">
                  <a:extLst>
                    <a:ext uri="{FF2B5EF4-FFF2-40B4-BE49-F238E27FC236}">
                      <a16:creationId xmlns:a16="http://schemas.microsoft.com/office/drawing/2014/main" id="{9C15E5CA-D2AB-72AB-5135-CED13037A38B}"/>
                    </a:ext>
                  </a:extLst>
                </p:cNvPr>
                <p:cNvSpPr txBox="1"/>
                <p:nvPr/>
              </p:nvSpPr>
              <p:spPr>
                <a:xfrm>
                  <a:off x="411080" y="1550213"/>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1.5</a:t>
                  </a:r>
                </a:p>
              </p:txBody>
            </p:sp>
          </p:grpSp>
        </p:grpSp>
        <p:sp>
          <p:nvSpPr>
            <p:cNvPr id="56" name="TextBox 55">
              <a:extLst>
                <a:ext uri="{FF2B5EF4-FFF2-40B4-BE49-F238E27FC236}">
                  <a16:creationId xmlns:a16="http://schemas.microsoft.com/office/drawing/2014/main" id="{EDAC0A32-3BD5-EBE6-420B-70A65C0D68EA}"/>
                </a:ext>
              </a:extLst>
            </p:cNvPr>
            <p:cNvSpPr txBox="1"/>
            <p:nvPr/>
          </p:nvSpPr>
          <p:spPr>
            <a:xfrm>
              <a:off x="775401" y="2794506"/>
              <a:ext cx="385042" cy="246221"/>
            </a:xfrm>
            <a:prstGeom prst="rect">
              <a:avLst/>
            </a:prstGeom>
            <a:noFill/>
          </p:spPr>
          <p:txBody>
            <a:bodyPr wrap="none" rtlCol="0">
              <a:spAutoFit/>
            </a:bodyPr>
            <a:lstStyle/>
            <a:p>
              <a:pPr algn="ctr"/>
              <a:r>
                <a:rPr lang="en-US" sz="950" dirty="0">
                  <a:latin typeface="Arial" panose="020B0604020202020204" pitchFamily="34" charset="0"/>
                  <a:cs typeface="Arial" panose="020B0604020202020204" pitchFamily="34" charset="0"/>
                </a:rPr>
                <a:t>WT</a:t>
              </a:r>
            </a:p>
          </p:txBody>
        </p:sp>
        <p:sp>
          <p:nvSpPr>
            <p:cNvPr id="57" name="TextBox 56">
              <a:extLst>
                <a:ext uri="{FF2B5EF4-FFF2-40B4-BE49-F238E27FC236}">
                  <a16:creationId xmlns:a16="http://schemas.microsoft.com/office/drawing/2014/main" id="{CCEFFC05-B838-5B50-C6BF-6F7307EF5326}"/>
                </a:ext>
              </a:extLst>
            </p:cNvPr>
            <p:cNvSpPr txBox="1"/>
            <p:nvPr/>
          </p:nvSpPr>
          <p:spPr>
            <a:xfrm>
              <a:off x="1032116" y="2794506"/>
              <a:ext cx="671979" cy="238527"/>
            </a:xfrm>
            <a:prstGeom prst="rect">
              <a:avLst/>
            </a:prstGeom>
            <a:noFill/>
          </p:spPr>
          <p:txBody>
            <a:bodyPr wrap="none" rtlCol="0">
              <a:spAutoFit/>
            </a:bodyPr>
            <a:lstStyle/>
            <a:p>
              <a:pPr algn="ctr"/>
              <a:r>
                <a:rPr lang="en-US" sz="950" dirty="0">
                  <a:latin typeface="Arial" panose="020B0604020202020204" pitchFamily="34" charset="0"/>
                  <a:cs typeface="Arial" panose="020B0604020202020204" pitchFamily="34" charset="0"/>
                </a:rPr>
                <a:t>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grpSp>
      <p:grpSp>
        <p:nvGrpSpPr>
          <p:cNvPr id="160" name="Group 159">
            <a:extLst>
              <a:ext uri="{FF2B5EF4-FFF2-40B4-BE49-F238E27FC236}">
                <a16:creationId xmlns:a16="http://schemas.microsoft.com/office/drawing/2014/main" id="{D58083BB-1D91-2F69-C1F8-321AB9957F8B}"/>
              </a:ext>
            </a:extLst>
          </p:cNvPr>
          <p:cNvGrpSpPr/>
          <p:nvPr/>
        </p:nvGrpSpPr>
        <p:grpSpPr>
          <a:xfrm>
            <a:off x="5293858" y="542930"/>
            <a:ext cx="1584289" cy="1630440"/>
            <a:chOff x="1747526" y="1482200"/>
            <a:chExt cx="1584289" cy="1630440"/>
          </a:xfrm>
        </p:grpSpPr>
        <p:grpSp>
          <p:nvGrpSpPr>
            <p:cNvPr id="49" name="Group 48">
              <a:extLst>
                <a:ext uri="{FF2B5EF4-FFF2-40B4-BE49-F238E27FC236}">
                  <a16:creationId xmlns:a16="http://schemas.microsoft.com/office/drawing/2014/main" id="{72482C42-1557-95E2-B8AF-BED37A4BEA74}"/>
                </a:ext>
              </a:extLst>
            </p:cNvPr>
            <p:cNvGrpSpPr/>
            <p:nvPr/>
          </p:nvGrpSpPr>
          <p:grpSpPr>
            <a:xfrm>
              <a:off x="1747526" y="1482200"/>
              <a:ext cx="632206" cy="1353699"/>
              <a:chOff x="151777" y="1550213"/>
              <a:chExt cx="632206" cy="1353699"/>
            </a:xfrm>
          </p:grpSpPr>
          <p:sp>
            <p:nvSpPr>
              <p:cNvPr id="50" name="TextBox 49">
                <a:extLst>
                  <a:ext uri="{FF2B5EF4-FFF2-40B4-BE49-F238E27FC236}">
                    <a16:creationId xmlns:a16="http://schemas.microsoft.com/office/drawing/2014/main" id="{D7FE1A42-C46F-7D16-7970-7E0F9935F5BE}"/>
                  </a:ext>
                </a:extLst>
              </p:cNvPr>
              <p:cNvSpPr txBox="1"/>
              <p:nvPr/>
            </p:nvSpPr>
            <p:spPr>
              <a:xfrm rot="16200000">
                <a:off x="-307163" y="2033697"/>
                <a:ext cx="1317989"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CK2</a:t>
                </a:r>
                <a:r>
                  <a:rPr lang="el-GR" sz="1000" dirty="0">
                    <a:latin typeface="Arial" panose="020B0604020202020204" pitchFamily="34" charset="0"/>
                    <a:cs typeface="Arial" panose="020B0604020202020204" pitchFamily="34" charset="0"/>
                  </a:rPr>
                  <a:t>α</a:t>
                </a:r>
                <a:r>
                  <a:rPr lang="en-US" sz="1000" dirty="0">
                    <a:latin typeface="Arial" panose="020B0604020202020204" pitchFamily="34" charset="0"/>
                    <a:cs typeface="Arial" panose="020B0604020202020204" pitchFamily="34" charset="0"/>
                  </a:rPr>
                  <a:t>’ protein levels</a:t>
                </a:r>
              </a:p>
              <a:p>
                <a:pPr algn="ctr"/>
                <a:r>
                  <a:rPr lang="en-US" sz="1000" dirty="0">
                    <a:latin typeface="Arial" panose="020B0604020202020204" pitchFamily="34" charset="0"/>
                    <a:cs typeface="Arial" panose="020B0604020202020204" pitchFamily="34" charset="0"/>
                  </a:rPr>
                  <a:t>(relative to PS19)</a:t>
                </a:r>
              </a:p>
            </p:txBody>
          </p:sp>
          <p:grpSp>
            <p:nvGrpSpPr>
              <p:cNvPr id="51" name="Group 50">
                <a:extLst>
                  <a:ext uri="{FF2B5EF4-FFF2-40B4-BE49-F238E27FC236}">
                    <a16:creationId xmlns:a16="http://schemas.microsoft.com/office/drawing/2014/main" id="{58176E54-2933-2C52-ABEB-E3490E61A2DA}"/>
                  </a:ext>
                </a:extLst>
              </p:cNvPr>
              <p:cNvGrpSpPr/>
              <p:nvPr/>
            </p:nvGrpSpPr>
            <p:grpSpPr>
              <a:xfrm>
                <a:off x="411080" y="1550213"/>
                <a:ext cx="372903" cy="1353699"/>
                <a:chOff x="411080" y="1550213"/>
                <a:chExt cx="372903" cy="1353699"/>
              </a:xfrm>
            </p:grpSpPr>
            <p:sp>
              <p:nvSpPr>
                <p:cNvPr id="52" name="TextBox 51">
                  <a:extLst>
                    <a:ext uri="{FF2B5EF4-FFF2-40B4-BE49-F238E27FC236}">
                      <a16:creationId xmlns:a16="http://schemas.microsoft.com/office/drawing/2014/main" id="{CAFEF9A8-7847-2F86-8D3E-6A5018933601}"/>
                    </a:ext>
                  </a:extLst>
                </p:cNvPr>
                <p:cNvSpPr txBox="1"/>
                <p:nvPr/>
              </p:nvSpPr>
              <p:spPr>
                <a:xfrm>
                  <a:off x="411080" y="2657691"/>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0.0</a:t>
                  </a:r>
                </a:p>
              </p:txBody>
            </p:sp>
            <p:sp>
              <p:nvSpPr>
                <p:cNvPr id="53" name="TextBox 52">
                  <a:extLst>
                    <a:ext uri="{FF2B5EF4-FFF2-40B4-BE49-F238E27FC236}">
                      <a16:creationId xmlns:a16="http://schemas.microsoft.com/office/drawing/2014/main" id="{EB5C61F7-7CA5-EF9A-8D47-E3121674FE0D}"/>
                    </a:ext>
                  </a:extLst>
                </p:cNvPr>
                <p:cNvSpPr txBox="1"/>
                <p:nvPr/>
              </p:nvSpPr>
              <p:spPr>
                <a:xfrm>
                  <a:off x="411080" y="2283403"/>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0.5</a:t>
                  </a:r>
                </a:p>
              </p:txBody>
            </p:sp>
            <p:sp>
              <p:nvSpPr>
                <p:cNvPr id="54" name="TextBox 53">
                  <a:extLst>
                    <a:ext uri="{FF2B5EF4-FFF2-40B4-BE49-F238E27FC236}">
                      <a16:creationId xmlns:a16="http://schemas.microsoft.com/office/drawing/2014/main" id="{BFED9883-8DA7-DDB3-5E9D-1C60605E810E}"/>
                    </a:ext>
                  </a:extLst>
                </p:cNvPr>
                <p:cNvSpPr txBox="1"/>
                <p:nvPr/>
              </p:nvSpPr>
              <p:spPr>
                <a:xfrm>
                  <a:off x="411080" y="1916808"/>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1.0</a:t>
                  </a:r>
                </a:p>
              </p:txBody>
            </p:sp>
            <p:sp>
              <p:nvSpPr>
                <p:cNvPr id="55" name="TextBox 54">
                  <a:extLst>
                    <a:ext uri="{FF2B5EF4-FFF2-40B4-BE49-F238E27FC236}">
                      <a16:creationId xmlns:a16="http://schemas.microsoft.com/office/drawing/2014/main" id="{6036558A-572B-2405-E585-265518ED8C28}"/>
                    </a:ext>
                  </a:extLst>
                </p:cNvPr>
                <p:cNvSpPr txBox="1"/>
                <p:nvPr/>
              </p:nvSpPr>
              <p:spPr>
                <a:xfrm>
                  <a:off x="411080" y="1550213"/>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1.5</a:t>
                  </a:r>
                </a:p>
              </p:txBody>
            </p:sp>
          </p:grpSp>
        </p:grpSp>
        <p:sp>
          <p:nvSpPr>
            <p:cNvPr id="59" name="TextBox 58">
              <a:extLst>
                <a:ext uri="{FF2B5EF4-FFF2-40B4-BE49-F238E27FC236}">
                  <a16:creationId xmlns:a16="http://schemas.microsoft.com/office/drawing/2014/main" id="{21F45B7E-93FA-E220-7D4E-7C69C00FA7DA}"/>
                </a:ext>
              </a:extLst>
            </p:cNvPr>
            <p:cNvSpPr txBox="1"/>
            <p:nvPr/>
          </p:nvSpPr>
          <p:spPr>
            <a:xfrm>
              <a:off x="2558846" y="2727919"/>
              <a:ext cx="772969" cy="384721"/>
            </a:xfrm>
            <a:prstGeom prst="rect">
              <a:avLst/>
            </a:prstGeom>
            <a:noFill/>
          </p:spPr>
          <p:txBody>
            <a:bodyPr wrap="none" rtlCol="0">
              <a:spAutoFit/>
            </a:bodyPr>
            <a:lstStyle/>
            <a:p>
              <a:pPr algn="ctr"/>
              <a:r>
                <a:rPr lang="en-US" sz="950" dirty="0">
                  <a:latin typeface="Arial" panose="020B0604020202020204" pitchFamily="34" charset="0"/>
                  <a:cs typeface="Arial" panose="020B0604020202020204" pitchFamily="34" charset="0"/>
                </a:rPr>
                <a:t>PS19;</a:t>
              </a:r>
            </a:p>
            <a:p>
              <a:pPr algn="ctr"/>
              <a:r>
                <a:rPr lang="en-US" sz="950" dirty="0">
                  <a:latin typeface="Arial" panose="020B0604020202020204" pitchFamily="34" charset="0"/>
                  <a:cs typeface="Arial" panose="020B0604020202020204" pitchFamily="34" charset="0"/>
                </a:rPr>
                <a:t>   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sp>
          <p:nvSpPr>
            <p:cNvPr id="60" name="TextBox 59">
              <a:extLst>
                <a:ext uri="{FF2B5EF4-FFF2-40B4-BE49-F238E27FC236}">
                  <a16:creationId xmlns:a16="http://schemas.microsoft.com/office/drawing/2014/main" id="{49854E2F-650B-D8F0-169E-82CBD6C1717A}"/>
                </a:ext>
              </a:extLst>
            </p:cNvPr>
            <p:cNvSpPr txBox="1"/>
            <p:nvPr/>
          </p:nvSpPr>
          <p:spPr>
            <a:xfrm>
              <a:off x="2334310" y="2727919"/>
              <a:ext cx="482824" cy="238527"/>
            </a:xfrm>
            <a:prstGeom prst="rect">
              <a:avLst/>
            </a:prstGeom>
            <a:noFill/>
          </p:spPr>
          <p:txBody>
            <a:bodyPr wrap="none" rtlCol="0">
              <a:spAutoFit/>
            </a:bodyPr>
            <a:lstStyle/>
            <a:p>
              <a:pPr algn="ctr"/>
              <a:r>
                <a:rPr lang="en-US" sz="950" dirty="0">
                  <a:latin typeface="Arial" panose="020B0604020202020204" pitchFamily="34" charset="0"/>
                  <a:cs typeface="Arial" panose="020B0604020202020204" pitchFamily="34" charset="0"/>
                </a:rPr>
                <a:t>PS19</a:t>
              </a:r>
            </a:p>
          </p:txBody>
        </p:sp>
        <p:grpSp>
          <p:nvGrpSpPr>
            <p:cNvPr id="62" name="Group 61">
              <a:extLst>
                <a:ext uri="{FF2B5EF4-FFF2-40B4-BE49-F238E27FC236}">
                  <a16:creationId xmlns:a16="http://schemas.microsoft.com/office/drawing/2014/main" id="{08FDB9E6-E475-73E1-8A8A-8397F50A62FE}"/>
                </a:ext>
              </a:extLst>
            </p:cNvPr>
            <p:cNvGrpSpPr/>
            <p:nvPr/>
          </p:nvGrpSpPr>
          <p:grpSpPr>
            <a:xfrm>
              <a:off x="2316121" y="1527238"/>
              <a:ext cx="831601" cy="1254426"/>
              <a:chOff x="2316121" y="1527238"/>
              <a:chExt cx="831601" cy="1254426"/>
            </a:xfrm>
          </p:grpSpPr>
          <p:pic>
            <p:nvPicPr>
              <p:cNvPr id="40" name="Picture 39">
                <a:extLst>
                  <a:ext uri="{FF2B5EF4-FFF2-40B4-BE49-F238E27FC236}">
                    <a16:creationId xmlns:a16="http://schemas.microsoft.com/office/drawing/2014/main" id="{71C1B0D5-AB61-3672-5CB8-070E82D84B9E}"/>
                  </a:ext>
                </a:extLst>
              </p:cNvPr>
              <p:cNvPicPr>
                <a:picLocks noChangeAspect="1"/>
              </p:cNvPicPr>
              <p:nvPr/>
            </p:nvPicPr>
            <p:blipFill>
              <a:blip r:embed="rId12">
                <a:alphaModFix/>
              </a:blip>
              <a:srcRect l="61853" t="53565" r="14708" b="18720"/>
              <a:stretch/>
            </p:blipFill>
            <p:spPr>
              <a:xfrm>
                <a:off x="2316121" y="1527238"/>
                <a:ext cx="831601" cy="1254426"/>
              </a:xfrm>
              <a:prstGeom prst="rect">
                <a:avLst/>
              </a:prstGeom>
            </p:spPr>
          </p:pic>
          <p:sp>
            <p:nvSpPr>
              <p:cNvPr id="61" name="Rectangle 60">
                <a:extLst>
                  <a:ext uri="{FF2B5EF4-FFF2-40B4-BE49-F238E27FC236}">
                    <a16:creationId xmlns:a16="http://schemas.microsoft.com/office/drawing/2014/main" id="{E8620F50-2888-823E-55CD-C9CEF97C0E67}"/>
                  </a:ext>
                </a:extLst>
              </p:cNvPr>
              <p:cNvSpPr/>
              <p:nvPr/>
            </p:nvSpPr>
            <p:spPr>
              <a:xfrm>
                <a:off x="2575722" y="1527238"/>
                <a:ext cx="374007" cy="1469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63" name="Google Shape;66;p14">
            <a:extLst>
              <a:ext uri="{FF2B5EF4-FFF2-40B4-BE49-F238E27FC236}">
                <a16:creationId xmlns:a16="http://schemas.microsoft.com/office/drawing/2014/main" id="{96EF9C31-AC9B-4EF8-1C63-546CC2F706F9}"/>
              </a:ext>
            </a:extLst>
          </p:cNvPr>
          <p:cNvSpPr txBox="1"/>
          <p:nvPr/>
        </p:nvSpPr>
        <p:spPr>
          <a:xfrm>
            <a:off x="6090160" y="540235"/>
            <a:ext cx="546730"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grpSp>
        <p:nvGrpSpPr>
          <p:cNvPr id="163" name="Group 162">
            <a:extLst>
              <a:ext uri="{FF2B5EF4-FFF2-40B4-BE49-F238E27FC236}">
                <a16:creationId xmlns:a16="http://schemas.microsoft.com/office/drawing/2014/main" id="{BFF5AAE2-7F93-BD5B-FEF2-06BE7DD2097F}"/>
              </a:ext>
            </a:extLst>
          </p:cNvPr>
          <p:cNvGrpSpPr/>
          <p:nvPr/>
        </p:nvGrpSpPr>
        <p:grpSpPr>
          <a:xfrm>
            <a:off x="3703603" y="2004127"/>
            <a:ext cx="1554827" cy="1596970"/>
            <a:chOff x="157271" y="2943397"/>
            <a:chExt cx="1554827" cy="1596970"/>
          </a:xfrm>
        </p:grpSpPr>
        <p:grpSp>
          <p:nvGrpSpPr>
            <p:cNvPr id="35" name="Group 34">
              <a:extLst>
                <a:ext uri="{FF2B5EF4-FFF2-40B4-BE49-F238E27FC236}">
                  <a16:creationId xmlns:a16="http://schemas.microsoft.com/office/drawing/2014/main" id="{9E04E1D3-7796-5D10-D4AA-1F6B0126A732}"/>
                </a:ext>
              </a:extLst>
            </p:cNvPr>
            <p:cNvGrpSpPr/>
            <p:nvPr/>
          </p:nvGrpSpPr>
          <p:grpSpPr>
            <a:xfrm>
              <a:off x="719645" y="2943397"/>
              <a:ext cx="984450" cy="1404318"/>
              <a:chOff x="719645" y="2943397"/>
              <a:chExt cx="984450" cy="1404318"/>
            </a:xfrm>
          </p:grpSpPr>
          <p:grpSp>
            <p:nvGrpSpPr>
              <p:cNvPr id="33" name="Group 32">
                <a:extLst>
                  <a:ext uri="{FF2B5EF4-FFF2-40B4-BE49-F238E27FC236}">
                    <a16:creationId xmlns:a16="http://schemas.microsoft.com/office/drawing/2014/main" id="{2A96FA1F-E3BB-9667-5C71-E71BCBD4B223}"/>
                  </a:ext>
                </a:extLst>
              </p:cNvPr>
              <p:cNvGrpSpPr/>
              <p:nvPr/>
            </p:nvGrpSpPr>
            <p:grpSpPr>
              <a:xfrm>
                <a:off x="719645" y="3093289"/>
                <a:ext cx="984450" cy="1254426"/>
                <a:chOff x="719645" y="3093289"/>
                <a:chExt cx="984450" cy="1254426"/>
              </a:xfrm>
            </p:grpSpPr>
            <p:pic>
              <p:nvPicPr>
                <p:cNvPr id="9" name="Picture 8">
                  <a:extLst>
                    <a:ext uri="{FF2B5EF4-FFF2-40B4-BE49-F238E27FC236}">
                      <a16:creationId xmlns:a16="http://schemas.microsoft.com/office/drawing/2014/main" id="{41361A79-347D-FD46-8CEA-CC840B0E727F}"/>
                    </a:ext>
                  </a:extLst>
                </p:cNvPr>
                <p:cNvPicPr>
                  <a:picLocks noChangeAspect="1"/>
                </p:cNvPicPr>
                <p:nvPr/>
              </p:nvPicPr>
              <p:blipFill>
                <a:blip r:embed="rId12"/>
                <a:srcRect l="16875" t="8637" r="55378" b="63648"/>
                <a:stretch/>
              </p:blipFill>
              <p:spPr>
                <a:xfrm>
                  <a:off x="719645" y="3093289"/>
                  <a:ext cx="984450" cy="1254426"/>
                </a:xfrm>
                <a:prstGeom prst="rect">
                  <a:avLst/>
                </a:prstGeom>
              </p:spPr>
            </p:pic>
            <p:sp>
              <p:nvSpPr>
                <p:cNvPr id="32" name="Rectangle 31">
                  <a:extLst>
                    <a:ext uri="{FF2B5EF4-FFF2-40B4-BE49-F238E27FC236}">
                      <a16:creationId xmlns:a16="http://schemas.microsoft.com/office/drawing/2014/main" id="{F87A2669-838D-AA4A-1042-2BC17FC68326}"/>
                    </a:ext>
                  </a:extLst>
                </p:cNvPr>
                <p:cNvSpPr/>
                <p:nvPr/>
              </p:nvSpPr>
              <p:spPr>
                <a:xfrm>
                  <a:off x="998367" y="3093289"/>
                  <a:ext cx="377097" cy="55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4" name="Google Shape;66;p14">
                <a:extLst>
                  <a:ext uri="{FF2B5EF4-FFF2-40B4-BE49-F238E27FC236}">
                    <a16:creationId xmlns:a16="http://schemas.microsoft.com/office/drawing/2014/main" id="{5F5F562B-D09B-C972-E409-AFD3371C5D88}"/>
                  </a:ext>
                </a:extLst>
              </p:cNvPr>
              <p:cNvSpPr txBox="1"/>
              <p:nvPr/>
            </p:nvSpPr>
            <p:spPr>
              <a:xfrm>
                <a:off x="938204" y="2943397"/>
                <a:ext cx="445034"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grpSp>
        <p:grpSp>
          <p:nvGrpSpPr>
            <p:cNvPr id="131" name="Group 130">
              <a:extLst>
                <a:ext uri="{FF2B5EF4-FFF2-40B4-BE49-F238E27FC236}">
                  <a16:creationId xmlns:a16="http://schemas.microsoft.com/office/drawing/2014/main" id="{26DE5921-C37B-5D11-84A6-2536BE3572EB}"/>
                </a:ext>
              </a:extLst>
            </p:cNvPr>
            <p:cNvGrpSpPr/>
            <p:nvPr/>
          </p:nvGrpSpPr>
          <p:grpSpPr>
            <a:xfrm>
              <a:off x="157271" y="3047425"/>
              <a:ext cx="632207" cy="1353699"/>
              <a:chOff x="151776" y="1550213"/>
              <a:chExt cx="632207" cy="1353699"/>
            </a:xfrm>
          </p:grpSpPr>
          <p:sp>
            <p:nvSpPr>
              <p:cNvPr id="132" name="TextBox 131">
                <a:extLst>
                  <a:ext uri="{FF2B5EF4-FFF2-40B4-BE49-F238E27FC236}">
                    <a16:creationId xmlns:a16="http://schemas.microsoft.com/office/drawing/2014/main" id="{94C3DF75-7E6D-BE40-E34B-0EB0DE2C43B9}"/>
                  </a:ext>
                </a:extLst>
              </p:cNvPr>
              <p:cNvSpPr txBox="1"/>
              <p:nvPr/>
            </p:nvSpPr>
            <p:spPr>
              <a:xfrm rot="16200000">
                <a:off x="-242242" y="2033697"/>
                <a:ext cx="1188146"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CK2</a:t>
                </a:r>
                <a:r>
                  <a:rPr lang="el-GR" sz="1000" dirty="0">
                    <a:latin typeface="Arial" panose="020B0604020202020204" pitchFamily="34" charset="0"/>
                    <a:cs typeface="Arial" panose="020B0604020202020204" pitchFamily="34" charset="0"/>
                  </a:rPr>
                  <a:t>α</a:t>
                </a:r>
                <a:r>
                  <a:rPr lang="en-US" sz="1000" dirty="0">
                    <a:latin typeface="Arial" panose="020B0604020202020204" pitchFamily="34" charset="0"/>
                    <a:cs typeface="Arial" panose="020B0604020202020204" pitchFamily="34" charset="0"/>
                  </a:rPr>
                  <a:t>’ expression</a:t>
                </a:r>
              </a:p>
              <a:p>
                <a:pPr algn="ctr"/>
                <a:r>
                  <a:rPr lang="en-US" sz="1000" dirty="0">
                    <a:latin typeface="Arial" panose="020B0604020202020204" pitchFamily="34" charset="0"/>
                    <a:cs typeface="Arial" panose="020B0604020202020204" pitchFamily="34" charset="0"/>
                  </a:rPr>
                  <a:t>(relative to WT)</a:t>
                </a:r>
              </a:p>
            </p:txBody>
          </p:sp>
          <p:grpSp>
            <p:nvGrpSpPr>
              <p:cNvPr id="139" name="Group 138">
                <a:extLst>
                  <a:ext uri="{FF2B5EF4-FFF2-40B4-BE49-F238E27FC236}">
                    <a16:creationId xmlns:a16="http://schemas.microsoft.com/office/drawing/2014/main" id="{DECF9C9A-4D2F-A565-3E5A-01D54425E3A7}"/>
                  </a:ext>
                </a:extLst>
              </p:cNvPr>
              <p:cNvGrpSpPr/>
              <p:nvPr/>
            </p:nvGrpSpPr>
            <p:grpSpPr>
              <a:xfrm>
                <a:off x="411080" y="1550213"/>
                <a:ext cx="372903" cy="1353699"/>
                <a:chOff x="411080" y="1550213"/>
                <a:chExt cx="372903" cy="1353699"/>
              </a:xfrm>
            </p:grpSpPr>
            <p:sp>
              <p:nvSpPr>
                <p:cNvPr id="140" name="TextBox 139">
                  <a:extLst>
                    <a:ext uri="{FF2B5EF4-FFF2-40B4-BE49-F238E27FC236}">
                      <a16:creationId xmlns:a16="http://schemas.microsoft.com/office/drawing/2014/main" id="{1DB048BF-BB5A-5BD2-B6E8-0D157571D346}"/>
                    </a:ext>
                  </a:extLst>
                </p:cNvPr>
                <p:cNvSpPr txBox="1"/>
                <p:nvPr/>
              </p:nvSpPr>
              <p:spPr>
                <a:xfrm>
                  <a:off x="411080" y="2657691"/>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0.0</a:t>
                  </a:r>
                </a:p>
              </p:txBody>
            </p:sp>
            <p:sp>
              <p:nvSpPr>
                <p:cNvPr id="157" name="TextBox 156">
                  <a:extLst>
                    <a:ext uri="{FF2B5EF4-FFF2-40B4-BE49-F238E27FC236}">
                      <a16:creationId xmlns:a16="http://schemas.microsoft.com/office/drawing/2014/main" id="{D615EDC8-EA54-55B8-A515-179580C3A84B}"/>
                    </a:ext>
                  </a:extLst>
                </p:cNvPr>
                <p:cNvSpPr txBox="1"/>
                <p:nvPr/>
              </p:nvSpPr>
              <p:spPr>
                <a:xfrm>
                  <a:off x="411080" y="2283403"/>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0.5</a:t>
                  </a:r>
                </a:p>
              </p:txBody>
            </p:sp>
            <p:sp>
              <p:nvSpPr>
                <p:cNvPr id="158" name="TextBox 157">
                  <a:extLst>
                    <a:ext uri="{FF2B5EF4-FFF2-40B4-BE49-F238E27FC236}">
                      <a16:creationId xmlns:a16="http://schemas.microsoft.com/office/drawing/2014/main" id="{17419E8F-03E8-7B9C-6855-E143E51776BD}"/>
                    </a:ext>
                  </a:extLst>
                </p:cNvPr>
                <p:cNvSpPr txBox="1"/>
                <p:nvPr/>
              </p:nvSpPr>
              <p:spPr>
                <a:xfrm>
                  <a:off x="411080" y="1916808"/>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1.0</a:t>
                  </a:r>
                </a:p>
              </p:txBody>
            </p:sp>
            <p:sp>
              <p:nvSpPr>
                <p:cNvPr id="159" name="TextBox 158">
                  <a:extLst>
                    <a:ext uri="{FF2B5EF4-FFF2-40B4-BE49-F238E27FC236}">
                      <a16:creationId xmlns:a16="http://schemas.microsoft.com/office/drawing/2014/main" id="{5588B751-8EAE-95B4-24EB-EF64652AB051}"/>
                    </a:ext>
                  </a:extLst>
                </p:cNvPr>
                <p:cNvSpPr txBox="1"/>
                <p:nvPr/>
              </p:nvSpPr>
              <p:spPr>
                <a:xfrm>
                  <a:off x="411080" y="1550213"/>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1.5</a:t>
                  </a:r>
                </a:p>
              </p:txBody>
            </p:sp>
          </p:grpSp>
        </p:grpSp>
        <p:sp>
          <p:nvSpPr>
            <p:cNvPr id="161" name="TextBox 160">
              <a:extLst>
                <a:ext uri="{FF2B5EF4-FFF2-40B4-BE49-F238E27FC236}">
                  <a16:creationId xmlns:a16="http://schemas.microsoft.com/office/drawing/2014/main" id="{B73349C2-1861-9C16-BC1F-3606520F6DCB}"/>
                </a:ext>
              </a:extLst>
            </p:cNvPr>
            <p:cNvSpPr txBox="1"/>
            <p:nvPr/>
          </p:nvSpPr>
          <p:spPr>
            <a:xfrm>
              <a:off x="1040119" y="4294146"/>
              <a:ext cx="671979" cy="238527"/>
            </a:xfrm>
            <a:prstGeom prst="rect">
              <a:avLst/>
            </a:prstGeom>
            <a:noFill/>
          </p:spPr>
          <p:txBody>
            <a:bodyPr wrap="none" rtlCol="0">
              <a:spAutoFit/>
            </a:bodyPr>
            <a:lstStyle/>
            <a:p>
              <a:pPr algn="ctr"/>
              <a:r>
                <a:rPr lang="en-US" sz="950" dirty="0">
                  <a:latin typeface="Arial" panose="020B0604020202020204" pitchFamily="34" charset="0"/>
                  <a:cs typeface="Arial" panose="020B0604020202020204" pitchFamily="34" charset="0"/>
                </a:rPr>
                <a:t>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sp>
          <p:nvSpPr>
            <p:cNvPr id="162" name="TextBox 161">
              <a:extLst>
                <a:ext uri="{FF2B5EF4-FFF2-40B4-BE49-F238E27FC236}">
                  <a16:creationId xmlns:a16="http://schemas.microsoft.com/office/drawing/2014/main" id="{0869FF9E-E157-C638-BC31-DCDC6F22862F}"/>
                </a:ext>
              </a:extLst>
            </p:cNvPr>
            <p:cNvSpPr txBox="1"/>
            <p:nvPr/>
          </p:nvSpPr>
          <p:spPr>
            <a:xfrm>
              <a:off x="781877" y="4294146"/>
              <a:ext cx="385042" cy="246221"/>
            </a:xfrm>
            <a:prstGeom prst="rect">
              <a:avLst/>
            </a:prstGeom>
            <a:noFill/>
          </p:spPr>
          <p:txBody>
            <a:bodyPr wrap="none" rtlCol="0">
              <a:spAutoFit/>
            </a:bodyPr>
            <a:lstStyle/>
            <a:p>
              <a:pPr algn="ctr"/>
              <a:r>
                <a:rPr lang="en-US" sz="950" dirty="0">
                  <a:latin typeface="Arial" panose="020B0604020202020204" pitchFamily="34" charset="0"/>
                  <a:cs typeface="Arial" panose="020B0604020202020204" pitchFamily="34" charset="0"/>
                </a:rPr>
                <a:t>WT</a:t>
              </a:r>
            </a:p>
          </p:txBody>
        </p:sp>
      </p:grpSp>
      <p:grpSp>
        <p:nvGrpSpPr>
          <p:cNvPr id="180" name="Group 179">
            <a:extLst>
              <a:ext uri="{FF2B5EF4-FFF2-40B4-BE49-F238E27FC236}">
                <a16:creationId xmlns:a16="http://schemas.microsoft.com/office/drawing/2014/main" id="{78863576-C0E5-91DE-431A-4012613BF83C}"/>
              </a:ext>
            </a:extLst>
          </p:cNvPr>
          <p:cNvGrpSpPr/>
          <p:nvPr/>
        </p:nvGrpSpPr>
        <p:grpSpPr>
          <a:xfrm>
            <a:off x="5287068" y="2057569"/>
            <a:ext cx="1592339" cy="1688917"/>
            <a:chOff x="1740736" y="2996839"/>
            <a:chExt cx="1592339" cy="1688917"/>
          </a:xfrm>
        </p:grpSpPr>
        <p:sp>
          <p:nvSpPr>
            <p:cNvPr id="175" name="TextBox 174">
              <a:extLst>
                <a:ext uri="{FF2B5EF4-FFF2-40B4-BE49-F238E27FC236}">
                  <a16:creationId xmlns:a16="http://schemas.microsoft.com/office/drawing/2014/main" id="{8B6CADDC-98B3-4FE3-8B0C-B8C0D8B3C347}"/>
                </a:ext>
              </a:extLst>
            </p:cNvPr>
            <p:cNvSpPr txBox="1"/>
            <p:nvPr/>
          </p:nvSpPr>
          <p:spPr>
            <a:xfrm>
              <a:off x="2560106" y="4301035"/>
              <a:ext cx="772969" cy="384721"/>
            </a:xfrm>
            <a:prstGeom prst="rect">
              <a:avLst/>
            </a:prstGeom>
            <a:noFill/>
          </p:spPr>
          <p:txBody>
            <a:bodyPr wrap="none" rtlCol="0">
              <a:spAutoFit/>
            </a:bodyPr>
            <a:lstStyle/>
            <a:p>
              <a:pPr algn="ctr"/>
              <a:r>
                <a:rPr lang="en-US" sz="950" dirty="0">
                  <a:latin typeface="Arial" panose="020B0604020202020204" pitchFamily="34" charset="0"/>
                  <a:cs typeface="Arial" panose="020B0604020202020204" pitchFamily="34" charset="0"/>
                </a:rPr>
                <a:t>PS19;</a:t>
              </a:r>
            </a:p>
            <a:p>
              <a:pPr algn="ctr"/>
              <a:r>
                <a:rPr lang="en-US" sz="950" dirty="0">
                  <a:latin typeface="Arial" panose="020B0604020202020204" pitchFamily="34" charset="0"/>
                  <a:cs typeface="Arial" panose="020B0604020202020204" pitchFamily="34" charset="0"/>
                </a:rPr>
                <a:t>   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sp>
          <p:nvSpPr>
            <p:cNvPr id="176" name="TextBox 175">
              <a:extLst>
                <a:ext uri="{FF2B5EF4-FFF2-40B4-BE49-F238E27FC236}">
                  <a16:creationId xmlns:a16="http://schemas.microsoft.com/office/drawing/2014/main" id="{3478417C-3E32-642C-F3F0-A36D532B425A}"/>
                </a:ext>
              </a:extLst>
            </p:cNvPr>
            <p:cNvSpPr txBox="1"/>
            <p:nvPr/>
          </p:nvSpPr>
          <p:spPr>
            <a:xfrm>
              <a:off x="2335570" y="4301035"/>
              <a:ext cx="482824" cy="238527"/>
            </a:xfrm>
            <a:prstGeom prst="rect">
              <a:avLst/>
            </a:prstGeom>
            <a:noFill/>
          </p:spPr>
          <p:txBody>
            <a:bodyPr wrap="none" rtlCol="0">
              <a:spAutoFit/>
            </a:bodyPr>
            <a:lstStyle/>
            <a:p>
              <a:pPr algn="ctr"/>
              <a:r>
                <a:rPr lang="en-US" sz="950" dirty="0">
                  <a:latin typeface="Arial" panose="020B0604020202020204" pitchFamily="34" charset="0"/>
                  <a:cs typeface="Arial" panose="020B0604020202020204" pitchFamily="34" charset="0"/>
                </a:rPr>
                <a:t>PS19</a:t>
              </a:r>
            </a:p>
          </p:txBody>
        </p:sp>
        <p:grpSp>
          <p:nvGrpSpPr>
            <p:cNvPr id="178" name="Group 177">
              <a:extLst>
                <a:ext uri="{FF2B5EF4-FFF2-40B4-BE49-F238E27FC236}">
                  <a16:creationId xmlns:a16="http://schemas.microsoft.com/office/drawing/2014/main" id="{4022C5B9-9D43-5127-C994-74D07AD11210}"/>
                </a:ext>
              </a:extLst>
            </p:cNvPr>
            <p:cNvGrpSpPr/>
            <p:nvPr/>
          </p:nvGrpSpPr>
          <p:grpSpPr>
            <a:xfrm>
              <a:off x="1740736" y="3033149"/>
              <a:ext cx="1478032" cy="1373091"/>
              <a:chOff x="1740736" y="3033149"/>
              <a:chExt cx="1478032" cy="1373091"/>
            </a:xfrm>
          </p:grpSpPr>
          <p:grpSp>
            <p:nvGrpSpPr>
              <p:cNvPr id="174" name="Group 173">
                <a:extLst>
                  <a:ext uri="{FF2B5EF4-FFF2-40B4-BE49-F238E27FC236}">
                    <a16:creationId xmlns:a16="http://schemas.microsoft.com/office/drawing/2014/main" id="{ACFBFC82-B4AF-C7A4-53ED-F2EBAFFA5389}"/>
                  </a:ext>
                </a:extLst>
              </p:cNvPr>
              <p:cNvGrpSpPr/>
              <p:nvPr/>
            </p:nvGrpSpPr>
            <p:grpSpPr>
              <a:xfrm>
                <a:off x="1740736" y="3033149"/>
                <a:ext cx="1478032" cy="1373091"/>
                <a:chOff x="1740736" y="3033149"/>
                <a:chExt cx="1478032" cy="1373091"/>
              </a:xfrm>
            </p:grpSpPr>
            <p:grpSp>
              <p:nvGrpSpPr>
                <p:cNvPr id="171" name="Group 170">
                  <a:extLst>
                    <a:ext uri="{FF2B5EF4-FFF2-40B4-BE49-F238E27FC236}">
                      <a16:creationId xmlns:a16="http://schemas.microsoft.com/office/drawing/2014/main" id="{754E9E7C-C5CF-F931-58A0-2C79DBD529BD}"/>
                    </a:ext>
                  </a:extLst>
                </p:cNvPr>
                <p:cNvGrpSpPr/>
                <p:nvPr/>
              </p:nvGrpSpPr>
              <p:grpSpPr>
                <a:xfrm>
                  <a:off x="2013045" y="3033149"/>
                  <a:ext cx="372903" cy="1373091"/>
                  <a:chOff x="2013045" y="3033149"/>
                  <a:chExt cx="372903" cy="1373091"/>
                </a:xfrm>
              </p:grpSpPr>
              <p:sp>
                <p:nvSpPr>
                  <p:cNvPr id="165" name="TextBox 164">
                    <a:extLst>
                      <a:ext uri="{FF2B5EF4-FFF2-40B4-BE49-F238E27FC236}">
                        <a16:creationId xmlns:a16="http://schemas.microsoft.com/office/drawing/2014/main" id="{DC9583D2-869B-BDAB-606E-B330A1969E82}"/>
                      </a:ext>
                    </a:extLst>
                  </p:cNvPr>
                  <p:cNvSpPr txBox="1"/>
                  <p:nvPr/>
                </p:nvSpPr>
                <p:spPr>
                  <a:xfrm>
                    <a:off x="2013045" y="4160019"/>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0.0</a:t>
                    </a:r>
                  </a:p>
                </p:txBody>
              </p:sp>
              <p:sp>
                <p:nvSpPr>
                  <p:cNvPr id="166" name="TextBox 165">
                    <a:extLst>
                      <a:ext uri="{FF2B5EF4-FFF2-40B4-BE49-F238E27FC236}">
                        <a16:creationId xmlns:a16="http://schemas.microsoft.com/office/drawing/2014/main" id="{7719A14D-24CD-2353-6B97-E652BFF9E25C}"/>
                      </a:ext>
                    </a:extLst>
                  </p:cNvPr>
                  <p:cNvSpPr txBox="1"/>
                  <p:nvPr/>
                </p:nvSpPr>
                <p:spPr>
                  <a:xfrm>
                    <a:off x="2013045" y="3878303"/>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0.5</a:t>
                    </a:r>
                  </a:p>
                </p:txBody>
              </p:sp>
              <p:sp>
                <p:nvSpPr>
                  <p:cNvPr id="167" name="TextBox 166">
                    <a:extLst>
                      <a:ext uri="{FF2B5EF4-FFF2-40B4-BE49-F238E27FC236}">
                        <a16:creationId xmlns:a16="http://schemas.microsoft.com/office/drawing/2014/main" id="{D1BBCAB0-53B0-5C5D-9520-06CE0680EEE7}"/>
                      </a:ext>
                    </a:extLst>
                  </p:cNvPr>
                  <p:cNvSpPr txBox="1"/>
                  <p:nvPr/>
                </p:nvSpPr>
                <p:spPr>
                  <a:xfrm>
                    <a:off x="2013045" y="3596585"/>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1.0</a:t>
                    </a:r>
                  </a:p>
                </p:txBody>
              </p:sp>
              <p:sp>
                <p:nvSpPr>
                  <p:cNvPr id="168" name="TextBox 167">
                    <a:extLst>
                      <a:ext uri="{FF2B5EF4-FFF2-40B4-BE49-F238E27FC236}">
                        <a16:creationId xmlns:a16="http://schemas.microsoft.com/office/drawing/2014/main" id="{956755F9-8AFC-07AC-C40B-6C077D8121C3}"/>
                      </a:ext>
                    </a:extLst>
                  </p:cNvPr>
                  <p:cNvSpPr txBox="1"/>
                  <p:nvPr/>
                </p:nvSpPr>
                <p:spPr>
                  <a:xfrm>
                    <a:off x="2013045" y="3314867"/>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1.5</a:t>
                    </a:r>
                  </a:p>
                </p:txBody>
              </p:sp>
              <p:sp>
                <p:nvSpPr>
                  <p:cNvPr id="169" name="TextBox 168">
                    <a:extLst>
                      <a:ext uri="{FF2B5EF4-FFF2-40B4-BE49-F238E27FC236}">
                        <a16:creationId xmlns:a16="http://schemas.microsoft.com/office/drawing/2014/main" id="{9B0653DF-CB72-7EE8-DDB9-348E266A2971}"/>
                      </a:ext>
                    </a:extLst>
                  </p:cNvPr>
                  <p:cNvSpPr txBox="1"/>
                  <p:nvPr/>
                </p:nvSpPr>
                <p:spPr>
                  <a:xfrm>
                    <a:off x="2013045" y="3033149"/>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2.0</a:t>
                    </a:r>
                  </a:p>
                </p:txBody>
              </p:sp>
            </p:grpSp>
            <p:grpSp>
              <p:nvGrpSpPr>
                <p:cNvPr id="173" name="Group 172">
                  <a:extLst>
                    <a:ext uri="{FF2B5EF4-FFF2-40B4-BE49-F238E27FC236}">
                      <a16:creationId xmlns:a16="http://schemas.microsoft.com/office/drawing/2014/main" id="{758858FA-8DEA-8975-E3D5-385C6D2C7303}"/>
                    </a:ext>
                  </a:extLst>
                </p:cNvPr>
                <p:cNvGrpSpPr/>
                <p:nvPr/>
              </p:nvGrpSpPr>
              <p:grpSpPr>
                <a:xfrm>
                  <a:off x="1740736" y="3090672"/>
                  <a:ext cx="1478032" cy="1254426"/>
                  <a:chOff x="1740736" y="3090672"/>
                  <a:chExt cx="1478032" cy="1254426"/>
                </a:xfrm>
              </p:grpSpPr>
              <p:pic>
                <p:nvPicPr>
                  <p:cNvPr id="164" name="Picture 163">
                    <a:extLst>
                      <a:ext uri="{FF2B5EF4-FFF2-40B4-BE49-F238E27FC236}">
                        <a16:creationId xmlns:a16="http://schemas.microsoft.com/office/drawing/2014/main" id="{172665B0-AEA8-C859-0E88-7FBC76587F83}"/>
                      </a:ext>
                    </a:extLst>
                  </p:cNvPr>
                  <p:cNvPicPr>
                    <a:picLocks noChangeAspect="1"/>
                  </p:cNvPicPr>
                  <p:nvPr/>
                </p:nvPicPr>
                <p:blipFill>
                  <a:blip r:embed="rId12">
                    <a:alphaModFix/>
                  </a:blip>
                  <a:srcRect l="62306" t="8637" r="12575" b="63648"/>
                  <a:stretch/>
                </p:blipFill>
                <p:spPr>
                  <a:xfrm>
                    <a:off x="2327564" y="3090672"/>
                    <a:ext cx="891204" cy="1254426"/>
                  </a:xfrm>
                  <a:prstGeom prst="rect">
                    <a:avLst/>
                  </a:prstGeom>
                </p:spPr>
              </p:pic>
              <p:sp>
                <p:nvSpPr>
                  <p:cNvPr id="172" name="TextBox 171">
                    <a:extLst>
                      <a:ext uri="{FF2B5EF4-FFF2-40B4-BE49-F238E27FC236}">
                        <a16:creationId xmlns:a16="http://schemas.microsoft.com/office/drawing/2014/main" id="{CD1ED222-73B0-E9A2-036C-5F79FF15291F}"/>
                      </a:ext>
                    </a:extLst>
                  </p:cNvPr>
                  <p:cNvSpPr txBox="1"/>
                  <p:nvPr/>
                </p:nvSpPr>
                <p:spPr>
                  <a:xfrm rot="16200000">
                    <a:off x="1346718" y="3535542"/>
                    <a:ext cx="1188146"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CK2</a:t>
                    </a:r>
                    <a:r>
                      <a:rPr lang="el-GR" sz="1000" dirty="0">
                        <a:latin typeface="Arial" panose="020B0604020202020204" pitchFamily="34" charset="0"/>
                        <a:cs typeface="Arial" panose="020B0604020202020204" pitchFamily="34" charset="0"/>
                      </a:rPr>
                      <a:t>α</a:t>
                    </a:r>
                    <a:r>
                      <a:rPr lang="en-US" sz="1000" dirty="0">
                        <a:latin typeface="Arial" panose="020B0604020202020204" pitchFamily="34" charset="0"/>
                        <a:cs typeface="Arial" panose="020B0604020202020204" pitchFamily="34" charset="0"/>
                      </a:rPr>
                      <a:t>’ expression</a:t>
                    </a:r>
                  </a:p>
                  <a:p>
                    <a:pPr algn="ctr"/>
                    <a:r>
                      <a:rPr lang="en-US" sz="1000" dirty="0">
                        <a:latin typeface="Arial" panose="020B0604020202020204" pitchFamily="34" charset="0"/>
                        <a:cs typeface="Arial" panose="020B0604020202020204" pitchFamily="34" charset="0"/>
                      </a:rPr>
                      <a:t>(relative to PS19)</a:t>
                    </a:r>
                  </a:p>
                </p:txBody>
              </p:sp>
            </p:grpSp>
          </p:grpSp>
          <p:sp>
            <p:nvSpPr>
              <p:cNvPr id="177" name="Rectangle 176">
                <a:extLst>
                  <a:ext uri="{FF2B5EF4-FFF2-40B4-BE49-F238E27FC236}">
                    <a16:creationId xmlns:a16="http://schemas.microsoft.com/office/drawing/2014/main" id="{4B0A95DC-F916-D353-3239-3D9EF3AAA3AA}"/>
                  </a:ext>
                </a:extLst>
              </p:cNvPr>
              <p:cNvSpPr/>
              <p:nvPr/>
            </p:nvSpPr>
            <p:spPr>
              <a:xfrm>
                <a:off x="2575722" y="3120996"/>
                <a:ext cx="318618" cy="83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79" name="Google Shape;66;p14">
              <a:extLst>
                <a:ext uri="{FF2B5EF4-FFF2-40B4-BE49-F238E27FC236}">
                  <a16:creationId xmlns:a16="http://schemas.microsoft.com/office/drawing/2014/main" id="{8D2CFCC9-A59F-D3B1-280A-3045EDCC8340}"/>
                </a:ext>
              </a:extLst>
            </p:cNvPr>
            <p:cNvSpPr txBox="1"/>
            <p:nvPr/>
          </p:nvSpPr>
          <p:spPr>
            <a:xfrm>
              <a:off x="2581842" y="2996839"/>
              <a:ext cx="445034"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grpSp>
      <p:sp>
        <p:nvSpPr>
          <p:cNvPr id="156" name="Google Shape;156;p15">
            <a:extLst>
              <a:ext uri="{FF2B5EF4-FFF2-40B4-BE49-F238E27FC236}">
                <a16:creationId xmlns:a16="http://schemas.microsoft.com/office/drawing/2014/main" id="{90E5DED3-DCFC-698E-3418-7828CB100CF8}"/>
              </a:ext>
            </a:extLst>
          </p:cNvPr>
          <p:cNvSpPr txBox="1"/>
          <p:nvPr/>
        </p:nvSpPr>
        <p:spPr>
          <a:xfrm>
            <a:off x="5084277" y="1915820"/>
            <a:ext cx="553683"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latin typeface="Arial" panose="020B0604020202020204" pitchFamily="34" charset="0"/>
                <a:cs typeface="Arial" panose="020B0604020202020204" pitchFamily="34" charset="0"/>
              </a:rPr>
              <a:t>F</a:t>
            </a:r>
            <a:r>
              <a:rPr lang="en" sz="1600" b="1" dirty="0">
                <a:solidFill>
                  <a:srgbClr val="000000"/>
                </a:solidFill>
                <a:latin typeface="Arial" panose="020B0604020202020204" pitchFamily="34" charset="0"/>
                <a:cs typeface="Arial" panose="020B0604020202020204" pitchFamily="34" charset="0"/>
              </a:rPr>
              <a:t>)</a:t>
            </a:r>
            <a:endParaRPr sz="1600" b="1" dirty="0">
              <a:solidFill>
                <a:srgbClr val="000000"/>
              </a:solidFill>
              <a:latin typeface="Arial" panose="020B0604020202020204" pitchFamily="34" charset="0"/>
              <a:cs typeface="Arial" panose="020B0604020202020204" pitchFamily="34" charset="0"/>
            </a:endParaRPr>
          </a:p>
        </p:txBody>
      </p:sp>
      <p:sp>
        <p:nvSpPr>
          <p:cNvPr id="155" name="Google Shape;155;p15">
            <a:extLst>
              <a:ext uri="{FF2B5EF4-FFF2-40B4-BE49-F238E27FC236}">
                <a16:creationId xmlns:a16="http://schemas.microsoft.com/office/drawing/2014/main" id="{DCAA072D-B311-4D6D-DFFA-15BD0D150C65}"/>
              </a:ext>
            </a:extLst>
          </p:cNvPr>
          <p:cNvSpPr txBox="1"/>
          <p:nvPr/>
        </p:nvSpPr>
        <p:spPr>
          <a:xfrm>
            <a:off x="3658949" y="1915820"/>
            <a:ext cx="94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latin typeface="Arial" panose="020B0604020202020204" pitchFamily="34" charset="0"/>
                <a:cs typeface="Arial" panose="020B0604020202020204" pitchFamily="34" charset="0"/>
              </a:rPr>
              <a:t>E</a:t>
            </a:r>
            <a:r>
              <a:rPr lang="en" sz="1600" b="1" dirty="0">
                <a:solidFill>
                  <a:srgbClr val="000000"/>
                </a:solidFill>
                <a:latin typeface="Arial" panose="020B0604020202020204" pitchFamily="34" charset="0"/>
                <a:cs typeface="Arial" panose="020B0604020202020204" pitchFamily="34" charset="0"/>
              </a:rPr>
              <a:t>)</a:t>
            </a:r>
            <a:endParaRPr sz="1600" b="1" dirty="0">
              <a:solidFill>
                <a:srgbClr val="000000"/>
              </a:solidFill>
              <a:latin typeface="Arial" panose="020B0604020202020204" pitchFamily="34" charset="0"/>
              <a:cs typeface="Arial" panose="020B0604020202020204" pitchFamily="34" charset="0"/>
            </a:endParaRPr>
          </a:p>
        </p:txBody>
      </p:sp>
      <p:grpSp>
        <p:nvGrpSpPr>
          <p:cNvPr id="200" name="Group 199">
            <a:extLst>
              <a:ext uri="{FF2B5EF4-FFF2-40B4-BE49-F238E27FC236}">
                <a16:creationId xmlns:a16="http://schemas.microsoft.com/office/drawing/2014/main" id="{6EC56651-651B-D7B5-DE71-3EB76D19BD03}"/>
              </a:ext>
            </a:extLst>
          </p:cNvPr>
          <p:cNvGrpSpPr/>
          <p:nvPr/>
        </p:nvGrpSpPr>
        <p:grpSpPr>
          <a:xfrm>
            <a:off x="4033244" y="3755088"/>
            <a:ext cx="2770288" cy="2116893"/>
            <a:chOff x="3407260" y="1687848"/>
            <a:chExt cx="3165109" cy="2504886"/>
          </a:xfrm>
        </p:grpSpPr>
        <p:grpSp>
          <p:nvGrpSpPr>
            <p:cNvPr id="185" name="Group 184">
              <a:extLst>
                <a:ext uri="{FF2B5EF4-FFF2-40B4-BE49-F238E27FC236}">
                  <a16:creationId xmlns:a16="http://schemas.microsoft.com/office/drawing/2014/main" id="{BFBCB9EB-00F5-50B1-1AD3-6903CD2FDC63}"/>
                </a:ext>
              </a:extLst>
            </p:cNvPr>
            <p:cNvGrpSpPr/>
            <p:nvPr/>
          </p:nvGrpSpPr>
          <p:grpSpPr>
            <a:xfrm>
              <a:off x="3657043" y="1687848"/>
              <a:ext cx="1826053" cy="385760"/>
              <a:chOff x="3657043" y="1687848"/>
              <a:chExt cx="1826053" cy="385760"/>
            </a:xfrm>
          </p:grpSpPr>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84B6A7B6-1A84-8B1D-6A47-736112C05DF9}"/>
                      </a:ext>
                    </a:extLst>
                  </p14:cNvPr>
                  <p14:cNvContentPartPr/>
                  <p14:nvPr/>
                </p14:nvContentPartPr>
                <p14:xfrm>
                  <a:off x="5336032" y="1963287"/>
                  <a:ext cx="360" cy="360"/>
                </p14:xfrm>
              </p:contentPart>
            </mc:Choice>
            <mc:Fallback xmlns="">
              <p:pic>
                <p:nvPicPr>
                  <p:cNvPr id="19" name="Ink 18">
                    <a:extLst>
                      <a:ext uri="{FF2B5EF4-FFF2-40B4-BE49-F238E27FC236}">
                        <a16:creationId xmlns:a16="http://schemas.microsoft.com/office/drawing/2014/main" id="{84B6A7B6-1A84-8B1D-6A47-736112C05DF9}"/>
                      </a:ext>
                    </a:extLst>
                  </p:cNvPr>
                  <p:cNvPicPr/>
                  <p:nvPr/>
                </p:nvPicPr>
                <p:blipFill>
                  <a:blip r:embed="rId15"/>
                  <a:stretch>
                    <a:fillRect/>
                  </a:stretch>
                </p:blipFill>
                <p:spPr>
                  <a:xfrm>
                    <a:off x="5331712" y="1958967"/>
                    <a:ext cx="9000" cy="9000"/>
                  </a:xfrm>
                  <a:prstGeom prst="rect">
                    <a:avLst/>
                  </a:prstGeom>
                </p:spPr>
              </p:pic>
            </mc:Fallback>
          </mc:AlternateContent>
          <p:pic>
            <p:nvPicPr>
              <p:cNvPr id="11" name="Picture 10">
                <a:extLst>
                  <a:ext uri="{FF2B5EF4-FFF2-40B4-BE49-F238E27FC236}">
                    <a16:creationId xmlns:a16="http://schemas.microsoft.com/office/drawing/2014/main" id="{050ECB31-7971-B0C8-1F32-232FA9215D2E}"/>
                  </a:ext>
                </a:extLst>
              </p:cNvPr>
              <p:cNvPicPr>
                <a:picLocks noChangeAspect="1"/>
              </p:cNvPicPr>
              <p:nvPr/>
            </p:nvPicPr>
            <p:blipFill>
              <a:blip r:embed="rId16"/>
              <a:srcRect l="70783" t="18705" r="24494" b="74896"/>
              <a:stretch/>
            </p:blipFill>
            <p:spPr>
              <a:xfrm>
                <a:off x="3657043" y="1714351"/>
                <a:ext cx="218443" cy="162946"/>
              </a:xfrm>
              <a:prstGeom prst="rect">
                <a:avLst/>
              </a:prstGeom>
            </p:spPr>
          </p:pic>
          <p:pic>
            <p:nvPicPr>
              <p:cNvPr id="12" name="Picture 11">
                <a:extLst>
                  <a:ext uri="{FF2B5EF4-FFF2-40B4-BE49-F238E27FC236}">
                    <a16:creationId xmlns:a16="http://schemas.microsoft.com/office/drawing/2014/main" id="{4F9BE340-60E2-DB7D-29ED-F26601745FD3}"/>
                  </a:ext>
                </a:extLst>
              </p:cNvPr>
              <p:cNvPicPr>
                <a:picLocks noChangeAspect="1"/>
              </p:cNvPicPr>
              <p:nvPr/>
            </p:nvPicPr>
            <p:blipFill>
              <a:blip r:embed="rId16">
                <a:alphaModFix/>
              </a:blip>
              <a:srcRect l="71023" t="28908" r="24107" b="68097"/>
              <a:stretch/>
            </p:blipFill>
            <p:spPr>
              <a:xfrm>
                <a:off x="4372864" y="1766046"/>
                <a:ext cx="225287" cy="76262"/>
              </a:xfrm>
              <a:prstGeom prst="rect">
                <a:avLst/>
              </a:prstGeom>
            </p:spPr>
          </p:pic>
          <p:pic>
            <p:nvPicPr>
              <p:cNvPr id="16" name="Picture 15">
                <a:extLst>
                  <a:ext uri="{FF2B5EF4-FFF2-40B4-BE49-F238E27FC236}">
                    <a16:creationId xmlns:a16="http://schemas.microsoft.com/office/drawing/2014/main" id="{0E09FA2C-B430-A061-9019-87F4A621E39C}"/>
                  </a:ext>
                </a:extLst>
              </p:cNvPr>
              <p:cNvPicPr>
                <a:picLocks noChangeAspect="1"/>
              </p:cNvPicPr>
              <p:nvPr/>
            </p:nvPicPr>
            <p:blipFill>
              <a:blip r:embed="rId16">
                <a:alphaModFix/>
              </a:blip>
              <a:srcRect l="70808" t="36653" r="24895" b="60200"/>
              <a:stretch/>
            </p:blipFill>
            <p:spPr>
              <a:xfrm>
                <a:off x="3661526" y="1877717"/>
                <a:ext cx="198792" cy="80118"/>
              </a:xfrm>
              <a:prstGeom prst="rect">
                <a:avLst/>
              </a:prstGeom>
            </p:spPr>
          </p:pic>
          <p:pic>
            <p:nvPicPr>
              <p:cNvPr id="22" name="Picture 21">
                <a:extLst>
                  <a:ext uri="{FF2B5EF4-FFF2-40B4-BE49-F238E27FC236}">
                    <a16:creationId xmlns:a16="http://schemas.microsoft.com/office/drawing/2014/main" id="{C55A0856-14A7-CE89-A083-468175C3EBC1}"/>
                  </a:ext>
                </a:extLst>
              </p:cNvPr>
              <p:cNvPicPr>
                <a:picLocks noChangeAspect="1"/>
              </p:cNvPicPr>
              <p:nvPr/>
            </p:nvPicPr>
            <p:blipFill>
              <a:blip r:embed="rId16">
                <a:alphaModFix/>
              </a:blip>
              <a:srcRect l="70707" t="44672" r="24424" b="52195"/>
              <a:stretch/>
            </p:blipFill>
            <p:spPr>
              <a:xfrm>
                <a:off x="4357982" y="1870954"/>
                <a:ext cx="225287" cy="79758"/>
              </a:xfrm>
              <a:prstGeom prst="rect">
                <a:avLst/>
              </a:prstGeom>
            </p:spPr>
          </p:pic>
          <p:sp>
            <p:nvSpPr>
              <p:cNvPr id="181" name="TextBox 180">
                <a:extLst>
                  <a:ext uri="{FF2B5EF4-FFF2-40B4-BE49-F238E27FC236}">
                    <a16:creationId xmlns:a16="http://schemas.microsoft.com/office/drawing/2014/main" id="{115DC804-2442-8724-E60D-150D3686363B}"/>
                  </a:ext>
                </a:extLst>
              </p:cNvPr>
              <p:cNvSpPr txBox="1"/>
              <p:nvPr/>
            </p:nvSpPr>
            <p:spPr>
              <a:xfrm>
                <a:off x="3776357" y="1688606"/>
                <a:ext cx="34336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WT</a:t>
                </a:r>
              </a:p>
            </p:txBody>
          </p:sp>
          <p:sp>
            <p:nvSpPr>
              <p:cNvPr id="182" name="TextBox 181">
                <a:extLst>
                  <a:ext uri="{FF2B5EF4-FFF2-40B4-BE49-F238E27FC236}">
                    <a16:creationId xmlns:a16="http://schemas.microsoft.com/office/drawing/2014/main" id="{C75249C3-A1B4-00CD-E2BB-E7D0CB67F75A}"/>
                  </a:ext>
                </a:extLst>
              </p:cNvPr>
              <p:cNvSpPr txBox="1"/>
              <p:nvPr/>
            </p:nvSpPr>
            <p:spPr>
              <a:xfrm>
                <a:off x="4476818" y="1687848"/>
                <a:ext cx="437941"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PS19</a:t>
                </a:r>
              </a:p>
            </p:txBody>
          </p:sp>
          <p:sp>
            <p:nvSpPr>
              <p:cNvPr id="183" name="TextBox 182">
                <a:extLst>
                  <a:ext uri="{FF2B5EF4-FFF2-40B4-BE49-F238E27FC236}">
                    <a16:creationId xmlns:a16="http://schemas.microsoft.com/office/drawing/2014/main" id="{5876E98F-76A8-ACBC-109D-EC7645452827}"/>
                  </a:ext>
                </a:extLst>
              </p:cNvPr>
              <p:cNvSpPr txBox="1"/>
              <p:nvPr/>
            </p:nvSpPr>
            <p:spPr>
              <a:xfrm>
                <a:off x="4476818" y="1818677"/>
                <a:ext cx="1006278"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PS19;CK2</a:t>
                </a:r>
                <a:r>
                  <a:rPr lang="el-GR" sz="800" dirty="0">
                    <a:latin typeface="Arial" panose="020B0604020202020204" pitchFamily="34" charset="0"/>
                    <a:cs typeface="Arial" panose="020B0604020202020204" pitchFamily="34" charset="0"/>
                  </a:rPr>
                  <a:t>α</a:t>
                </a:r>
                <a:r>
                  <a:rPr lang="en-US" sz="800" dirty="0">
                    <a:latin typeface="Arial" panose="020B0604020202020204" pitchFamily="34" charset="0"/>
                    <a:cs typeface="Arial" panose="020B0604020202020204" pitchFamily="34" charset="0"/>
                  </a:rPr>
                  <a:t>’</a:t>
                </a:r>
                <a:r>
                  <a:rPr lang="en-US" sz="800" baseline="30000" dirty="0">
                    <a:latin typeface="Arial" panose="020B0604020202020204" pitchFamily="34" charset="0"/>
                    <a:cs typeface="Arial" panose="020B0604020202020204" pitchFamily="34" charset="0"/>
                  </a:rPr>
                  <a:t>(+/-)</a:t>
                </a:r>
              </a:p>
            </p:txBody>
          </p:sp>
          <p:sp>
            <p:nvSpPr>
              <p:cNvPr id="184" name="TextBox 183">
                <a:extLst>
                  <a:ext uri="{FF2B5EF4-FFF2-40B4-BE49-F238E27FC236}">
                    <a16:creationId xmlns:a16="http://schemas.microsoft.com/office/drawing/2014/main" id="{40F30A43-9B24-2713-4000-1CB90612ACE0}"/>
                  </a:ext>
                </a:extLst>
              </p:cNvPr>
              <p:cNvSpPr txBox="1"/>
              <p:nvPr/>
            </p:nvSpPr>
            <p:spPr>
              <a:xfrm>
                <a:off x="3764331" y="1818675"/>
                <a:ext cx="750248" cy="254933"/>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CK2</a:t>
                </a:r>
                <a:r>
                  <a:rPr lang="el-GR" sz="800" dirty="0">
                    <a:latin typeface="Arial" panose="020B0604020202020204" pitchFamily="34" charset="0"/>
                    <a:cs typeface="Arial" panose="020B0604020202020204" pitchFamily="34" charset="0"/>
                  </a:rPr>
                  <a:t>α</a:t>
                </a:r>
                <a:r>
                  <a:rPr lang="en-US" sz="800" dirty="0">
                    <a:latin typeface="Arial" panose="020B0604020202020204" pitchFamily="34" charset="0"/>
                    <a:cs typeface="Arial" panose="020B0604020202020204" pitchFamily="34" charset="0"/>
                  </a:rPr>
                  <a:t>’</a:t>
                </a:r>
                <a:r>
                  <a:rPr lang="en-US" sz="800" baseline="30000" dirty="0">
                    <a:latin typeface="Arial" panose="020B0604020202020204" pitchFamily="34" charset="0"/>
                    <a:cs typeface="Arial" panose="020B0604020202020204" pitchFamily="34" charset="0"/>
                  </a:rPr>
                  <a:t>(+/-)</a:t>
                </a:r>
              </a:p>
            </p:txBody>
          </p:sp>
        </p:grpSp>
        <p:grpSp>
          <p:nvGrpSpPr>
            <p:cNvPr id="198" name="Group 197">
              <a:extLst>
                <a:ext uri="{FF2B5EF4-FFF2-40B4-BE49-F238E27FC236}">
                  <a16:creationId xmlns:a16="http://schemas.microsoft.com/office/drawing/2014/main" id="{1F6967C6-8703-80C1-6DCC-ACA95F0FCB1B}"/>
                </a:ext>
              </a:extLst>
            </p:cNvPr>
            <p:cNvGrpSpPr/>
            <p:nvPr/>
          </p:nvGrpSpPr>
          <p:grpSpPr>
            <a:xfrm>
              <a:off x="3407260" y="2131535"/>
              <a:ext cx="3165109" cy="1908799"/>
              <a:chOff x="3407260" y="2131535"/>
              <a:chExt cx="3165109" cy="1908799"/>
            </a:xfrm>
          </p:grpSpPr>
          <p:pic>
            <p:nvPicPr>
              <p:cNvPr id="8" name="Picture 7">
                <a:extLst>
                  <a:ext uri="{FF2B5EF4-FFF2-40B4-BE49-F238E27FC236}">
                    <a16:creationId xmlns:a16="http://schemas.microsoft.com/office/drawing/2014/main" id="{215F95FF-1085-5FEF-95E3-75D88D420E96}"/>
                  </a:ext>
                </a:extLst>
              </p:cNvPr>
              <p:cNvPicPr>
                <a:picLocks noChangeAspect="1"/>
              </p:cNvPicPr>
              <p:nvPr/>
            </p:nvPicPr>
            <p:blipFill>
              <a:blip r:embed="rId16"/>
              <a:srcRect l="11376" t="14883" r="31764" b="18073"/>
              <a:stretch/>
            </p:blipFill>
            <p:spPr>
              <a:xfrm>
                <a:off x="3942075" y="2131535"/>
                <a:ext cx="2630294" cy="1707259"/>
              </a:xfrm>
              <a:prstGeom prst="rect">
                <a:avLst/>
              </a:prstGeom>
            </p:spPr>
          </p:pic>
          <p:grpSp>
            <p:nvGrpSpPr>
              <p:cNvPr id="192" name="Group 191">
                <a:extLst>
                  <a:ext uri="{FF2B5EF4-FFF2-40B4-BE49-F238E27FC236}">
                    <a16:creationId xmlns:a16="http://schemas.microsoft.com/office/drawing/2014/main" id="{4F1E02C9-E17B-2FEF-2C95-007798FC14C3}"/>
                  </a:ext>
                </a:extLst>
              </p:cNvPr>
              <p:cNvGrpSpPr/>
              <p:nvPr/>
            </p:nvGrpSpPr>
            <p:grpSpPr>
              <a:xfrm>
                <a:off x="3407260" y="2181727"/>
                <a:ext cx="609748" cy="1702404"/>
                <a:chOff x="3407260" y="2181727"/>
                <a:chExt cx="609748" cy="1702404"/>
              </a:xfrm>
            </p:grpSpPr>
            <p:sp>
              <p:nvSpPr>
                <p:cNvPr id="186" name="TextBox 185">
                  <a:extLst>
                    <a:ext uri="{FF2B5EF4-FFF2-40B4-BE49-F238E27FC236}">
                      <a16:creationId xmlns:a16="http://schemas.microsoft.com/office/drawing/2014/main" id="{C39AD152-E175-E6F9-F821-E6B83FC7286F}"/>
                    </a:ext>
                  </a:extLst>
                </p:cNvPr>
                <p:cNvSpPr txBox="1"/>
                <p:nvPr/>
              </p:nvSpPr>
              <p:spPr>
                <a:xfrm rot="16200000">
                  <a:off x="2706267" y="2882720"/>
                  <a:ext cx="1648208" cy="246221"/>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Probability of Survival (%)</a:t>
                  </a:r>
                </a:p>
              </p:txBody>
            </p:sp>
            <p:grpSp>
              <p:nvGrpSpPr>
                <p:cNvPr id="191" name="Group 190">
                  <a:extLst>
                    <a:ext uri="{FF2B5EF4-FFF2-40B4-BE49-F238E27FC236}">
                      <a16:creationId xmlns:a16="http://schemas.microsoft.com/office/drawing/2014/main" id="{C74ED254-A613-0246-6755-41D96E187575}"/>
                    </a:ext>
                  </a:extLst>
                </p:cNvPr>
                <p:cNvGrpSpPr/>
                <p:nvPr/>
              </p:nvGrpSpPr>
              <p:grpSpPr>
                <a:xfrm>
                  <a:off x="3498115" y="2250316"/>
                  <a:ext cx="518893" cy="1633815"/>
                  <a:chOff x="3498115" y="2250316"/>
                  <a:chExt cx="518893" cy="1633815"/>
                </a:xfrm>
              </p:grpSpPr>
              <p:sp>
                <p:nvSpPr>
                  <p:cNvPr id="188" name="TextBox 187">
                    <a:extLst>
                      <a:ext uri="{FF2B5EF4-FFF2-40B4-BE49-F238E27FC236}">
                        <a16:creationId xmlns:a16="http://schemas.microsoft.com/office/drawing/2014/main" id="{09EAEB0F-5771-C84D-63D4-7B8E46EA7450}"/>
                      </a:ext>
                    </a:extLst>
                  </p:cNvPr>
                  <p:cNvSpPr txBox="1"/>
                  <p:nvPr/>
                </p:nvSpPr>
                <p:spPr>
                  <a:xfrm>
                    <a:off x="3644105" y="3637910"/>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a:t>
                    </a:r>
                  </a:p>
                </p:txBody>
              </p:sp>
              <p:sp>
                <p:nvSpPr>
                  <p:cNvPr id="189" name="TextBox 188">
                    <a:extLst>
                      <a:ext uri="{FF2B5EF4-FFF2-40B4-BE49-F238E27FC236}">
                        <a16:creationId xmlns:a16="http://schemas.microsoft.com/office/drawing/2014/main" id="{E88514CD-15BF-F1B7-AECF-26FD0CFE4F3B}"/>
                      </a:ext>
                    </a:extLst>
                  </p:cNvPr>
                  <p:cNvSpPr txBox="1"/>
                  <p:nvPr/>
                </p:nvSpPr>
                <p:spPr>
                  <a:xfrm>
                    <a:off x="3644105" y="2936294"/>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50</a:t>
                    </a:r>
                  </a:p>
                </p:txBody>
              </p:sp>
              <p:sp>
                <p:nvSpPr>
                  <p:cNvPr id="190" name="TextBox 189">
                    <a:extLst>
                      <a:ext uri="{FF2B5EF4-FFF2-40B4-BE49-F238E27FC236}">
                        <a16:creationId xmlns:a16="http://schemas.microsoft.com/office/drawing/2014/main" id="{AE50C03B-91E7-11B2-5925-F876696CD117}"/>
                      </a:ext>
                    </a:extLst>
                  </p:cNvPr>
                  <p:cNvSpPr txBox="1"/>
                  <p:nvPr/>
                </p:nvSpPr>
                <p:spPr>
                  <a:xfrm>
                    <a:off x="3498115" y="2250316"/>
                    <a:ext cx="518893" cy="282245"/>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100</a:t>
                    </a:r>
                  </a:p>
                </p:txBody>
              </p:sp>
            </p:grpSp>
          </p:grpSp>
          <p:grpSp>
            <p:nvGrpSpPr>
              <p:cNvPr id="197" name="Group 196">
                <a:extLst>
                  <a:ext uri="{FF2B5EF4-FFF2-40B4-BE49-F238E27FC236}">
                    <a16:creationId xmlns:a16="http://schemas.microsoft.com/office/drawing/2014/main" id="{CE3B59C9-60EC-CD84-18F9-F163CAE0FEBB}"/>
                  </a:ext>
                </a:extLst>
              </p:cNvPr>
              <p:cNvGrpSpPr/>
              <p:nvPr/>
            </p:nvGrpSpPr>
            <p:grpSpPr>
              <a:xfrm>
                <a:off x="3759837" y="3794113"/>
                <a:ext cx="2754556" cy="246221"/>
                <a:chOff x="3759837" y="3794113"/>
                <a:chExt cx="2754556" cy="246221"/>
              </a:xfrm>
            </p:grpSpPr>
            <p:sp>
              <p:nvSpPr>
                <p:cNvPr id="193" name="TextBox 192">
                  <a:extLst>
                    <a:ext uri="{FF2B5EF4-FFF2-40B4-BE49-F238E27FC236}">
                      <a16:creationId xmlns:a16="http://schemas.microsoft.com/office/drawing/2014/main" id="{6B425724-89CC-25A4-D2B3-57C413539424}"/>
                    </a:ext>
                  </a:extLst>
                </p:cNvPr>
                <p:cNvSpPr txBox="1"/>
                <p:nvPr/>
              </p:nvSpPr>
              <p:spPr>
                <a:xfrm>
                  <a:off x="3759837" y="3794113"/>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a:t>
                  </a:r>
                </a:p>
              </p:txBody>
            </p:sp>
            <p:sp>
              <p:nvSpPr>
                <p:cNvPr id="194" name="TextBox 193">
                  <a:extLst>
                    <a:ext uri="{FF2B5EF4-FFF2-40B4-BE49-F238E27FC236}">
                      <a16:creationId xmlns:a16="http://schemas.microsoft.com/office/drawing/2014/main" id="{F3487846-2551-BB84-4A88-A26A2281F260}"/>
                    </a:ext>
                  </a:extLst>
                </p:cNvPr>
                <p:cNvSpPr txBox="1"/>
                <p:nvPr/>
              </p:nvSpPr>
              <p:spPr>
                <a:xfrm>
                  <a:off x="4582794" y="3794113"/>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20</a:t>
                  </a:r>
                </a:p>
              </p:txBody>
            </p:sp>
            <p:sp>
              <p:nvSpPr>
                <p:cNvPr id="195" name="TextBox 194">
                  <a:extLst>
                    <a:ext uri="{FF2B5EF4-FFF2-40B4-BE49-F238E27FC236}">
                      <a16:creationId xmlns:a16="http://schemas.microsoft.com/office/drawing/2014/main" id="{9E3A90A8-7CFD-12CC-4342-8C772C532F8E}"/>
                    </a:ext>
                  </a:extLst>
                </p:cNvPr>
                <p:cNvSpPr txBox="1"/>
                <p:nvPr/>
              </p:nvSpPr>
              <p:spPr>
                <a:xfrm>
                  <a:off x="5348674" y="3794113"/>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40</a:t>
                  </a:r>
                </a:p>
              </p:txBody>
            </p:sp>
            <p:sp>
              <p:nvSpPr>
                <p:cNvPr id="196" name="TextBox 195">
                  <a:extLst>
                    <a:ext uri="{FF2B5EF4-FFF2-40B4-BE49-F238E27FC236}">
                      <a16:creationId xmlns:a16="http://schemas.microsoft.com/office/drawing/2014/main" id="{82968B7B-3F0F-A61B-D95B-66FB226BC0B8}"/>
                    </a:ext>
                  </a:extLst>
                </p:cNvPr>
                <p:cNvSpPr txBox="1"/>
                <p:nvPr/>
              </p:nvSpPr>
              <p:spPr>
                <a:xfrm>
                  <a:off x="6141490" y="3794113"/>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60</a:t>
                  </a:r>
                </a:p>
              </p:txBody>
            </p:sp>
          </p:grpSp>
        </p:grpSp>
        <p:sp>
          <p:nvSpPr>
            <p:cNvPr id="199" name="TextBox 198">
              <a:extLst>
                <a:ext uri="{FF2B5EF4-FFF2-40B4-BE49-F238E27FC236}">
                  <a16:creationId xmlns:a16="http://schemas.microsoft.com/office/drawing/2014/main" id="{60A3FD9F-155A-6E20-F5D9-6BE10D4087D3}"/>
                </a:ext>
              </a:extLst>
            </p:cNvPr>
            <p:cNvSpPr txBox="1"/>
            <p:nvPr/>
          </p:nvSpPr>
          <p:spPr>
            <a:xfrm>
              <a:off x="4735194" y="3946513"/>
              <a:ext cx="670557"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Weeks</a:t>
              </a:r>
            </a:p>
          </p:txBody>
        </p:sp>
      </p:grpSp>
      <p:sp>
        <p:nvSpPr>
          <p:cNvPr id="2" name="TextBox 1">
            <a:extLst>
              <a:ext uri="{FF2B5EF4-FFF2-40B4-BE49-F238E27FC236}">
                <a16:creationId xmlns:a16="http://schemas.microsoft.com/office/drawing/2014/main" id="{62A5429C-953B-4304-4386-24F2F10473FF}"/>
              </a:ext>
            </a:extLst>
          </p:cNvPr>
          <p:cNvSpPr txBox="1"/>
          <p:nvPr/>
        </p:nvSpPr>
        <p:spPr>
          <a:xfrm>
            <a:off x="158465" y="6225814"/>
            <a:ext cx="6499654" cy="258532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2</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Generation of a CK2α’ haploinsufficient tauopathy model. (A)</a:t>
            </a:r>
            <a:r>
              <a:rPr lang="en-US" sz="1200" dirty="0">
                <a:latin typeface="Arial" panose="020B0604020202020204" pitchFamily="34" charset="0"/>
                <a:cs typeface="Arial" panose="020B0604020202020204" pitchFamily="34" charset="0"/>
              </a:rPr>
              <a:t> The PS19 mouse model was crossed with mice haploinsufficient for CK2α’ (Illustration from NIAID NIH BIOART Source (bioart.niaid.nih.gov/</a:t>
            </a:r>
            <a:r>
              <a:rPr lang="en-US" sz="1200" dirty="0" err="1">
                <a:latin typeface="Arial" panose="020B0604020202020204" pitchFamily="34" charset="0"/>
                <a:cs typeface="Arial" panose="020B0604020202020204" pitchFamily="34" charset="0"/>
              </a:rPr>
              <a:t>bioart</a:t>
            </a:r>
            <a:r>
              <a:rPr lang="en-US" sz="1200" dirty="0">
                <a:latin typeface="Arial" panose="020B0604020202020204" pitchFamily="34" charset="0"/>
                <a:cs typeface="Arial" panose="020B0604020202020204" pitchFamily="34" charset="0"/>
              </a:rPr>
              <a:t>/283 &amp; bioart.niaid.nih.gov/</a:t>
            </a:r>
            <a:r>
              <a:rPr lang="en-US" sz="1200" dirty="0" err="1">
                <a:latin typeface="Arial" panose="020B0604020202020204" pitchFamily="34" charset="0"/>
                <a:cs typeface="Arial" panose="020B0604020202020204" pitchFamily="34" charset="0"/>
              </a:rPr>
              <a:t>bioart</a:t>
            </a:r>
            <a:r>
              <a:rPr lang="en-US" sz="1200" dirty="0">
                <a:latin typeface="Arial" panose="020B0604020202020204" pitchFamily="34" charset="0"/>
                <a:cs typeface="Arial" panose="020B0604020202020204" pitchFamily="34" charset="0"/>
              </a:rPr>
              <a:t>/281). </a:t>
            </a:r>
            <a:r>
              <a:rPr lang="en-US" sz="1200" b="1" dirty="0">
                <a:latin typeface="Arial" panose="020B0604020202020204" pitchFamily="34" charset="0"/>
                <a:cs typeface="Arial" panose="020B0604020202020204" pitchFamily="34" charset="0"/>
              </a:rPr>
              <a:t>(B) </a:t>
            </a:r>
            <a:r>
              <a:rPr lang="en-US" sz="1200" dirty="0">
                <a:latin typeface="Arial" panose="020B0604020202020204" pitchFamily="34" charset="0"/>
                <a:cs typeface="Arial" panose="020B0604020202020204" pitchFamily="34" charset="0"/>
              </a:rPr>
              <a:t>CK2α’ immunoblotting in the hippocampus of symptomatic mice (Uncropped blots are shown). (</a:t>
            </a:r>
            <a:r>
              <a:rPr lang="en-US" sz="1200" b="1" dirty="0">
                <a:latin typeface="Arial" panose="020B0604020202020204" pitchFamily="34" charset="0"/>
                <a:cs typeface="Arial" panose="020B0604020202020204" pitchFamily="34" charset="0"/>
              </a:rPr>
              <a:t>C, D</a:t>
            </a:r>
            <a:r>
              <a:rPr lang="en-US" sz="1200" dirty="0">
                <a:latin typeface="Arial" panose="020B0604020202020204" pitchFamily="34" charset="0"/>
                <a:cs typeface="Arial" panose="020B0604020202020204" pitchFamily="34" charset="0"/>
              </a:rPr>
              <a:t>) Quantification of CK2α’ levels from B in 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mice relative to WT and PS19;CK2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r>
              <a:rPr lang="en-US" sz="1200" baseline="300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mice relative to PS19 mice in symptomatic hippocampus (n=6 mice/genotype). </a:t>
            </a:r>
            <a:r>
              <a:rPr lang="en-US" sz="1200" dirty="0">
                <a:latin typeface="Arial" panose="020B0604020202020204" pitchFamily="34" charset="0"/>
                <a:ea typeface="Cambria Math" panose="02040503050406030204" pitchFamily="18" charset="0"/>
                <a:cs typeface="Arial" panose="020B0604020202020204" pitchFamily="34" charset="0"/>
              </a:rPr>
              <a:t>Arrow (→) indicates </a:t>
            </a:r>
            <a:r>
              <a:rPr lang="en-US" sz="1200" dirty="0">
                <a:latin typeface="Arial" panose="020B0604020202020204" pitchFamily="34" charset="0"/>
                <a:cs typeface="Arial" panose="020B0604020202020204" pitchFamily="34" charset="0"/>
              </a:rPr>
              <a:t>CK2</a:t>
            </a:r>
            <a:r>
              <a:rPr lang="el-GR" sz="1200" dirty="0">
                <a:latin typeface="Arial" panose="020B0604020202020204" pitchFamily="34" charset="0"/>
                <a:ea typeface="Cambria Math" panose="02040503050406030204" pitchFamily="18" charset="0"/>
                <a:cs typeface="Arial" panose="020B0604020202020204" pitchFamily="34" charset="0"/>
              </a:rPr>
              <a:t>α</a:t>
            </a:r>
            <a:r>
              <a:rPr lang="en-US" sz="1200" dirty="0">
                <a:latin typeface="Arial" panose="020B0604020202020204" pitchFamily="34" charset="0"/>
                <a:ea typeface="Cambria Math" panose="02040503050406030204" pitchFamily="18" charset="0"/>
                <a:cs typeface="Arial" panose="020B0604020202020204" pitchFamily="34" charset="0"/>
              </a:rPr>
              <a:t>’ band, asterisk (*) indicates unspecific band. </a:t>
            </a:r>
            <a:r>
              <a:rPr lang="en-US" sz="1200" b="1" dirty="0">
                <a:latin typeface="Arial" panose="020B0604020202020204" pitchFamily="34" charset="0"/>
                <a:cs typeface="Arial" panose="020B0604020202020204" pitchFamily="34" charset="0"/>
              </a:rPr>
              <a:t>(E, F) </a:t>
            </a:r>
            <a:r>
              <a:rPr lang="en-US" sz="1200" dirty="0">
                <a:latin typeface="Arial" panose="020B0604020202020204" pitchFamily="34" charset="0"/>
                <a:cs typeface="Arial" panose="020B0604020202020204" pitchFamily="34" charset="0"/>
              </a:rPr>
              <a:t>Relative mRNA expression of CK2α’ in 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mice relative to WT and PS19;CK2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mice relative to PS19 mice in the symptomatic hippocampus from qPCR (n=3 mice/genotype). </a:t>
            </a:r>
            <a:r>
              <a:rPr lang="en-US" sz="1200" b="1" dirty="0">
                <a:latin typeface="Arial" panose="020B0604020202020204" pitchFamily="34" charset="0"/>
                <a:cs typeface="Arial" panose="020B0604020202020204" pitchFamily="34" charset="0"/>
              </a:rPr>
              <a:t>(G) </a:t>
            </a:r>
            <a:r>
              <a:rPr lang="en-US" sz="1200" dirty="0">
                <a:latin typeface="Arial" panose="020B0604020202020204" pitchFamily="34" charset="0"/>
                <a:cs typeface="Arial" panose="020B0604020202020204" pitchFamily="34" charset="0"/>
              </a:rPr>
              <a:t>Survival curves up to 60 weeks for all 4 genotypes (n=64-74 mice/genotype). Data are shown as mean ± SEM. Statistical analyses were conducted using unpaired t-test *p&lt;0.05, **p&lt;0.01, ***p&lt;0.001. </a:t>
            </a:r>
          </a:p>
          <a:p>
            <a:endParaRPr lang="en-US" dirty="0"/>
          </a:p>
        </p:txBody>
      </p:sp>
      <p:cxnSp>
        <p:nvCxnSpPr>
          <p:cNvPr id="6" name="Google Shape;145;p15">
            <a:extLst>
              <a:ext uri="{FF2B5EF4-FFF2-40B4-BE49-F238E27FC236}">
                <a16:creationId xmlns:a16="http://schemas.microsoft.com/office/drawing/2014/main" id="{DD090FE7-26D6-7F86-CF01-3AEE66AD5A84}"/>
              </a:ext>
            </a:extLst>
          </p:cNvPr>
          <p:cNvCxnSpPr/>
          <p:nvPr/>
        </p:nvCxnSpPr>
        <p:spPr>
          <a:xfrm>
            <a:off x="743269" y="3059294"/>
            <a:ext cx="182880" cy="0"/>
          </a:xfrm>
          <a:prstGeom prst="straightConnector1">
            <a:avLst/>
          </a:prstGeom>
          <a:noFill/>
          <a:ln w="9525" cap="flat" cmpd="sng">
            <a:solidFill>
              <a:srgbClr val="000000"/>
            </a:solidFill>
            <a:prstDash val="solid"/>
            <a:round/>
            <a:headEnd type="none" w="med" len="med"/>
            <a:tailEnd type="triangle" w="med" len="med"/>
          </a:ln>
        </p:spPr>
      </p:cxnSp>
      <p:cxnSp>
        <p:nvCxnSpPr>
          <p:cNvPr id="7" name="Google Shape;145;p15">
            <a:extLst>
              <a:ext uri="{FF2B5EF4-FFF2-40B4-BE49-F238E27FC236}">
                <a16:creationId xmlns:a16="http://schemas.microsoft.com/office/drawing/2014/main" id="{1C356F43-2F58-6B03-B348-EE3D697428DE}"/>
              </a:ext>
            </a:extLst>
          </p:cNvPr>
          <p:cNvCxnSpPr/>
          <p:nvPr/>
        </p:nvCxnSpPr>
        <p:spPr>
          <a:xfrm>
            <a:off x="714459" y="4891471"/>
            <a:ext cx="182880" cy="0"/>
          </a:xfrm>
          <a:prstGeom prst="straightConnector1">
            <a:avLst/>
          </a:prstGeom>
          <a:noFill/>
          <a:ln w="9525" cap="flat" cmpd="sng">
            <a:solidFill>
              <a:srgbClr val="000000"/>
            </a:solidFill>
            <a:prstDash val="solid"/>
            <a:round/>
            <a:headEnd type="none" w="med" len="med"/>
            <a:tailEnd type="triangle" w="med" len="med"/>
          </a:ln>
        </p:spPr>
      </p:cxnSp>
      <p:cxnSp>
        <p:nvCxnSpPr>
          <p:cNvPr id="37" name="Google Shape;147;p15">
            <a:extLst>
              <a:ext uri="{FF2B5EF4-FFF2-40B4-BE49-F238E27FC236}">
                <a16:creationId xmlns:a16="http://schemas.microsoft.com/office/drawing/2014/main" id="{0E007C30-4CB3-35DF-CADC-5E60C0921171}"/>
              </a:ext>
            </a:extLst>
          </p:cNvPr>
          <p:cNvCxnSpPr>
            <a:cxnSpLocks/>
          </p:cNvCxnSpPr>
          <p:nvPr/>
        </p:nvCxnSpPr>
        <p:spPr>
          <a:xfrm>
            <a:off x="1599424" y="1902578"/>
            <a:ext cx="583209" cy="0"/>
          </a:xfrm>
          <a:prstGeom prst="straightConnector1">
            <a:avLst/>
          </a:prstGeom>
          <a:noFill/>
          <a:ln w="9525" cap="flat" cmpd="sng">
            <a:solidFill>
              <a:schemeClr val="dk1"/>
            </a:solidFill>
            <a:prstDash val="solid"/>
            <a:round/>
            <a:headEnd type="none" w="med" len="med"/>
            <a:tailEnd type="none" w="med" len="med"/>
          </a:ln>
        </p:spPr>
      </p:cxnSp>
      <p:cxnSp>
        <p:nvCxnSpPr>
          <p:cNvPr id="38" name="Google Shape;147;p15">
            <a:extLst>
              <a:ext uri="{FF2B5EF4-FFF2-40B4-BE49-F238E27FC236}">
                <a16:creationId xmlns:a16="http://schemas.microsoft.com/office/drawing/2014/main" id="{BD41B9D6-A1BE-4DFA-CA29-2A052B4353BC}"/>
              </a:ext>
            </a:extLst>
          </p:cNvPr>
          <p:cNvCxnSpPr>
            <a:cxnSpLocks/>
          </p:cNvCxnSpPr>
          <p:nvPr/>
        </p:nvCxnSpPr>
        <p:spPr>
          <a:xfrm>
            <a:off x="2263358" y="1902578"/>
            <a:ext cx="583209" cy="0"/>
          </a:xfrm>
          <a:prstGeom prst="straightConnector1">
            <a:avLst/>
          </a:prstGeom>
          <a:noFill/>
          <a:ln w="9525" cap="flat" cmpd="sng">
            <a:solidFill>
              <a:schemeClr val="dk1"/>
            </a:solidFill>
            <a:prstDash val="solid"/>
            <a:round/>
            <a:headEnd type="none" w="med" len="med"/>
            <a:tailEnd type="none" w="med" len="med"/>
          </a:ln>
        </p:spPr>
      </p:cxnSp>
      <p:cxnSp>
        <p:nvCxnSpPr>
          <p:cNvPr id="39" name="Google Shape;147;p15">
            <a:extLst>
              <a:ext uri="{FF2B5EF4-FFF2-40B4-BE49-F238E27FC236}">
                <a16:creationId xmlns:a16="http://schemas.microsoft.com/office/drawing/2014/main" id="{C3C5A8D5-8348-9563-1E7A-FD3EAC410784}"/>
              </a:ext>
            </a:extLst>
          </p:cNvPr>
          <p:cNvCxnSpPr>
            <a:cxnSpLocks/>
          </p:cNvCxnSpPr>
          <p:nvPr/>
        </p:nvCxnSpPr>
        <p:spPr>
          <a:xfrm>
            <a:off x="2927292" y="1902578"/>
            <a:ext cx="583209" cy="0"/>
          </a:xfrm>
          <a:prstGeom prst="straightConnector1">
            <a:avLst/>
          </a:prstGeom>
          <a:noFill/>
          <a:ln w="9525" cap="flat" cmpd="sng">
            <a:solidFill>
              <a:schemeClr val="dk1"/>
            </a:solidFill>
            <a:prstDash val="solid"/>
            <a:round/>
            <a:headEnd type="none" w="med" len="med"/>
            <a:tailEnd type="none" w="med" len="med"/>
          </a:ln>
        </p:spPr>
      </p:cxnSp>
      <p:sp>
        <p:nvSpPr>
          <p:cNvPr id="3" name="TextBox 2">
            <a:extLst>
              <a:ext uri="{FF2B5EF4-FFF2-40B4-BE49-F238E27FC236}">
                <a16:creationId xmlns:a16="http://schemas.microsoft.com/office/drawing/2014/main" id="{EEBFA081-0DB9-0A34-8086-73AAB2D2F974}"/>
              </a:ext>
            </a:extLst>
          </p:cNvPr>
          <p:cNvSpPr txBox="1"/>
          <p:nvPr/>
        </p:nvSpPr>
        <p:spPr>
          <a:xfrm>
            <a:off x="720836" y="3000890"/>
            <a:ext cx="132611"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09227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620C01-93AA-78D2-2D8D-766230A5EFE5}"/>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3</a:t>
            </a:r>
          </a:p>
        </p:txBody>
      </p:sp>
      <p:sp>
        <p:nvSpPr>
          <p:cNvPr id="6" name="Google Shape;135;p15">
            <a:extLst>
              <a:ext uri="{FF2B5EF4-FFF2-40B4-BE49-F238E27FC236}">
                <a16:creationId xmlns:a16="http://schemas.microsoft.com/office/drawing/2014/main" id="{181CDC37-736A-C9FE-FBA2-48D94C3CB444}"/>
              </a:ext>
            </a:extLst>
          </p:cNvPr>
          <p:cNvSpPr txBox="1"/>
          <p:nvPr/>
        </p:nvSpPr>
        <p:spPr>
          <a:xfrm>
            <a:off x="3327796" y="2079206"/>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B)</a:t>
            </a:r>
            <a:endParaRPr sz="1600" b="1" dirty="0">
              <a:solidFill>
                <a:srgbClr val="000000"/>
              </a:solidFill>
              <a:latin typeface="Arial" panose="020B0604020202020204" pitchFamily="34" charset="0"/>
              <a:cs typeface="Arial" panose="020B0604020202020204" pitchFamily="34" charset="0"/>
            </a:endParaRPr>
          </a:p>
        </p:txBody>
      </p:sp>
      <p:sp>
        <p:nvSpPr>
          <p:cNvPr id="7" name="Google Shape;135;p15">
            <a:extLst>
              <a:ext uri="{FF2B5EF4-FFF2-40B4-BE49-F238E27FC236}">
                <a16:creationId xmlns:a16="http://schemas.microsoft.com/office/drawing/2014/main" id="{591172FE-2242-C7BD-2D0F-E947C6E9FFC4}"/>
              </a:ext>
            </a:extLst>
          </p:cNvPr>
          <p:cNvSpPr txBox="1"/>
          <p:nvPr/>
        </p:nvSpPr>
        <p:spPr>
          <a:xfrm>
            <a:off x="819150" y="2079206"/>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A)</a:t>
            </a:r>
            <a:endParaRPr sz="1600" b="1" dirty="0">
              <a:solidFill>
                <a:srgbClr val="00000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8D424D3-7F81-49F9-A5FC-B4589488E3CE}"/>
              </a:ext>
            </a:extLst>
          </p:cNvPr>
          <p:cNvSpPr txBox="1"/>
          <p:nvPr/>
        </p:nvSpPr>
        <p:spPr>
          <a:xfrm>
            <a:off x="5018574" y="2073147"/>
            <a:ext cx="107273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Symptomatic</a:t>
            </a:r>
          </a:p>
        </p:txBody>
      </p:sp>
      <p:pic>
        <p:nvPicPr>
          <p:cNvPr id="52" name="Picture 51" descr="A white and blue speckled surface&#10;&#10;AI-generated content may be incorrect.">
            <a:extLst>
              <a:ext uri="{FF2B5EF4-FFF2-40B4-BE49-F238E27FC236}">
                <a16:creationId xmlns:a16="http://schemas.microsoft.com/office/drawing/2014/main" id="{37403F7A-1C73-8518-8F97-0EEA22E950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03876" y="5389573"/>
            <a:ext cx="974216" cy="974216"/>
          </a:xfrm>
          <a:prstGeom prst="rect">
            <a:avLst/>
          </a:prstGeom>
        </p:spPr>
      </p:pic>
      <p:pic>
        <p:nvPicPr>
          <p:cNvPr id="54" name="Picture 53" descr="A close-up of a white surface&#10;&#10;AI-generated content may be incorrect.">
            <a:extLst>
              <a:ext uri="{FF2B5EF4-FFF2-40B4-BE49-F238E27FC236}">
                <a16:creationId xmlns:a16="http://schemas.microsoft.com/office/drawing/2014/main" id="{76A83926-B753-214C-92A3-F0B7988EB20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03876" y="3374410"/>
            <a:ext cx="974216" cy="974216"/>
          </a:xfrm>
          <a:prstGeom prst="rect">
            <a:avLst/>
          </a:prstGeom>
        </p:spPr>
      </p:pic>
      <p:pic>
        <p:nvPicPr>
          <p:cNvPr id="56" name="Picture 55" descr="A white surface with blue specks&#10;&#10;AI-generated content may be incorrect.">
            <a:extLst>
              <a:ext uri="{FF2B5EF4-FFF2-40B4-BE49-F238E27FC236}">
                <a16:creationId xmlns:a16="http://schemas.microsoft.com/office/drawing/2014/main" id="{9A57BD92-71CA-2C99-66C1-1C00D8F312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9568" y="4381991"/>
            <a:ext cx="974216" cy="974216"/>
          </a:xfrm>
          <a:prstGeom prst="rect">
            <a:avLst/>
          </a:prstGeom>
        </p:spPr>
      </p:pic>
      <p:pic>
        <p:nvPicPr>
          <p:cNvPr id="58" name="Picture 57" descr="A blue speckled surface with white background&#10;&#10;AI-generated content may be incorrect.">
            <a:extLst>
              <a:ext uri="{FF2B5EF4-FFF2-40B4-BE49-F238E27FC236}">
                <a16:creationId xmlns:a16="http://schemas.microsoft.com/office/drawing/2014/main" id="{92570340-790E-B06C-8188-EC4A84DA24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03876" y="2366829"/>
            <a:ext cx="974216" cy="974216"/>
          </a:xfrm>
          <a:prstGeom prst="rect">
            <a:avLst/>
          </a:prstGeom>
        </p:spPr>
      </p:pic>
      <p:pic>
        <p:nvPicPr>
          <p:cNvPr id="60" name="Picture 59" descr="A white surface with blue specks&#10;&#10;AI-generated content may be incorrect.">
            <a:extLst>
              <a:ext uri="{FF2B5EF4-FFF2-40B4-BE49-F238E27FC236}">
                <a16:creationId xmlns:a16="http://schemas.microsoft.com/office/drawing/2014/main" id="{B3C62808-A405-CC71-D65C-02963DEBE8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085671" y="5389573"/>
            <a:ext cx="974216" cy="974216"/>
          </a:xfrm>
          <a:prstGeom prst="rect">
            <a:avLst/>
          </a:prstGeom>
        </p:spPr>
      </p:pic>
      <p:pic>
        <p:nvPicPr>
          <p:cNvPr id="62" name="Picture 61" descr="A white surface with blue specks&#10;&#10;AI-generated content may be incorrect.">
            <a:extLst>
              <a:ext uri="{FF2B5EF4-FFF2-40B4-BE49-F238E27FC236}">
                <a16:creationId xmlns:a16="http://schemas.microsoft.com/office/drawing/2014/main" id="{35034870-90F6-CEF4-56B4-32A3345F201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74429" y="4381991"/>
            <a:ext cx="974216" cy="974216"/>
          </a:xfrm>
          <a:prstGeom prst="rect">
            <a:avLst/>
          </a:prstGeom>
        </p:spPr>
      </p:pic>
      <p:pic>
        <p:nvPicPr>
          <p:cNvPr id="64" name="Picture 63" descr="A white and blue speckled surface&#10;&#10;AI-generated content may be incorrect.">
            <a:extLst>
              <a:ext uri="{FF2B5EF4-FFF2-40B4-BE49-F238E27FC236}">
                <a16:creationId xmlns:a16="http://schemas.microsoft.com/office/drawing/2014/main" id="{4983534C-1179-871B-5513-6B5604FB27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66845" y="3374410"/>
            <a:ext cx="974216" cy="974216"/>
          </a:xfrm>
          <a:prstGeom prst="rect">
            <a:avLst/>
          </a:prstGeom>
        </p:spPr>
      </p:pic>
      <p:pic>
        <p:nvPicPr>
          <p:cNvPr id="68" name="Picture 67" descr="A close-up of a white surface&#10;&#10;AI-generated content may be incorrect.">
            <a:extLst>
              <a:ext uri="{FF2B5EF4-FFF2-40B4-BE49-F238E27FC236}">
                <a16:creationId xmlns:a16="http://schemas.microsoft.com/office/drawing/2014/main" id="{4C0DA373-6328-D565-4B27-C21185A031A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85671" y="2366829"/>
            <a:ext cx="974216" cy="974216"/>
          </a:xfrm>
          <a:prstGeom prst="rect">
            <a:avLst/>
          </a:prstGeom>
        </p:spPr>
      </p:pic>
      <p:sp>
        <p:nvSpPr>
          <p:cNvPr id="69" name="TextBox 68">
            <a:extLst>
              <a:ext uri="{FF2B5EF4-FFF2-40B4-BE49-F238E27FC236}">
                <a16:creationId xmlns:a16="http://schemas.microsoft.com/office/drawing/2014/main" id="{99155FDF-D097-EE4F-C624-1DC1958678C1}"/>
              </a:ext>
            </a:extLst>
          </p:cNvPr>
          <p:cNvSpPr txBox="1"/>
          <p:nvPr/>
        </p:nvSpPr>
        <p:spPr>
          <a:xfrm>
            <a:off x="4126983" y="2079176"/>
            <a:ext cx="89159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Prodromal</a:t>
            </a:r>
          </a:p>
        </p:txBody>
      </p:sp>
      <p:sp>
        <p:nvSpPr>
          <p:cNvPr id="70" name="TextBox 69">
            <a:extLst>
              <a:ext uri="{FF2B5EF4-FFF2-40B4-BE49-F238E27FC236}">
                <a16:creationId xmlns:a16="http://schemas.microsoft.com/office/drawing/2014/main" id="{FE4395D8-DB37-BD47-03E1-A8BEE089F6AB}"/>
              </a:ext>
            </a:extLst>
          </p:cNvPr>
          <p:cNvSpPr txBox="1"/>
          <p:nvPr/>
        </p:nvSpPr>
        <p:spPr>
          <a:xfrm rot="16200000">
            <a:off x="3668927" y="2684494"/>
            <a:ext cx="42511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WT</a:t>
            </a:r>
          </a:p>
        </p:txBody>
      </p:sp>
      <p:sp>
        <p:nvSpPr>
          <p:cNvPr id="71" name="TextBox 70">
            <a:extLst>
              <a:ext uri="{FF2B5EF4-FFF2-40B4-BE49-F238E27FC236}">
                <a16:creationId xmlns:a16="http://schemas.microsoft.com/office/drawing/2014/main" id="{534FAB3C-2EBA-A733-2D93-32BEF0A6E0E9}"/>
              </a:ext>
            </a:extLst>
          </p:cNvPr>
          <p:cNvSpPr txBox="1"/>
          <p:nvPr/>
        </p:nvSpPr>
        <p:spPr>
          <a:xfrm rot="16200000">
            <a:off x="3608374" y="3625328"/>
            <a:ext cx="55976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PS19</a:t>
            </a:r>
          </a:p>
        </p:txBody>
      </p:sp>
      <p:sp>
        <p:nvSpPr>
          <p:cNvPr id="72" name="TextBox 71">
            <a:extLst>
              <a:ext uri="{FF2B5EF4-FFF2-40B4-BE49-F238E27FC236}">
                <a16:creationId xmlns:a16="http://schemas.microsoft.com/office/drawing/2014/main" id="{9F71DB90-3CB5-C9DE-49DB-6D92F1733BE6}"/>
              </a:ext>
            </a:extLst>
          </p:cNvPr>
          <p:cNvSpPr txBox="1"/>
          <p:nvPr/>
        </p:nvSpPr>
        <p:spPr>
          <a:xfrm rot="16200000">
            <a:off x="3457925" y="4647203"/>
            <a:ext cx="89319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p>
        </p:txBody>
      </p:sp>
      <p:sp>
        <p:nvSpPr>
          <p:cNvPr id="73" name="TextBox 72">
            <a:extLst>
              <a:ext uri="{FF2B5EF4-FFF2-40B4-BE49-F238E27FC236}">
                <a16:creationId xmlns:a16="http://schemas.microsoft.com/office/drawing/2014/main" id="{E751532F-A143-61EE-5A95-5E4A5BDB4D8B}"/>
              </a:ext>
            </a:extLst>
          </p:cNvPr>
          <p:cNvSpPr txBox="1"/>
          <p:nvPr/>
        </p:nvSpPr>
        <p:spPr>
          <a:xfrm rot="16200000">
            <a:off x="3340082" y="5681027"/>
            <a:ext cx="893193"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PS19;</a:t>
            </a:r>
          </a:p>
          <a:p>
            <a:pPr algn="ctr"/>
            <a:r>
              <a:rPr lang="en-US" sz="1200" dirty="0">
                <a:latin typeface="Arial" panose="020B0604020202020204" pitchFamily="34" charset="0"/>
                <a:cs typeface="Arial" panose="020B0604020202020204" pitchFamily="34" charset="0"/>
              </a:rPr>
              <a:t>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p>
        </p:txBody>
      </p:sp>
      <p:grpSp>
        <p:nvGrpSpPr>
          <p:cNvPr id="80" name="Group 79">
            <a:extLst>
              <a:ext uri="{FF2B5EF4-FFF2-40B4-BE49-F238E27FC236}">
                <a16:creationId xmlns:a16="http://schemas.microsoft.com/office/drawing/2014/main" id="{8609B6EF-289F-FF47-25E5-0A2C5E4E5752}"/>
              </a:ext>
            </a:extLst>
          </p:cNvPr>
          <p:cNvGrpSpPr/>
          <p:nvPr/>
        </p:nvGrpSpPr>
        <p:grpSpPr>
          <a:xfrm>
            <a:off x="1372012" y="2156680"/>
            <a:ext cx="1218433" cy="1859685"/>
            <a:chOff x="1284958" y="2860095"/>
            <a:chExt cx="1218433" cy="1859685"/>
          </a:xfrm>
        </p:grpSpPr>
        <p:pic>
          <p:nvPicPr>
            <p:cNvPr id="78" name="Picture 77">
              <a:extLst>
                <a:ext uri="{FF2B5EF4-FFF2-40B4-BE49-F238E27FC236}">
                  <a16:creationId xmlns:a16="http://schemas.microsoft.com/office/drawing/2014/main" id="{976BB1CB-1F47-FCEF-40EA-C41FC0E3914B}"/>
                </a:ext>
              </a:extLst>
            </p:cNvPr>
            <p:cNvPicPr>
              <a:picLocks noChangeAspect="1"/>
            </p:cNvPicPr>
            <p:nvPr/>
          </p:nvPicPr>
          <p:blipFill>
            <a:blip r:embed="rId11"/>
            <a:srcRect r="17747"/>
            <a:stretch/>
          </p:blipFill>
          <p:spPr>
            <a:xfrm>
              <a:off x="1284958" y="2860095"/>
              <a:ext cx="1218433" cy="1859685"/>
            </a:xfrm>
            <a:prstGeom prst="rect">
              <a:avLst/>
            </a:prstGeom>
          </p:spPr>
        </p:pic>
        <p:sp>
          <p:nvSpPr>
            <p:cNvPr id="79" name="Rectangle 78">
              <a:extLst>
                <a:ext uri="{FF2B5EF4-FFF2-40B4-BE49-F238E27FC236}">
                  <a16:creationId xmlns:a16="http://schemas.microsoft.com/office/drawing/2014/main" id="{49AA82A4-ACC7-CAD1-DC01-81ABCD243666}"/>
                </a:ext>
              </a:extLst>
            </p:cNvPr>
            <p:cNvSpPr/>
            <p:nvPr/>
          </p:nvSpPr>
          <p:spPr>
            <a:xfrm>
              <a:off x="1433337" y="2998171"/>
              <a:ext cx="300121" cy="211355"/>
            </a:xfrm>
            <a:prstGeom prst="rect">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82" name="Google Shape;135;p15">
            <a:extLst>
              <a:ext uri="{FF2B5EF4-FFF2-40B4-BE49-F238E27FC236}">
                <a16:creationId xmlns:a16="http://schemas.microsoft.com/office/drawing/2014/main" id="{5A155794-EBED-5637-05F5-93225EB671AE}"/>
              </a:ext>
            </a:extLst>
          </p:cNvPr>
          <p:cNvSpPr txBox="1"/>
          <p:nvPr/>
        </p:nvSpPr>
        <p:spPr>
          <a:xfrm>
            <a:off x="819150" y="3891816"/>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C)</a:t>
            </a:r>
            <a:endParaRPr sz="1600" b="1" dirty="0">
              <a:solidFill>
                <a:srgbClr val="000000"/>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517F08DE-D44A-B079-9CB6-A3383CD39C30}"/>
              </a:ext>
            </a:extLst>
          </p:cNvPr>
          <p:cNvGrpSpPr/>
          <p:nvPr/>
        </p:nvGrpSpPr>
        <p:grpSpPr>
          <a:xfrm>
            <a:off x="1051354" y="3850482"/>
            <a:ext cx="2448944" cy="2361428"/>
            <a:chOff x="823394" y="1945482"/>
            <a:chExt cx="2448944" cy="2361428"/>
          </a:xfrm>
        </p:grpSpPr>
        <p:grpSp>
          <p:nvGrpSpPr>
            <p:cNvPr id="43" name="Group 42">
              <a:extLst>
                <a:ext uri="{FF2B5EF4-FFF2-40B4-BE49-F238E27FC236}">
                  <a16:creationId xmlns:a16="http://schemas.microsoft.com/office/drawing/2014/main" id="{6A014E2E-F916-2998-C682-234DF1066725}"/>
                </a:ext>
              </a:extLst>
            </p:cNvPr>
            <p:cNvGrpSpPr/>
            <p:nvPr/>
          </p:nvGrpSpPr>
          <p:grpSpPr>
            <a:xfrm>
              <a:off x="823394" y="1945482"/>
              <a:ext cx="2448944" cy="2361428"/>
              <a:chOff x="823394" y="1945482"/>
              <a:chExt cx="2448944" cy="2361428"/>
            </a:xfrm>
          </p:grpSpPr>
          <p:grpSp>
            <p:nvGrpSpPr>
              <p:cNvPr id="41" name="Group 40">
                <a:extLst>
                  <a:ext uri="{FF2B5EF4-FFF2-40B4-BE49-F238E27FC236}">
                    <a16:creationId xmlns:a16="http://schemas.microsoft.com/office/drawing/2014/main" id="{C707660B-6D6C-3A51-EE34-C0AF5BAE0AC2}"/>
                  </a:ext>
                </a:extLst>
              </p:cNvPr>
              <p:cNvGrpSpPr/>
              <p:nvPr/>
            </p:nvGrpSpPr>
            <p:grpSpPr>
              <a:xfrm>
                <a:off x="823394" y="1945482"/>
                <a:ext cx="2448944" cy="2361428"/>
                <a:chOff x="823394" y="1945482"/>
                <a:chExt cx="2448944" cy="2361428"/>
              </a:xfrm>
            </p:grpSpPr>
            <p:grpSp>
              <p:nvGrpSpPr>
                <p:cNvPr id="39" name="Group 38">
                  <a:extLst>
                    <a:ext uri="{FF2B5EF4-FFF2-40B4-BE49-F238E27FC236}">
                      <a16:creationId xmlns:a16="http://schemas.microsoft.com/office/drawing/2014/main" id="{F2AEFD78-9A7F-1699-069A-1DC5A5AE197D}"/>
                    </a:ext>
                  </a:extLst>
                </p:cNvPr>
                <p:cNvGrpSpPr/>
                <p:nvPr/>
              </p:nvGrpSpPr>
              <p:grpSpPr>
                <a:xfrm>
                  <a:off x="823394" y="1945482"/>
                  <a:ext cx="2448944" cy="2361428"/>
                  <a:chOff x="823394" y="1945482"/>
                  <a:chExt cx="2448944" cy="2361428"/>
                </a:xfrm>
              </p:grpSpPr>
              <p:grpSp>
                <p:nvGrpSpPr>
                  <p:cNvPr id="37" name="Group 36">
                    <a:extLst>
                      <a:ext uri="{FF2B5EF4-FFF2-40B4-BE49-F238E27FC236}">
                        <a16:creationId xmlns:a16="http://schemas.microsoft.com/office/drawing/2014/main" id="{477E4750-5461-B178-C844-0BDFD063C172}"/>
                      </a:ext>
                    </a:extLst>
                  </p:cNvPr>
                  <p:cNvGrpSpPr/>
                  <p:nvPr/>
                </p:nvGrpSpPr>
                <p:grpSpPr>
                  <a:xfrm>
                    <a:off x="823394" y="1945482"/>
                    <a:ext cx="2448944" cy="2361428"/>
                    <a:chOff x="823394" y="1945482"/>
                    <a:chExt cx="2448944" cy="2361428"/>
                  </a:xfrm>
                </p:grpSpPr>
                <p:grpSp>
                  <p:nvGrpSpPr>
                    <p:cNvPr id="29" name="Group 28">
                      <a:extLst>
                        <a:ext uri="{FF2B5EF4-FFF2-40B4-BE49-F238E27FC236}">
                          <a16:creationId xmlns:a16="http://schemas.microsoft.com/office/drawing/2014/main" id="{227F0077-62C3-182F-216B-6CAE4582B7C4}"/>
                        </a:ext>
                      </a:extLst>
                    </p:cNvPr>
                    <p:cNvGrpSpPr/>
                    <p:nvPr/>
                  </p:nvGrpSpPr>
                  <p:grpSpPr>
                    <a:xfrm>
                      <a:off x="823394" y="1945482"/>
                      <a:ext cx="2448944" cy="2361428"/>
                      <a:chOff x="823394" y="1945482"/>
                      <a:chExt cx="2448944" cy="2361428"/>
                    </a:xfrm>
                  </p:grpSpPr>
                  <p:grpSp>
                    <p:nvGrpSpPr>
                      <p:cNvPr id="23" name="Group 22">
                        <a:extLst>
                          <a:ext uri="{FF2B5EF4-FFF2-40B4-BE49-F238E27FC236}">
                            <a16:creationId xmlns:a16="http://schemas.microsoft.com/office/drawing/2014/main" id="{302A1CD7-53BC-0FD6-18C4-452086DA34D4}"/>
                          </a:ext>
                        </a:extLst>
                      </p:cNvPr>
                      <p:cNvGrpSpPr/>
                      <p:nvPr/>
                    </p:nvGrpSpPr>
                    <p:grpSpPr>
                      <a:xfrm>
                        <a:off x="823394" y="1945482"/>
                        <a:ext cx="2448944" cy="2361428"/>
                        <a:chOff x="823394" y="1945482"/>
                        <a:chExt cx="2448944" cy="2361428"/>
                      </a:xfrm>
                    </p:grpSpPr>
                    <p:grpSp>
                      <p:nvGrpSpPr>
                        <p:cNvPr id="81" name="Group 80">
                          <a:extLst>
                            <a:ext uri="{FF2B5EF4-FFF2-40B4-BE49-F238E27FC236}">
                              <a16:creationId xmlns:a16="http://schemas.microsoft.com/office/drawing/2014/main" id="{BCE9187A-C22D-D45F-19C1-CF0A6055A0AA}"/>
                            </a:ext>
                          </a:extLst>
                        </p:cNvPr>
                        <p:cNvGrpSpPr/>
                        <p:nvPr/>
                      </p:nvGrpSpPr>
                      <p:grpSpPr>
                        <a:xfrm>
                          <a:off x="1292431" y="1945482"/>
                          <a:ext cx="1979907" cy="2361428"/>
                          <a:chOff x="1163752" y="4261810"/>
                          <a:chExt cx="1979907" cy="2361428"/>
                        </a:xfrm>
                      </p:grpSpPr>
                      <p:grpSp>
                        <p:nvGrpSpPr>
                          <p:cNvPr id="12" name="Group 11">
                            <a:extLst>
                              <a:ext uri="{FF2B5EF4-FFF2-40B4-BE49-F238E27FC236}">
                                <a16:creationId xmlns:a16="http://schemas.microsoft.com/office/drawing/2014/main" id="{DAA66C06-46F5-7388-2799-94E96E975A1F}"/>
                              </a:ext>
                            </a:extLst>
                          </p:cNvPr>
                          <p:cNvGrpSpPr/>
                          <p:nvPr/>
                        </p:nvGrpSpPr>
                        <p:grpSpPr>
                          <a:xfrm>
                            <a:off x="1189413" y="6347061"/>
                            <a:ext cx="1850074" cy="276177"/>
                            <a:chOff x="836723" y="5710472"/>
                            <a:chExt cx="1850073" cy="276176"/>
                          </a:xfrm>
                        </p:grpSpPr>
                        <p:cxnSp>
                          <p:nvCxnSpPr>
                            <p:cNvPr id="13" name="Straight Connector 12">
                              <a:extLst>
                                <a:ext uri="{FF2B5EF4-FFF2-40B4-BE49-F238E27FC236}">
                                  <a16:creationId xmlns:a16="http://schemas.microsoft.com/office/drawing/2014/main" id="{1F3DFD8E-F222-46B6-D078-470B35145CF4}"/>
                                </a:ext>
                              </a:extLst>
                            </p:cNvPr>
                            <p:cNvCxnSpPr>
                              <a:cxnSpLocks/>
                            </p:cNvCxnSpPr>
                            <p:nvPr/>
                          </p:nvCxnSpPr>
                          <p:spPr>
                            <a:xfrm>
                              <a:off x="840685" y="5731200"/>
                              <a:ext cx="7008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3EF9667-0DEA-9238-A91B-81E89E259586}"/>
                                </a:ext>
                              </a:extLst>
                            </p:cNvPr>
                            <p:cNvCxnSpPr/>
                            <p:nvPr/>
                          </p:nvCxnSpPr>
                          <p:spPr>
                            <a:xfrm>
                              <a:off x="1816143" y="5734800"/>
                              <a:ext cx="7008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9052EDF-0AC2-2A2E-3424-3EEF7F7CE99D}"/>
                                </a:ext>
                              </a:extLst>
                            </p:cNvPr>
                            <p:cNvSpPr txBox="1"/>
                            <p:nvPr/>
                          </p:nvSpPr>
                          <p:spPr>
                            <a:xfrm>
                              <a:off x="836723" y="5710472"/>
                              <a:ext cx="835485" cy="261737"/>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Prodromal</a:t>
                              </a:r>
                            </a:p>
                          </p:txBody>
                        </p:sp>
                        <p:sp>
                          <p:nvSpPr>
                            <p:cNvPr id="16" name="TextBox 15">
                              <a:extLst>
                                <a:ext uri="{FF2B5EF4-FFF2-40B4-BE49-F238E27FC236}">
                                  <a16:creationId xmlns:a16="http://schemas.microsoft.com/office/drawing/2014/main" id="{9666CD5F-A961-AC2B-23C2-A3FA7528270B}"/>
                                </a:ext>
                              </a:extLst>
                            </p:cNvPr>
                            <p:cNvSpPr txBox="1"/>
                            <p:nvPr/>
                          </p:nvSpPr>
                          <p:spPr>
                            <a:xfrm>
                              <a:off x="1687805" y="5724911"/>
                              <a:ext cx="998991" cy="261737"/>
                            </a:xfrm>
                            <a:prstGeom prst="rect">
                              <a:avLst/>
                            </a:prstGeom>
                            <a:noFill/>
                          </p:spPr>
                          <p:txBody>
                            <a:bodyPr wrap="none" rtlCol="0">
                              <a:spAutoFit/>
                            </a:bodyPr>
                            <a:lstStyle/>
                            <a:p>
                              <a:r>
                                <a:rPr lang="en-US" sz="1101" dirty="0">
                                  <a:latin typeface="Arial" panose="020B0604020202020204" pitchFamily="34" charset="0"/>
                                  <a:cs typeface="Arial" panose="020B0604020202020204" pitchFamily="34" charset="0"/>
                                </a:rPr>
                                <a:t>Symptomatic</a:t>
                              </a:r>
                            </a:p>
                          </p:txBody>
                        </p:sp>
                      </p:grpSp>
                      <p:pic>
                        <p:nvPicPr>
                          <p:cNvPr id="18" name="Picture 17">
                            <a:extLst>
                              <a:ext uri="{FF2B5EF4-FFF2-40B4-BE49-F238E27FC236}">
                                <a16:creationId xmlns:a16="http://schemas.microsoft.com/office/drawing/2014/main" id="{CF5F60F6-41DA-6106-A130-A78D200E45E6}"/>
                              </a:ext>
                            </a:extLst>
                          </p:cNvPr>
                          <p:cNvPicPr>
                            <a:picLocks noChangeAspect="1"/>
                          </p:cNvPicPr>
                          <p:nvPr/>
                        </p:nvPicPr>
                        <p:blipFill>
                          <a:blip r:embed="rId12"/>
                          <a:srcRect l="20449" t="10657" b="15861"/>
                          <a:stretch/>
                        </p:blipFill>
                        <p:spPr>
                          <a:xfrm>
                            <a:off x="1163752" y="4261810"/>
                            <a:ext cx="1979907" cy="2085251"/>
                          </a:xfrm>
                          <a:prstGeom prst="rect">
                            <a:avLst/>
                          </a:prstGeom>
                        </p:spPr>
                      </p:pic>
                    </p:grpSp>
                    <p:sp>
                      <p:nvSpPr>
                        <p:cNvPr id="4" name="TextBox 3">
                          <a:extLst>
                            <a:ext uri="{FF2B5EF4-FFF2-40B4-BE49-F238E27FC236}">
                              <a16:creationId xmlns:a16="http://schemas.microsoft.com/office/drawing/2014/main" id="{8EA67939-998E-C9CD-0113-6F173555C45B}"/>
                            </a:ext>
                          </a:extLst>
                        </p:cNvPr>
                        <p:cNvSpPr txBox="1"/>
                        <p:nvPr/>
                      </p:nvSpPr>
                      <p:spPr>
                        <a:xfrm rot="16200000">
                          <a:off x="472657" y="2959778"/>
                          <a:ext cx="947696" cy="246221"/>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 Area AT8+</a:t>
                          </a:r>
                        </a:p>
                      </p:txBody>
                    </p:sp>
                    <p:grpSp>
                      <p:nvGrpSpPr>
                        <p:cNvPr id="22" name="Group 21">
                          <a:extLst>
                            <a:ext uri="{FF2B5EF4-FFF2-40B4-BE49-F238E27FC236}">
                              <a16:creationId xmlns:a16="http://schemas.microsoft.com/office/drawing/2014/main" id="{1FC9D090-1BC8-F045-1C92-AE9565485BD2}"/>
                            </a:ext>
                          </a:extLst>
                        </p:cNvPr>
                        <p:cNvGrpSpPr/>
                        <p:nvPr/>
                      </p:nvGrpSpPr>
                      <p:grpSpPr>
                        <a:xfrm>
                          <a:off x="1004879" y="2097297"/>
                          <a:ext cx="372903" cy="1991552"/>
                          <a:chOff x="770619" y="2096854"/>
                          <a:chExt cx="372903" cy="1991552"/>
                        </a:xfrm>
                      </p:grpSpPr>
                      <p:sp>
                        <p:nvSpPr>
                          <p:cNvPr id="5" name="TextBox 4">
                            <a:extLst>
                              <a:ext uri="{FF2B5EF4-FFF2-40B4-BE49-F238E27FC236}">
                                <a16:creationId xmlns:a16="http://schemas.microsoft.com/office/drawing/2014/main" id="{8DD6C5E5-A639-BB1B-8859-0F227FD1A206}"/>
                              </a:ext>
                            </a:extLst>
                          </p:cNvPr>
                          <p:cNvSpPr txBox="1"/>
                          <p:nvPr/>
                        </p:nvSpPr>
                        <p:spPr>
                          <a:xfrm>
                            <a:off x="770619" y="3842185"/>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0.0</a:t>
                            </a:r>
                          </a:p>
                        </p:txBody>
                      </p:sp>
                      <p:sp>
                        <p:nvSpPr>
                          <p:cNvPr id="8" name="TextBox 7">
                            <a:extLst>
                              <a:ext uri="{FF2B5EF4-FFF2-40B4-BE49-F238E27FC236}">
                                <a16:creationId xmlns:a16="http://schemas.microsoft.com/office/drawing/2014/main" id="{D62267FB-FF70-23DF-E982-E9D0EF9E1B57}"/>
                              </a:ext>
                            </a:extLst>
                          </p:cNvPr>
                          <p:cNvSpPr txBox="1"/>
                          <p:nvPr/>
                        </p:nvSpPr>
                        <p:spPr>
                          <a:xfrm>
                            <a:off x="770619" y="3399254"/>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0.2</a:t>
                            </a:r>
                          </a:p>
                        </p:txBody>
                      </p:sp>
                      <p:sp>
                        <p:nvSpPr>
                          <p:cNvPr id="9" name="TextBox 8">
                            <a:extLst>
                              <a:ext uri="{FF2B5EF4-FFF2-40B4-BE49-F238E27FC236}">
                                <a16:creationId xmlns:a16="http://schemas.microsoft.com/office/drawing/2014/main" id="{E8B9E056-42FA-4187-8049-09F9A590207F}"/>
                              </a:ext>
                            </a:extLst>
                          </p:cNvPr>
                          <p:cNvSpPr txBox="1"/>
                          <p:nvPr/>
                        </p:nvSpPr>
                        <p:spPr>
                          <a:xfrm>
                            <a:off x="770619" y="3620719"/>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0.1</a:t>
                            </a:r>
                          </a:p>
                        </p:txBody>
                      </p:sp>
                      <p:sp>
                        <p:nvSpPr>
                          <p:cNvPr id="10" name="TextBox 9">
                            <a:extLst>
                              <a:ext uri="{FF2B5EF4-FFF2-40B4-BE49-F238E27FC236}">
                                <a16:creationId xmlns:a16="http://schemas.microsoft.com/office/drawing/2014/main" id="{18E7C1EF-55D7-EB77-5E7A-09E6B2E49529}"/>
                              </a:ext>
                            </a:extLst>
                          </p:cNvPr>
                          <p:cNvSpPr txBox="1"/>
                          <p:nvPr/>
                        </p:nvSpPr>
                        <p:spPr>
                          <a:xfrm>
                            <a:off x="770619" y="3177789"/>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0.3</a:t>
                            </a:r>
                          </a:p>
                        </p:txBody>
                      </p:sp>
                      <p:sp>
                        <p:nvSpPr>
                          <p:cNvPr id="11" name="TextBox 10">
                            <a:extLst>
                              <a:ext uri="{FF2B5EF4-FFF2-40B4-BE49-F238E27FC236}">
                                <a16:creationId xmlns:a16="http://schemas.microsoft.com/office/drawing/2014/main" id="{11B5156A-ACA0-4C9F-CE65-AE0A039740D9}"/>
                              </a:ext>
                            </a:extLst>
                          </p:cNvPr>
                          <p:cNvSpPr txBox="1"/>
                          <p:nvPr/>
                        </p:nvSpPr>
                        <p:spPr>
                          <a:xfrm>
                            <a:off x="770619" y="2956324"/>
                            <a:ext cx="372903"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0.4</a:t>
                            </a:r>
                          </a:p>
                        </p:txBody>
                      </p:sp>
                      <p:sp>
                        <p:nvSpPr>
                          <p:cNvPr id="17" name="TextBox 16">
                            <a:extLst>
                              <a:ext uri="{FF2B5EF4-FFF2-40B4-BE49-F238E27FC236}">
                                <a16:creationId xmlns:a16="http://schemas.microsoft.com/office/drawing/2014/main" id="{83A6C704-17F2-84FF-BFC1-488C2A202350}"/>
                              </a:ext>
                            </a:extLst>
                          </p:cNvPr>
                          <p:cNvSpPr txBox="1"/>
                          <p:nvPr/>
                        </p:nvSpPr>
                        <p:spPr>
                          <a:xfrm>
                            <a:off x="770619" y="2742553"/>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0.5</a:t>
                            </a:r>
                          </a:p>
                        </p:txBody>
                      </p:sp>
                      <p:sp>
                        <p:nvSpPr>
                          <p:cNvPr id="19" name="TextBox 18">
                            <a:extLst>
                              <a:ext uri="{FF2B5EF4-FFF2-40B4-BE49-F238E27FC236}">
                                <a16:creationId xmlns:a16="http://schemas.microsoft.com/office/drawing/2014/main" id="{08642F8C-E109-DB25-23DE-F5951997D6C8}"/>
                              </a:ext>
                            </a:extLst>
                          </p:cNvPr>
                          <p:cNvSpPr txBox="1"/>
                          <p:nvPr/>
                        </p:nvSpPr>
                        <p:spPr>
                          <a:xfrm>
                            <a:off x="770619" y="2479952"/>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5</a:t>
                            </a:r>
                          </a:p>
                        </p:txBody>
                      </p:sp>
                      <p:sp>
                        <p:nvSpPr>
                          <p:cNvPr id="20" name="TextBox 19">
                            <a:extLst>
                              <a:ext uri="{FF2B5EF4-FFF2-40B4-BE49-F238E27FC236}">
                                <a16:creationId xmlns:a16="http://schemas.microsoft.com/office/drawing/2014/main" id="{01166155-B31B-6F61-E253-8F204BAC46FE}"/>
                              </a:ext>
                            </a:extLst>
                          </p:cNvPr>
                          <p:cNvSpPr txBox="1"/>
                          <p:nvPr/>
                        </p:nvSpPr>
                        <p:spPr>
                          <a:xfrm>
                            <a:off x="770619" y="2288403"/>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10</a:t>
                            </a:r>
                          </a:p>
                        </p:txBody>
                      </p:sp>
                      <p:sp>
                        <p:nvSpPr>
                          <p:cNvPr id="21" name="TextBox 20">
                            <a:extLst>
                              <a:ext uri="{FF2B5EF4-FFF2-40B4-BE49-F238E27FC236}">
                                <a16:creationId xmlns:a16="http://schemas.microsoft.com/office/drawing/2014/main" id="{DEBD6BEA-7BF8-C5F7-9C15-899FF24437AA}"/>
                              </a:ext>
                            </a:extLst>
                          </p:cNvPr>
                          <p:cNvSpPr txBox="1"/>
                          <p:nvPr/>
                        </p:nvSpPr>
                        <p:spPr>
                          <a:xfrm>
                            <a:off x="770619" y="2096854"/>
                            <a:ext cx="372903" cy="238527"/>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15</a:t>
                            </a:r>
                          </a:p>
                        </p:txBody>
                      </p:sp>
                    </p:grpSp>
                  </p:grpSp>
                  <p:sp>
                    <p:nvSpPr>
                      <p:cNvPr id="2" name="Rectangle 1">
                        <a:extLst>
                          <a:ext uri="{FF2B5EF4-FFF2-40B4-BE49-F238E27FC236}">
                            <a16:creationId xmlns:a16="http://schemas.microsoft.com/office/drawing/2014/main" id="{43E83B7C-2192-9749-399C-8666E1D5117E}"/>
                          </a:ext>
                        </a:extLst>
                      </p:cNvPr>
                      <p:cNvSpPr/>
                      <p:nvPr/>
                    </p:nvSpPr>
                    <p:spPr>
                      <a:xfrm>
                        <a:off x="1432096" y="3674491"/>
                        <a:ext cx="108133" cy="19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7CFAD92-D73C-2741-DE81-69B0D8DB33A5}"/>
                          </a:ext>
                        </a:extLst>
                      </p:cNvPr>
                      <p:cNvSpPr/>
                      <p:nvPr/>
                    </p:nvSpPr>
                    <p:spPr>
                      <a:xfrm>
                        <a:off x="1598564" y="3425961"/>
                        <a:ext cx="108133" cy="19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6C856D5-FB15-AFB0-F63B-ABAE6C15D667}"/>
                          </a:ext>
                        </a:extLst>
                      </p:cNvPr>
                      <p:cNvSpPr/>
                      <p:nvPr/>
                    </p:nvSpPr>
                    <p:spPr>
                      <a:xfrm>
                        <a:off x="1772066" y="3655735"/>
                        <a:ext cx="108133" cy="19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135302B-119E-DB3D-15E9-4997114614B5}"/>
                          </a:ext>
                        </a:extLst>
                      </p:cNvPr>
                      <p:cNvSpPr/>
                      <p:nvPr/>
                    </p:nvSpPr>
                    <p:spPr>
                      <a:xfrm>
                        <a:off x="1931500" y="3161019"/>
                        <a:ext cx="108133" cy="19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6AF9406-2C85-B884-92C6-F4C59B4BBBF7}"/>
                          </a:ext>
                        </a:extLst>
                      </p:cNvPr>
                      <p:cNvSpPr/>
                      <p:nvPr/>
                    </p:nvSpPr>
                    <p:spPr>
                      <a:xfrm>
                        <a:off x="2245681" y="3545538"/>
                        <a:ext cx="108133" cy="19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2B327E74-3024-D3C6-262B-6BCE258526AA}"/>
                          </a:ext>
                        </a:extLst>
                      </p:cNvPr>
                      <p:cNvSpPr/>
                      <p:nvPr/>
                    </p:nvSpPr>
                    <p:spPr>
                      <a:xfrm>
                        <a:off x="2552830" y="3529126"/>
                        <a:ext cx="108133" cy="19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16931504-2E1C-206A-F2BE-131F85E96761}"/>
                        </a:ext>
                      </a:extLst>
                    </p:cNvPr>
                    <p:cNvSpPr txBox="1"/>
                    <p:nvPr/>
                  </p:nvSpPr>
                  <p:spPr>
                    <a:xfrm>
                      <a:off x="1360907" y="3697449"/>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F015843-A68C-1164-C22A-6E2E63919FBC}"/>
                        </a:ext>
                      </a:extLst>
                    </p:cNvPr>
                    <p:cNvSpPr txBox="1"/>
                    <p:nvPr/>
                  </p:nvSpPr>
                  <p:spPr>
                    <a:xfrm>
                      <a:off x="1527375" y="3484085"/>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46BD841C-0217-D5DF-F6A0-21630377EDD8}"/>
                        </a:ext>
                      </a:extLst>
                    </p:cNvPr>
                    <p:cNvSpPr txBox="1"/>
                    <p:nvPr/>
                  </p:nvSpPr>
                  <p:spPr>
                    <a:xfrm>
                      <a:off x="1700877" y="3720893"/>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C192999-8F71-C460-7A2D-24C641E1E09C}"/>
                        </a:ext>
                      </a:extLst>
                    </p:cNvPr>
                    <p:cNvSpPr txBox="1"/>
                    <p:nvPr/>
                  </p:nvSpPr>
                  <p:spPr>
                    <a:xfrm>
                      <a:off x="1860311" y="3226176"/>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677E0A3-FD9E-84E7-DE30-F62AF704C63B}"/>
                        </a:ext>
                      </a:extLst>
                    </p:cNvPr>
                    <p:cNvSpPr txBox="1"/>
                    <p:nvPr/>
                  </p:nvSpPr>
                  <p:spPr>
                    <a:xfrm>
                      <a:off x="2146356" y="3603659"/>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A363313F-23CE-291D-294B-97200A283A14}"/>
                        </a:ext>
                      </a:extLst>
                    </p:cNvPr>
                    <p:cNvSpPr txBox="1"/>
                    <p:nvPr/>
                  </p:nvSpPr>
                  <p:spPr>
                    <a:xfrm>
                      <a:off x="2495707" y="3594278"/>
                      <a:ext cx="2551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a:t>
                      </a:r>
                      <a:endParaRPr lang="en-US" sz="1100" dirty="0">
                        <a:latin typeface="Arial" panose="020B0604020202020204" pitchFamily="34" charset="0"/>
                        <a:cs typeface="Arial" panose="020B0604020202020204" pitchFamily="34" charset="0"/>
                      </a:endParaRPr>
                    </a:p>
                  </p:txBody>
                </p:sp>
              </p:grpSp>
              <p:sp>
                <p:nvSpPr>
                  <p:cNvPr id="38" name="Rectangle 37">
                    <a:extLst>
                      <a:ext uri="{FF2B5EF4-FFF2-40B4-BE49-F238E27FC236}">
                        <a16:creationId xmlns:a16="http://schemas.microsoft.com/office/drawing/2014/main" id="{792FF087-D220-3954-A64E-01DA362D8788}"/>
                      </a:ext>
                    </a:extLst>
                  </p:cNvPr>
                  <p:cNvSpPr/>
                  <p:nvPr/>
                </p:nvSpPr>
                <p:spPr>
                  <a:xfrm>
                    <a:off x="2273955" y="2097297"/>
                    <a:ext cx="278875" cy="1915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0" name="TextBox 39">
                  <a:extLst>
                    <a:ext uri="{FF2B5EF4-FFF2-40B4-BE49-F238E27FC236}">
                      <a16:creationId xmlns:a16="http://schemas.microsoft.com/office/drawing/2014/main" id="{441FDC93-3E2F-0DF6-06F3-FE268AC3FE0C}"/>
                    </a:ext>
                  </a:extLst>
                </p:cNvPr>
                <p:cNvSpPr txBox="1"/>
                <p:nvPr/>
              </p:nvSpPr>
              <p:spPr>
                <a:xfrm>
                  <a:off x="2321380" y="2127640"/>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grpSp>
          <p:sp>
            <p:nvSpPr>
              <p:cNvPr id="42" name="Rectangle 41">
                <a:extLst>
                  <a:ext uri="{FF2B5EF4-FFF2-40B4-BE49-F238E27FC236}">
                    <a16:creationId xmlns:a16="http://schemas.microsoft.com/office/drawing/2014/main" id="{3B4FB668-D13D-067B-EE9A-76054480D1AB}"/>
                  </a:ext>
                </a:extLst>
              </p:cNvPr>
              <p:cNvSpPr/>
              <p:nvPr/>
            </p:nvSpPr>
            <p:spPr>
              <a:xfrm>
                <a:off x="2701209" y="2271932"/>
                <a:ext cx="132257" cy="145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4" name="TextBox 43">
              <a:extLst>
                <a:ext uri="{FF2B5EF4-FFF2-40B4-BE49-F238E27FC236}">
                  <a16:creationId xmlns:a16="http://schemas.microsoft.com/office/drawing/2014/main" id="{4CC194DD-32B2-63A2-96E7-ECF177BD3CA0}"/>
                </a:ext>
              </a:extLst>
            </p:cNvPr>
            <p:cNvSpPr txBox="1"/>
            <p:nvPr/>
          </p:nvSpPr>
          <p:spPr>
            <a:xfrm>
              <a:off x="2663698" y="2244870"/>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grpSp>
      <p:sp>
        <p:nvSpPr>
          <p:cNvPr id="46" name="TextBox 45">
            <a:extLst>
              <a:ext uri="{FF2B5EF4-FFF2-40B4-BE49-F238E27FC236}">
                <a16:creationId xmlns:a16="http://schemas.microsoft.com/office/drawing/2014/main" id="{AFB6B4AA-A0BC-B67B-7252-04902FBFBD32}"/>
              </a:ext>
            </a:extLst>
          </p:cNvPr>
          <p:cNvSpPr txBox="1"/>
          <p:nvPr/>
        </p:nvSpPr>
        <p:spPr>
          <a:xfrm>
            <a:off x="210065" y="6802395"/>
            <a:ext cx="6474940" cy="156966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 Supplementary Figure 3. PS19;CK2</a:t>
            </a:r>
            <a:r>
              <a:rPr lang="el-GR" sz="1200" b="1" dirty="0">
                <a:latin typeface="Arial" panose="020B0604020202020204" pitchFamily="34" charset="0"/>
                <a:cs typeface="Arial" panose="020B0604020202020204" pitchFamily="34" charset="0"/>
              </a:rPr>
              <a:t>α</a:t>
            </a:r>
            <a:r>
              <a:rPr lang="en-US" sz="1200" b="1" dirty="0">
                <a:latin typeface="Arial" panose="020B0604020202020204" pitchFamily="34" charset="0"/>
                <a:cs typeface="Arial" panose="020B0604020202020204" pitchFamily="34" charset="0"/>
              </a:rPr>
              <a:t>’(+/-) mice display decreased AT8 staining in the cortex of symptomatic mice. (A)</a:t>
            </a:r>
            <a:r>
              <a:rPr lang="en-US" sz="1200" dirty="0">
                <a:latin typeface="Arial" panose="020B0604020202020204" pitchFamily="34" charset="0"/>
                <a:cs typeface="Arial" panose="020B0604020202020204" pitchFamily="34" charset="0"/>
              </a:rPr>
              <a:t> Representative diagram of cortical region imaged for quantification in B and C. </a:t>
            </a:r>
            <a:r>
              <a:rPr lang="en-US" sz="1200" b="1" dirty="0">
                <a:latin typeface="Arial" panose="020B0604020202020204" pitchFamily="34" charset="0"/>
                <a:cs typeface="Arial" panose="020B0604020202020204" pitchFamily="34" charset="0"/>
              </a:rPr>
              <a:t>(B) </a:t>
            </a:r>
            <a:r>
              <a:rPr lang="en-US" sz="1200" dirty="0">
                <a:latin typeface="Arial" panose="020B0604020202020204" pitchFamily="34" charset="0"/>
                <a:cs typeface="Arial" panose="020B0604020202020204" pitchFamily="34" charset="0"/>
              </a:rPr>
              <a:t>Representative images of AT8 staining in the cortex of symptomatic mice. </a:t>
            </a:r>
            <a:r>
              <a:rPr lang="en-US" sz="1200" b="1"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Quantification of % area AT8+ in the cortex of prodromal and symptomatic mice (n=3-7 mice/genotype). Data are shown as mean ± SEM. Statistical analyses were conducted using Two-way ANOVA with Tukey’s post-hoc analysis and displayed with compact letter display. Panel A was created in </a:t>
            </a:r>
            <a:r>
              <a:rPr lang="en-US" sz="1200" dirty="0" err="1">
                <a:latin typeface="Arial" panose="020B0604020202020204" pitchFamily="34" charset="0"/>
                <a:cs typeface="Arial" panose="020B0604020202020204" pitchFamily="34" charset="0"/>
              </a:rPr>
              <a:t>BioRender</a:t>
            </a:r>
            <a:r>
              <a:rPr lang="en-US" sz="1200" dirty="0">
                <a:latin typeface="Arial" panose="020B0604020202020204" pitchFamily="34" charset="0"/>
                <a:cs typeface="Arial" panose="020B0604020202020204" pitchFamily="34" charset="0"/>
              </a:rPr>
              <a:t> (White, A. (2025) https://BioRender.com/eqznm6m).</a:t>
            </a:r>
          </a:p>
        </p:txBody>
      </p:sp>
    </p:spTree>
    <p:extLst>
      <p:ext uri="{BB962C8B-B14F-4D97-AF65-F5344CB8AC3E}">
        <p14:creationId xmlns:p14="http://schemas.microsoft.com/office/powerpoint/2010/main" val="463354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6FC8339-A796-F219-576A-A315EDB95E17}"/>
              </a:ext>
            </a:extLst>
          </p:cNvPr>
          <p:cNvSpPr txBox="1"/>
          <p:nvPr/>
        </p:nvSpPr>
        <p:spPr>
          <a:xfrm>
            <a:off x="2197137" y="93345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4</a:t>
            </a:r>
          </a:p>
        </p:txBody>
      </p:sp>
      <p:grpSp>
        <p:nvGrpSpPr>
          <p:cNvPr id="298" name="Group 297">
            <a:extLst>
              <a:ext uri="{FF2B5EF4-FFF2-40B4-BE49-F238E27FC236}">
                <a16:creationId xmlns:a16="http://schemas.microsoft.com/office/drawing/2014/main" id="{7BC29212-E5A3-8EF7-F75D-4A0DE3EDC26C}"/>
              </a:ext>
            </a:extLst>
          </p:cNvPr>
          <p:cNvGrpSpPr/>
          <p:nvPr/>
        </p:nvGrpSpPr>
        <p:grpSpPr>
          <a:xfrm>
            <a:off x="151920" y="5396529"/>
            <a:ext cx="6440785" cy="3889158"/>
            <a:chOff x="203841" y="212358"/>
            <a:chExt cx="6440785" cy="3889158"/>
          </a:xfrm>
        </p:grpSpPr>
        <p:grpSp>
          <p:nvGrpSpPr>
            <p:cNvPr id="79" name="Group 78">
              <a:extLst>
                <a:ext uri="{FF2B5EF4-FFF2-40B4-BE49-F238E27FC236}">
                  <a16:creationId xmlns:a16="http://schemas.microsoft.com/office/drawing/2014/main" id="{F1692936-0233-E9D5-C844-AD6CA98C3AE1}"/>
                </a:ext>
              </a:extLst>
            </p:cNvPr>
            <p:cNvGrpSpPr/>
            <p:nvPr/>
          </p:nvGrpSpPr>
          <p:grpSpPr>
            <a:xfrm>
              <a:off x="5406811" y="686048"/>
              <a:ext cx="1237815" cy="1761935"/>
              <a:chOff x="5475748" y="898999"/>
              <a:chExt cx="1237815" cy="1761935"/>
            </a:xfrm>
          </p:grpSpPr>
          <p:grpSp>
            <p:nvGrpSpPr>
              <p:cNvPr id="77" name="Group 76">
                <a:extLst>
                  <a:ext uri="{FF2B5EF4-FFF2-40B4-BE49-F238E27FC236}">
                    <a16:creationId xmlns:a16="http://schemas.microsoft.com/office/drawing/2014/main" id="{84A6CE29-2B5D-DD0E-4BD8-1E5084EE0E1C}"/>
                  </a:ext>
                </a:extLst>
              </p:cNvPr>
              <p:cNvGrpSpPr/>
              <p:nvPr/>
            </p:nvGrpSpPr>
            <p:grpSpPr>
              <a:xfrm>
                <a:off x="5475748" y="898999"/>
                <a:ext cx="1237815" cy="1761935"/>
                <a:chOff x="5475748" y="898999"/>
                <a:chExt cx="1237815" cy="1761935"/>
              </a:xfrm>
            </p:grpSpPr>
            <p:grpSp>
              <p:nvGrpSpPr>
                <p:cNvPr id="66" name="Group 65">
                  <a:extLst>
                    <a:ext uri="{FF2B5EF4-FFF2-40B4-BE49-F238E27FC236}">
                      <a16:creationId xmlns:a16="http://schemas.microsoft.com/office/drawing/2014/main" id="{1C80C8C3-22FB-CD46-43B7-864EDCA95551}"/>
                    </a:ext>
                  </a:extLst>
                </p:cNvPr>
                <p:cNvGrpSpPr/>
                <p:nvPr/>
              </p:nvGrpSpPr>
              <p:grpSpPr>
                <a:xfrm>
                  <a:off x="5475748" y="898999"/>
                  <a:ext cx="1237815" cy="1761935"/>
                  <a:chOff x="5475748" y="898999"/>
                  <a:chExt cx="1237815" cy="1761935"/>
                </a:xfrm>
              </p:grpSpPr>
              <p:pic>
                <p:nvPicPr>
                  <p:cNvPr id="11" name="Picture 10">
                    <a:extLst>
                      <a:ext uri="{FF2B5EF4-FFF2-40B4-BE49-F238E27FC236}">
                        <a16:creationId xmlns:a16="http://schemas.microsoft.com/office/drawing/2014/main" id="{92F63B0D-0C01-87C6-15D4-0C01716073F7}"/>
                      </a:ext>
                    </a:extLst>
                  </p:cNvPr>
                  <p:cNvPicPr>
                    <a:picLocks noChangeAspect="1"/>
                  </p:cNvPicPr>
                  <p:nvPr/>
                </p:nvPicPr>
                <p:blipFill>
                  <a:blip r:embed="rId3"/>
                  <a:srcRect l="80773" t="15230" r="1871" b="23661"/>
                  <a:stretch/>
                </p:blipFill>
                <p:spPr>
                  <a:xfrm>
                    <a:off x="5992837" y="898999"/>
                    <a:ext cx="720726" cy="1602862"/>
                  </a:xfrm>
                  <a:prstGeom prst="rect">
                    <a:avLst/>
                  </a:prstGeom>
                </p:spPr>
              </p:pic>
              <p:grpSp>
                <p:nvGrpSpPr>
                  <p:cNvPr id="46" name="Group 45">
                    <a:extLst>
                      <a:ext uri="{FF2B5EF4-FFF2-40B4-BE49-F238E27FC236}">
                        <a16:creationId xmlns:a16="http://schemas.microsoft.com/office/drawing/2014/main" id="{0A62C426-3956-6D01-3982-334108A6B0D2}"/>
                      </a:ext>
                    </a:extLst>
                  </p:cNvPr>
                  <p:cNvGrpSpPr/>
                  <p:nvPr/>
                </p:nvGrpSpPr>
                <p:grpSpPr>
                  <a:xfrm>
                    <a:off x="5941654" y="2422406"/>
                    <a:ext cx="687106" cy="238528"/>
                    <a:chOff x="3694298" y="2422406"/>
                    <a:chExt cx="687106" cy="238528"/>
                  </a:xfrm>
                </p:grpSpPr>
                <p:sp>
                  <p:nvSpPr>
                    <p:cNvPr id="47" name="TextBox 46">
                      <a:extLst>
                        <a:ext uri="{FF2B5EF4-FFF2-40B4-BE49-F238E27FC236}">
                          <a16:creationId xmlns:a16="http://schemas.microsoft.com/office/drawing/2014/main" id="{F91DF593-3B53-3DE7-8ED8-ED352DB2AE3A}"/>
                        </a:ext>
                      </a:extLst>
                    </p:cNvPr>
                    <p:cNvSpPr txBox="1"/>
                    <p:nvPr/>
                  </p:nvSpPr>
                  <p:spPr>
                    <a:xfrm>
                      <a:off x="3694298" y="2422407"/>
                      <a:ext cx="43473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High</a:t>
                      </a:r>
                    </a:p>
                  </p:txBody>
                </p:sp>
                <p:sp>
                  <p:nvSpPr>
                    <p:cNvPr id="48" name="TextBox 47">
                      <a:extLst>
                        <a:ext uri="{FF2B5EF4-FFF2-40B4-BE49-F238E27FC236}">
                          <a16:creationId xmlns:a16="http://schemas.microsoft.com/office/drawing/2014/main" id="{344B07C9-7D70-0C7E-C271-5797B1E2C6ED}"/>
                        </a:ext>
                      </a:extLst>
                    </p:cNvPr>
                    <p:cNvSpPr txBox="1"/>
                    <p:nvPr/>
                  </p:nvSpPr>
                  <p:spPr>
                    <a:xfrm>
                      <a:off x="3973920" y="2422406"/>
                      <a:ext cx="40748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Low</a:t>
                      </a:r>
                    </a:p>
                  </p:txBody>
                </p:sp>
              </p:grpSp>
              <p:sp>
                <p:nvSpPr>
                  <p:cNvPr id="59" name="TextBox 58">
                    <a:extLst>
                      <a:ext uri="{FF2B5EF4-FFF2-40B4-BE49-F238E27FC236}">
                        <a16:creationId xmlns:a16="http://schemas.microsoft.com/office/drawing/2014/main" id="{9A90100A-BCF7-0DA0-A89D-793B0902F02A}"/>
                      </a:ext>
                    </a:extLst>
                  </p:cNvPr>
                  <p:cNvSpPr txBox="1"/>
                  <p:nvPr/>
                </p:nvSpPr>
                <p:spPr>
                  <a:xfrm rot="16200000">
                    <a:off x="4817647" y="1625941"/>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NeuN+ cells/mm</a:t>
                    </a:r>
                    <a:r>
                      <a:rPr lang="en-US" sz="1000" baseline="30000" dirty="0">
                        <a:latin typeface="Arial" panose="020B0604020202020204" pitchFamily="34" charset="0"/>
                        <a:cs typeface="Arial" panose="020B0604020202020204" pitchFamily="34" charset="0"/>
                      </a:rPr>
                      <a:t>2</a:t>
                    </a:r>
                  </a:p>
                </p:txBody>
              </p:sp>
              <p:grpSp>
                <p:nvGrpSpPr>
                  <p:cNvPr id="60" name="Group 59">
                    <a:extLst>
                      <a:ext uri="{FF2B5EF4-FFF2-40B4-BE49-F238E27FC236}">
                        <a16:creationId xmlns:a16="http://schemas.microsoft.com/office/drawing/2014/main" id="{55160EEF-2E70-925A-8168-38F203317183}"/>
                      </a:ext>
                    </a:extLst>
                  </p:cNvPr>
                  <p:cNvGrpSpPr/>
                  <p:nvPr/>
                </p:nvGrpSpPr>
                <p:grpSpPr>
                  <a:xfrm>
                    <a:off x="5615751" y="947574"/>
                    <a:ext cx="453970" cy="1588773"/>
                    <a:chOff x="4528195" y="947574"/>
                    <a:chExt cx="453970" cy="1588773"/>
                  </a:xfrm>
                </p:grpSpPr>
                <p:sp>
                  <p:nvSpPr>
                    <p:cNvPr id="61" name="TextBox 60">
                      <a:extLst>
                        <a:ext uri="{FF2B5EF4-FFF2-40B4-BE49-F238E27FC236}">
                          <a16:creationId xmlns:a16="http://schemas.microsoft.com/office/drawing/2014/main" id="{DB40CCBB-1757-B97B-5024-1350C5982D1C}"/>
                        </a:ext>
                      </a:extLst>
                    </p:cNvPr>
                    <p:cNvSpPr txBox="1"/>
                    <p:nvPr/>
                  </p:nvSpPr>
                  <p:spPr>
                    <a:xfrm>
                      <a:off x="4528195" y="947574"/>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8000</a:t>
                      </a:r>
                    </a:p>
                  </p:txBody>
                </p:sp>
                <p:sp>
                  <p:nvSpPr>
                    <p:cNvPr id="62" name="TextBox 61">
                      <a:extLst>
                        <a:ext uri="{FF2B5EF4-FFF2-40B4-BE49-F238E27FC236}">
                          <a16:creationId xmlns:a16="http://schemas.microsoft.com/office/drawing/2014/main" id="{CEFCAA0F-8A8F-9E47-3BC4-7D59478A7833}"/>
                        </a:ext>
                      </a:extLst>
                    </p:cNvPr>
                    <p:cNvSpPr txBox="1"/>
                    <p:nvPr/>
                  </p:nvSpPr>
                  <p:spPr>
                    <a:xfrm>
                      <a:off x="4528195" y="1281492"/>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6000</a:t>
                      </a:r>
                    </a:p>
                  </p:txBody>
                </p:sp>
                <p:sp>
                  <p:nvSpPr>
                    <p:cNvPr id="63" name="TextBox 62">
                      <a:extLst>
                        <a:ext uri="{FF2B5EF4-FFF2-40B4-BE49-F238E27FC236}">
                          <a16:creationId xmlns:a16="http://schemas.microsoft.com/office/drawing/2014/main" id="{0B0297ED-E506-4D09-8CEF-CEE33F4B4396}"/>
                        </a:ext>
                      </a:extLst>
                    </p:cNvPr>
                    <p:cNvSpPr txBox="1"/>
                    <p:nvPr/>
                  </p:nvSpPr>
                  <p:spPr>
                    <a:xfrm>
                      <a:off x="4528195" y="1620268"/>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4000</a:t>
                      </a:r>
                    </a:p>
                  </p:txBody>
                </p:sp>
                <p:sp>
                  <p:nvSpPr>
                    <p:cNvPr id="64" name="TextBox 63">
                      <a:extLst>
                        <a:ext uri="{FF2B5EF4-FFF2-40B4-BE49-F238E27FC236}">
                          <a16:creationId xmlns:a16="http://schemas.microsoft.com/office/drawing/2014/main" id="{696E7A70-9B1E-E81E-6061-3E00B20B4611}"/>
                        </a:ext>
                      </a:extLst>
                    </p:cNvPr>
                    <p:cNvSpPr txBox="1"/>
                    <p:nvPr/>
                  </p:nvSpPr>
                  <p:spPr>
                    <a:xfrm>
                      <a:off x="4528195" y="1959044"/>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2000</a:t>
                      </a:r>
                    </a:p>
                  </p:txBody>
                </p:sp>
                <p:sp>
                  <p:nvSpPr>
                    <p:cNvPr id="65" name="TextBox 64">
                      <a:extLst>
                        <a:ext uri="{FF2B5EF4-FFF2-40B4-BE49-F238E27FC236}">
                          <a16:creationId xmlns:a16="http://schemas.microsoft.com/office/drawing/2014/main" id="{D1F50C4D-4640-4004-54CB-4688000F635B}"/>
                        </a:ext>
                      </a:extLst>
                    </p:cNvPr>
                    <p:cNvSpPr txBox="1"/>
                    <p:nvPr/>
                  </p:nvSpPr>
                  <p:spPr>
                    <a:xfrm>
                      <a:off x="4730173" y="2297820"/>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grpSp>
            </p:grpSp>
            <p:sp>
              <p:nvSpPr>
                <p:cNvPr id="76" name="Rectangle 75">
                  <a:extLst>
                    <a:ext uri="{FF2B5EF4-FFF2-40B4-BE49-F238E27FC236}">
                      <a16:creationId xmlns:a16="http://schemas.microsoft.com/office/drawing/2014/main" id="{684E27D5-6392-90A6-681B-5C4A27747C12}"/>
                    </a:ext>
                  </a:extLst>
                </p:cNvPr>
                <p:cNvSpPr/>
                <p:nvPr/>
              </p:nvSpPr>
              <p:spPr>
                <a:xfrm>
                  <a:off x="6179072" y="1046550"/>
                  <a:ext cx="249102" cy="137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8" name="Google Shape;66;p14">
                <a:extLst>
                  <a:ext uri="{FF2B5EF4-FFF2-40B4-BE49-F238E27FC236}">
                    <a16:creationId xmlns:a16="http://schemas.microsoft.com/office/drawing/2014/main" id="{DC6C3647-2AB6-692A-D6D4-DF900BBDFFD3}"/>
                  </a:ext>
                </a:extLst>
              </p:cNvPr>
              <p:cNvSpPr txBox="1"/>
              <p:nvPr/>
            </p:nvSpPr>
            <p:spPr>
              <a:xfrm>
                <a:off x="6113870" y="991501"/>
                <a:ext cx="464241"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grpSp>
        <p:sp>
          <p:nvSpPr>
            <p:cNvPr id="3" name="Google Shape;135;p15">
              <a:extLst>
                <a:ext uri="{FF2B5EF4-FFF2-40B4-BE49-F238E27FC236}">
                  <a16:creationId xmlns:a16="http://schemas.microsoft.com/office/drawing/2014/main" id="{BF59D1EC-C24A-80F6-4272-64D1B986FA97}"/>
                </a:ext>
              </a:extLst>
            </p:cNvPr>
            <p:cNvSpPr txBox="1"/>
            <p:nvPr/>
          </p:nvSpPr>
          <p:spPr>
            <a:xfrm>
              <a:off x="203841" y="212358"/>
              <a:ext cx="398651"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b="1" dirty="0">
                  <a:solidFill>
                    <a:srgbClr val="000000"/>
                  </a:solidFill>
                  <a:latin typeface="Arial" panose="020B0604020202020204" pitchFamily="34" charset="0"/>
                  <a:cs typeface="Arial" panose="020B0604020202020204" pitchFamily="34" charset="0"/>
                </a:rPr>
                <a:t>D</a:t>
              </a:r>
              <a:endParaRPr sz="1400" b="1" dirty="0">
                <a:solidFill>
                  <a:srgbClr val="000000"/>
                </a:solidFill>
                <a:latin typeface="Arial" panose="020B0604020202020204" pitchFamily="34" charset="0"/>
                <a:cs typeface="Arial" panose="020B0604020202020204" pitchFamily="34" charset="0"/>
              </a:endParaRPr>
            </a:p>
          </p:txBody>
        </p:sp>
        <p:sp>
          <p:nvSpPr>
            <p:cNvPr id="13" name="Google Shape;135;p15">
              <a:extLst>
                <a:ext uri="{FF2B5EF4-FFF2-40B4-BE49-F238E27FC236}">
                  <a16:creationId xmlns:a16="http://schemas.microsoft.com/office/drawing/2014/main" id="{BFEA6D60-1D01-BABA-2CE2-47F87AA4930E}"/>
                </a:ext>
              </a:extLst>
            </p:cNvPr>
            <p:cNvSpPr txBox="1"/>
            <p:nvPr/>
          </p:nvSpPr>
          <p:spPr>
            <a:xfrm>
              <a:off x="3101158" y="212358"/>
              <a:ext cx="398651"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b="1" dirty="0">
                  <a:solidFill>
                    <a:srgbClr val="000000"/>
                  </a:solidFill>
                  <a:latin typeface="Arial" panose="020B0604020202020204" pitchFamily="34" charset="0"/>
                  <a:cs typeface="Arial" panose="020B0604020202020204" pitchFamily="34" charset="0"/>
                </a:rPr>
                <a:t>E)</a:t>
              </a:r>
              <a:endParaRPr sz="1400" b="1" dirty="0">
                <a:solidFill>
                  <a:srgbClr val="0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867DE9F-DBB3-ED53-127F-A725020CA2D4}"/>
                </a:ext>
              </a:extLst>
            </p:cNvPr>
            <p:cNvSpPr txBox="1"/>
            <p:nvPr/>
          </p:nvSpPr>
          <p:spPr>
            <a:xfrm>
              <a:off x="4916547" y="361098"/>
              <a:ext cx="616794"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CA3</a:t>
              </a:r>
            </a:p>
          </p:txBody>
        </p:sp>
        <p:sp>
          <p:nvSpPr>
            <p:cNvPr id="17" name="TextBox 16">
              <a:extLst>
                <a:ext uri="{FF2B5EF4-FFF2-40B4-BE49-F238E27FC236}">
                  <a16:creationId xmlns:a16="http://schemas.microsoft.com/office/drawing/2014/main" id="{3F0AA2EF-BE70-50BB-ED73-6005584F3DBA}"/>
                </a:ext>
              </a:extLst>
            </p:cNvPr>
            <p:cNvSpPr txBox="1"/>
            <p:nvPr/>
          </p:nvSpPr>
          <p:spPr>
            <a:xfrm>
              <a:off x="6012759" y="365422"/>
              <a:ext cx="616794"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DG</a:t>
              </a:r>
            </a:p>
          </p:txBody>
        </p:sp>
        <p:pic>
          <p:nvPicPr>
            <p:cNvPr id="7" name="Picture 6" descr="A green glowing particles in a dark space&#10;&#10;AI-generated content may be incorrect.">
              <a:extLst>
                <a:ext uri="{FF2B5EF4-FFF2-40B4-BE49-F238E27FC236}">
                  <a16:creationId xmlns:a16="http://schemas.microsoft.com/office/drawing/2014/main" id="{CF7621D9-1074-D515-CA79-FCF1D0CBCE6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2556" y="584330"/>
              <a:ext cx="2228797" cy="1673352"/>
            </a:xfrm>
            <a:prstGeom prst="rect">
              <a:avLst/>
            </a:prstGeom>
          </p:spPr>
        </p:pic>
        <p:pic>
          <p:nvPicPr>
            <p:cNvPr id="8" name="Picture 7" descr="A green glowing lines on a black background&#10;&#10;AI-generated content may be incorrect.">
              <a:extLst>
                <a:ext uri="{FF2B5EF4-FFF2-40B4-BE49-F238E27FC236}">
                  <a16:creationId xmlns:a16="http://schemas.microsoft.com/office/drawing/2014/main" id="{255F0674-A0D6-EC25-1E3E-05D0AFC4E1C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9813" y="2308466"/>
              <a:ext cx="2229375" cy="1673786"/>
            </a:xfrm>
            <a:prstGeom prst="rect">
              <a:avLst/>
            </a:prstGeom>
          </p:spPr>
        </p:pic>
        <p:sp>
          <p:nvSpPr>
            <p:cNvPr id="14" name="TextBox 13">
              <a:extLst>
                <a:ext uri="{FF2B5EF4-FFF2-40B4-BE49-F238E27FC236}">
                  <a16:creationId xmlns:a16="http://schemas.microsoft.com/office/drawing/2014/main" id="{5F460803-F829-67D4-4EC1-FA2C87E71606}"/>
                </a:ext>
              </a:extLst>
            </p:cNvPr>
            <p:cNvSpPr txBox="1"/>
            <p:nvPr/>
          </p:nvSpPr>
          <p:spPr>
            <a:xfrm rot="16200000">
              <a:off x="-94811" y="1271946"/>
              <a:ext cx="116089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“High” PS19</a:t>
              </a:r>
            </a:p>
          </p:txBody>
        </p:sp>
        <p:sp>
          <p:nvSpPr>
            <p:cNvPr id="19" name="TextBox 18">
              <a:extLst>
                <a:ext uri="{FF2B5EF4-FFF2-40B4-BE49-F238E27FC236}">
                  <a16:creationId xmlns:a16="http://schemas.microsoft.com/office/drawing/2014/main" id="{68E4B363-F2B7-D5F8-C251-1DBD884F90F5}"/>
                </a:ext>
              </a:extLst>
            </p:cNvPr>
            <p:cNvSpPr txBox="1"/>
            <p:nvPr/>
          </p:nvSpPr>
          <p:spPr>
            <a:xfrm rot="16200000">
              <a:off x="-51742" y="2892090"/>
              <a:ext cx="112082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“Low” PS19</a:t>
              </a:r>
            </a:p>
          </p:txBody>
        </p:sp>
        <p:sp>
          <p:nvSpPr>
            <p:cNvPr id="20" name="Google Shape;166;p16">
              <a:extLst>
                <a:ext uri="{FF2B5EF4-FFF2-40B4-BE49-F238E27FC236}">
                  <a16:creationId xmlns:a16="http://schemas.microsoft.com/office/drawing/2014/main" id="{5D59F599-6885-94B1-45C7-6B22B81F698E}"/>
                </a:ext>
              </a:extLst>
            </p:cNvPr>
            <p:cNvSpPr txBox="1"/>
            <p:nvPr/>
          </p:nvSpPr>
          <p:spPr>
            <a:xfrm>
              <a:off x="623489" y="518012"/>
              <a:ext cx="704727" cy="369300"/>
            </a:xfrm>
            <a:prstGeom prst="rect">
              <a:avLst/>
            </a:prstGeom>
            <a:noFill/>
            <a:ln>
              <a:noFill/>
            </a:ln>
          </p:spPr>
          <p:txBody>
            <a:bodyPr spcFirstLastPara="1" wrap="square" lIns="91424" tIns="91424" rIns="91424" bIns="91424" anchor="t" anchorCtr="0">
              <a:spAutoFit/>
            </a:bodyPr>
            <a:lstStyle/>
            <a:p>
              <a:r>
                <a:rPr lang="en" sz="1200" dirty="0">
                  <a:solidFill>
                    <a:srgbClr val="93C47D"/>
                  </a:solidFill>
                  <a:latin typeface="Arial" panose="020B0604020202020204" pitchFamily="34" charset="0"/>
                  <a:cs typeface="Arial" panose="020B0604020202020204" pitchFamily="34" charset="0"/>
                </a:rPr>
                <a:t>NeuN</a:t>
              </a:r>
              <a:endParaRPr sz="1200" dirty="0">
                <a:solidFill>
                  <a:srgbClr val="93C47D"/>
                </a:solidFill>
                <a:latin typeface="Arial" panose="020B0604020202020204" pitchFamily="34" charset="0"/>
                <a:cs typeface="Arial" panose="020B0604020202020204" pitchFamily="34" charset="0"/>
              </a:endParaRPr>
            </a:p>
          </p:txBody>
        </p:sp>
        <p:sp>
          <p:nvSpPr>
            <p:cNvPr id="26" name="Google Shape;195;p16">
              <a:extLst>
                <a:ext uri="{FF2B5EF4-FFF2-40B4-BE49-F238E27FC236}">
                  <a16:creationId xmlns:a16="http://schemas.microsoft.com/office/drawing/2014/main" id="{86D6BC04-2329-5C3C-A619-3215C7F89F9C}"/>
                </a:ext>
              </a:extLst>
            </p:cNvPr>
            <p:cNvSpPr/>
            <p:nvPr/>
          </p:nvSpPr>
          <p:spPr>
            <a:xfrm>
              <a:off x="1892473" y="3175955"/>
              <a:ext cx="431334" cy="402684"/>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28" name="Google Shape;187;p16">
              <a:extLst>
                <a:ext uri="{FF2B5EF4-FFF2-40B4-BE49-F238E27FC236}">
                  <a16:creationId xmlns:a16="http://schemas.microsoft.com/office/drawing/2014/main" id="{956AC8C8-BC2D-27F7-71CD-15F554040B4B}"/>
                </a:ext>
              </a:extLst>
            </p:cNvPr>
            <p:cNvSpPr/>
            <p:nvPr/>
          </p:nvSpPr>
          <p:spPr>
            <a:xfrm>
              <a:off x="1588445" y="2390205"/>
              <a:ext cx="487422" cy="234276"/>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29" name="Google Shape;191;p16">
              <a:extLst>
                <a:ext uri="{FF2B5EF4-FFF2-40B4-BE49-F238E27FC236}">
                  <a16:creationId xmlns:a16="http://schemas.microsoft.com/office/drawing/2014/main" id="{87F2BFF0-3432-CE3B-EB82-9F94CDB4A982}"/>
                </a:ext>
              </a:extLst>
            </p:cNvPr>
            <p:cNvSpPr/>
            <p:nvPr/>
          </p:nvSpPr>
          <p:spPr>
            <a:xfrm>
              <a:off x="739541" y="3050595"/>
              <a:ext cx="276741" cy="3618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C765545-7375-F0BB-FDC4-72FFB336BC14}"/>
                </a:ext>
              </a:extLst>
            </p:cNvPr>
            <p:cNvSpPr txBox="1"/>
            <p:nvPr/>
          </p:nvSpPr>
          <p:spPr>
            <a:xfrm>
              <a:off x="1986464" y="911770"/>
              <a:ext cx="482824"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CA1</a:t>
              </a:r>
              <a:endParaRPr lang="en-US"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33BE47D-369E-3F3E-AA65-8A799F4BE1E5}"/>
                </a:ext>
              </a:extLst>
            </p:cNvPr>
            <p:cNvSpPr txBox="1"/>
            <p:nvPr/>
          </p:nvSpPr>
          <p:spPr>
            <a:xfrm>
              <a:off x="948614" y="1503596"/>
              <a:ext cx="482824"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CA3</a:t>
              </a:r>
              <a:endParaRPr lang="en-US" dirty="0">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4922C50-4789-F826-5A2C-8EF76A425123}"/>
                </a:ext>
              </a:extLst>
            </p:cNvPr>
            <p:cNvSpPr txBox="1"/>
            <p:nvPr/>
          </p:nvSpPr>
          <p:spPr>
            <a:xfrm>
              <a:off x="2114140" y="1370599"/>
              <a:ext cx="415498"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DG</a:t>
              </a:r>
              <a:endParaRPr lang="en-US"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B76318E-72EB-7F2E-D3A8-4221C22111A9}"/>
                </a:ext>
              </a:extLst>
            </p:cNvPr>
            <p:cNvSpPr txBox="1"/>
            <p:nvPr/>
          </p:nvSpPr>
          <p:spPr>
            <a:xfrm>
              <a:off x="1968973" y="2585556"/>
              <a:ext cx="650906"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CA1</a:t>
              </a:r>
              <a:endParaRPr lang="en-US"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0E4677D-85BA-27A8-F4C0-3C93C29D38A7}"/>
                </a:ext>
              </a:extLst>
            </p:cNvPr>
            <p:cNvSpPr txBox="1"/>
            <p:nvPr/>
          </p:nvSpPr>
          <p:spPr>
            <a:xfrm>
              <a:off x="1055261" y="2912095"/>
              <a:ext cx="503661"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CA3</a:t>
              </a:r>
              <a:endParaRPr lang="en-US"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6C64D73-4D05-3673-589B-BEC344B8F64C}"/>
                </a:ext>
              </a:extLst>
            </p:cNvPr>
            <p:cNvSpPr txBox="1"/>
            <p:nvPr/>
          </p:nvSpPr>
          <p:spPr>
            <a:xfrm>
              <a:off x="2358114" y="3310455"/>
              <a:ext cx="59254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DG</a:t>
              </a:r>
              <a:endParaRPr lang="en-US"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421778B5-FEA2-21C9-7C6B-EB9417048E51}"/>
                </a:ext>
              </a:extLst>
            </p:cNvPr>
            <p:cNvSpPr txBox="1"/>
            <p:nvPr/>
          </p:nvSpPr>
          <p:spPr>
            <a:xfrm>
              <a:off x="1349213" y="233527"/>
              <a:ext cx="122296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Symptomatic</a:t>
              </a:r>
              <a:endParaRPr lang="en-US" dirty="0">
                <a:latin typeface="Arial" panose="020B0604020202020204" pitchFamily="34" charset="0"/>
                <a:cs typeface="Arial" panose="020B0604020202020204" pitchFamily="34" charset="0"/>
              </a:endParaRPr>
            </a:p>
          </p:txBody>
        </p:sp>
        <p:sp>
          <p:nvSpPr>
            <p:cNvPr id="37" name="Google Shape;195;p16">
              <a:extLst>
                <a:ext uri="{FF2B5EF4-FFF2-40B4-BE49-F238E27FC236}">
                  <a16:creationId xmlns:a16="http://schemas.microsoft.com/office/drawing/2014/main" id="{F5D6880B-874F-2C44-1A16-343D8B9BF2BC}"/>
                </a:ext>
              </a:extLst>
            </p:cNvPr>
            <p:cNvSpPr/>
            <p:nvPr/>
          </p:nvSpPr>
          <p:spPr>
            <a:xfrm>
              <a:off x="1674480" y="1244914"/>
              <a:ext cx="431334" cy="402684"/>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38" name="Google Shape;187;p16">
              <a:extLst>
                <a:ext uri="{FF2B5EF4-FFF2-40B4-BE49-F238E27FC236}">
                  <a16:creationId xmlns:a16="http://schemas.microsoft.com/office/drawing/2014/main" id="{CB89EDDD-0687-3D5B-77DC-E87B63530C4F}"/>
                </a:ext>
              </a:extLst>
            </p:cNvPr>
            <p:cNvSpPr/>
            <p:nvPr/>
          </p:nvSpPr>
          <p:spPr>
            <a:xfrm>
              <a:off x="1520924" y="864277"/>
              <a:ext cx="487422" cy="234276"/>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39" name="Google Shape;191;p16">
              <a:extLst>
                <a:ext uri="{FF2B5EF4-FFF2-40B4-BE49-F238E27FC236}">
                  <a16:creationId xmlns:a16="http://schemas.microsoft.com/office/drawing/2014/main" id="{89019B1A-E5BC-FC4C-7E09-F309D5095161}"/>
                </a:ext>
              </a:extLst>
            </p:cNvPr>
            <p:cNvSpPr/>
            <p:nvPr/>
          </p:nvSpPr>
          <p:spPr>
            <a:xfrm>
              <a:off x="810244" y="1114222"/>
              <a:ext cx="276741" cy="3618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44" name="Google Shape;135;p15">
              <a:extLst>
                <a:ext uri="{FF2B5EF4-FFF2-40B4-BE49-F238E27FC236}">
                  <a16:creationId xmlns:a16="http://schemas.microsoft.com/office/drawing/2014/main" id="{109CAB7F-41C3-A2AB-54BE-3B8CC9F13C4C}"/>
                </a:ext>
              </a:extLst>
            </p:cNvPr>
            <p:cNvSpPr txBox="1"/>
            <p:nvPr/>
          </p:nvSpPr>
          <p:spPr>
            <a:xfrm>
              <a:off x="3620622" y="2484523"/>
              <a:ext cx="470626"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b="1" dirty="0">
                  <a:solidFill>
                    <a:srgbClr val="000000"/>
                  </a:solidFill>
                  <a:latin typeface="Arial" panose="020B0604020202020204" pitchFamily="34" charset="0"/>
                  <a:cs typeface="Arial" panose="020B0604020202020204" pitchFamily="34" charset="0"/>
                </a:rPr>
                <a:t>F)</a:t>
              </a:r>
              <a:endParaRPr sz="1400" b="1" dirty="0">
                <a:solidFill>
                  <a:srgbClr val="000000"/>
                </a:solidFill>
                <a:latin typeface="Arial" panose="020B0604020202020204" pitchFamily="34" charset="0"/>
                <a:cs typeface="Arial" panose="020B0604020202020204" pitchFamily="34" charset="0"/>
              </a:endParaRPr>
            </a:p>
          </p:txBody>
        </p:sp>
        <p:grpSp>
          <p:nvGrpSpPr>
            <p:cNvPr id="75" name="Group 74">
              <a:extLst>
                <a:ext uri="{FF2B5EF4-FFF2-40B4-BE49-F238E27FC236}">
                  <a16:creationId xmlns:a16="http://schemas.microsoft.com/office/drawing/2014/main" id="{B6700E0C-6F18-045D-A467-6EAA322FE129}"/>
                </a:ext>
              </a:extLst>
            </p:cNvPr>
            <p:cNvGrpSpPr/>
            <p:nvPr/>
          </p:nvGrpSpPr>
          <p:grpSpPr>
            <a:xfrm>
              <a:off x="4296796" y="689911"/>
              <a:ext cx="1195347" cy="1766780"/>
              <a:chOff x="4352671" y="894154"/>
              <a:chExt cx="1195347" cy="1766780"/>
            </a:xfrm>
          </p:grpSpPr>
          <p:grpSp>
            <p:nvGrpSpPr>
              <p:cNvPr id="73" name="Group 72">
                <a:extLst>
                  <a:ext uri="{FF2B5EF4-FFF2-40B4-BE49-F238E27FC236}">
                    <a16:creationId xmlns:a16="http://schemas.microsoft.com/office/drawing/2014/main" id="{15F00F4A-128D-C1CA-C33B-293CBC6FF875}"/>
                  </a:ext>
                </a:extLst>
              </p:cNvPr>
              <p:cNvGrpSpPr/>
              <p:nvPr/>
            </p:nvGrpSpPr>
            <p:grpSpPr>
              <a:xfrm>
                <a:off x="4352671" y="894154"/>
                <a:ext cx="1195347" cy="1766780"/>
                <a:chOff x="4352671" y="894154"/>
                <a:chExt cx="1195347" cy="1766780"/>
              </a:xfrm>
            </p:grpSpPr>
            <p:grpSp>
              <p:nvGrpSpPr>
                <p:cNvPr id="67" name="Group 66">
                  <a:extLst>
                    <a:ext uri="{FF2B5EF4-FFF2-40B4-BE49-F238E27FC236}">
                      <a16:creationId xmlns:a16="http://schemas.microsoft.com/office/drawing/2014/main" id="{F4B2F4A5-2555-6ADA-CB48-355214294AD4}"/>
                    </a:ext>
                  </a:extLst>
                </p:cNvPr>
                <p:cNvGrpSpPr/>
                <p:nvPr/>
              </p:nvGrpSpPr>
              <p:grpSpPr>
                <a:xfrm>
                  <a:off x="4352671" y="894154"/>
                  <a:ext cx="1195347" cy="1766780"/>
                  <a:chOff x="4352671" y="894154"/>
                  <a:chExt cx="1195347" cy="1766780"/>
                </a:xfrm>
              </p:grpSpPr>
              <p:pic>
                <p:nvPicPr>
                  <p:cNvPr id="10" name="Picture 9">
                    <a:extLst>
                      <a:ext uri="{FF2B5EF4-FFF2-40B4-BE49-F238E27FC236}">
                        <a16:creationId xmlns:a16="http://schemas.microsoft.com/office/drawing/2014/main" id="{EB0253F1-B18F-9D48-FD7B-755FD280324D}"/>
                      </a:ext>
                    </a:extLst>
                  </p:cNvPr>
                  <p:cNvPicPr>
                    <a:picLocks noChangeAspect="1"/>
                  </p:cNvPicPr>
                  <p:nvPr/>
                </p:nvPicPr>
                <p:blipFill>
                  <a:blip r:embed="rId3">
                    <a:alphaModFix/>
                  </a:blip>
                  <a:srcRect l="47701" t="15230" r="36555" b="22412"/>
                  <a:stretch/>
                </p:blipFill>
                <p:spPr>
                  <a:xfrm>
                    <a:off x="4874454" y="894154"/>
                    <a:ext cx="653811" cy="1635602"/>
                  </a:xfrm>
                  <a:prstGeom prst="rect">
                    <a:avLst/>
                  </a:prstGeom>
                </p:spPr>
              </p:pic>
              <p:grpSp>
                <p:nvGrpSpPr>
                  <p:cNvPr id="41" name="Group 40">
                    <a:extLst>
                      <a:ext uri="{FF2B5EF4-FFF2-40B4-BE49-F238E27FC236}">
                        <a16:creationId xmlns:a16="http://schemas.microsoft.com/office/drawing/2014/main" id="{22DF5D5B-25AB-1C0B-2629-A051C0A6375C}"/>
                      </a:ext>
                    </a:extLst>
                  </p:cNvPr>
                  <p:cNvGrpSpPr/>
                  <p:nvPr/>
                </p:nvGrpSpPr>
                <p:grpSpPr>
                  <a:xfrm>
                    <a:off x="4860912" y="2422406"/>
                    <a:ext cx="687106" cy="238528"/>
                    <a:chOff x="3694298" y="2422406"/>
                    <a:chExt cx="687106" cy="238528"/>
                  </a:xfrm>
                </p:grpSpPr>
                <p:sp>
                  <p:nvSpPr>
                    <p:cNvPr id="42" name="TextBox 41">
                      <a:extLst>
                        <a:ext uri="{FF2B5EF4-FFF2-40B4-BE49-F238E27FC236}">
                          <a16:creationId xmlns:a16="http://schemas.microsoft.com/office/drawing/2014/main" id="{3B72FF1F-FF58-3626-FBEE-2551E809239D}"/>
                        </a:ext>
                      </a:extLst>
                    </p:cNvPr>
                    <p:cNvSpPr txBox="1"/>
                    <p:nvPr/>
                  </p:nvSpPr>
                  <p:spPr>
                    <a:xfrm>
                      <a:off x="3694298" y="2422407"/>
                      <a:ext cx="43473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High</a:t>
                      </a:r>
                    </a:p>
                  </p:txBody>
                </p:sp>
                <p:sp>
                  <p:nvSpPr>
                    <p:cNvPr id="45" name="TextBox 44">
                      <a:extLst>
                        <a:ext uri="{FF2B5EF4-FFF2-40B4-BE49-F238E27FC236}">
                          <a16:creationId xmlns:a16="http://schemas.microsoft.com/office/drawing/2014/main" id="{4C5247EA-52D5-9B53-3F6B-31468633DCD0}"/>
                        </a:ext>
                      </a:extLst>
                    </p:cNvPr>
                    <p:cNvSpPr txBox="1"/>
                    <p:nvPr/>
                  </p:nvSpPr>
                  <p:spPr>
                    <a:xfrm>
                      <a:off x="3973920" y="2422406"/>
                      <a:ext cx="40748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Low</a:t>
                      </a:r>
                    </a:p>
                  </p:txBody>
                </p:sp>
              </p:grpSp>
              <p:sp>
                <p:nvSpPr>
                  <p:cNvPr id="52" name="TextBox 51">
                    <a:extLst>
                      <a:ext uri="{FF2B5EF4-FFF2-40B4-BE49-F238E27FC236}">
                        <a16:creationId xmlns:a16="http://schemas.microsoft.com/office/drawing/2014/main" id="{F1F22014-8B99-ED73-6E1E-565EA7219D7A}"/>
                      </a:ext>
                    </a:extLst>
                  </p:cNvPr>
                  <p:cNvSpPr txBox="1"/>
                  <p:nvPr/>
                </p:nvSpPr>
                <p:spPr>
                  <a:xfrm rot="16200000">
                    <a:off x="3694570" y="1625941"/>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NeuN+ cells/mm</a:t>
                    </a:r>
                    <a:r>
                      <a:rPr lang="en-US" sz="1000" baseline="30000" dirty="0">
                        <a:latin typeface="Arial" panose="020B0604020202020204" pitchFamily="34" charset="0"/>
                        <a:cs typeface="Arial" panose="020B0604020202020204" pitchFamily="34" charset="0"/>
                      </a:rPr>
                      <a:t>2</a:t>
                    </a:r>
                  </a:p>
                </p:txBody>
              </p:sp>
              <p:grpSp>
                <p:nvGrpSpPr>
                  <p:cNvPr id="58" name="Group 57">
                    <a:extLst>
                      <a:ext uri="{FF2B5EF4-FFF2-40B4-BE49-F238E27FC236}">
                        <a16:creationId xmlns:a16="http://schemas.microsoft.com/office/drawing/2014/main" id="{C04AA5AC-E8DD-4820-13D5-EFC85DBBBE96}"/>
                      </a:ext>
                    </a:extLst>
                  </p:cNvPr>
                  <p:cNvGrpSpPr/>
                  <p:nvPr/>
                </p:nvGrpSpPr>
                <p:grpSpPr>
                  <a:xfrm>
                    <a:off x="4507093" y="947574"/>
                    <a:ext cx="453970" cy="1588773"/>
                    <a:chOff x="4528195" y="947574"/>
                    <a:chExt cx="453970" cy="1588773"/>
                  </a:xfrm>
                </p:grpSpPr>
                <p:sp>
                  <p:nvSpPr>
                    <p:cNvPr id="53" name="TextBox 52">
                      <a:extLst>
                        <a:ext uri="{FF2B5EF4-FFF2-40B4-BE49-F238E27FC236}">
                          <a16:creationId xmlns:a16="http://schemas.microsoft.com/office/drawing/2014/main" id="{CE28BB70-34DD-CD7C-8EA6-1C194F263793}"/>
                        </a:ext>
                      </a:extLst>
                    </p:cNvPr>
                    <p:cNvSpPr txBox="1"/>
                    <p:nvPr/>
                  </p:nvSpPr>
                  <p:spPr>
                    <a:xfrm>
                      <a:off x="4528195" y="947574"/>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4000</a:t>
                      </a:r>
                    </a:p>
                  </p:txBody>
                </p:sp>
                <p:sp>
                  <p:nvSpPr>
                    <p:cNvPr id="54" name="TextBox 53">
                      <a:extLst>
                        <a:ext uri="{FF2B5EF4-FFF2-40B4-BE49-F238E27FC236}">
                          <a16:creationId xmlns:a16="http://schemas.microsoft.com/office/drawing/2014/main" id="{C0DC2CB2-F178-BDB7-0218-B061B5ECBE32}"/>
                        </a:ext>
                      </a:extLst>
                    </p:cNvPr>
                    <p:cNvSpPr txBox="1"/>
                    <p:nvPr/>
                  </p:nvSpPr>
                  <p:spPr>
                    <a:xfrm>
                      <a:off x="4528195" y="1281492"/>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3000</a:t>
                      </a:r>
                    </a:p>
                  </p:txBody>
                </p:sp>
                <p:sp>
                  <p:nvSpPr>
                    <p:cNvPr id="55" name="TextBox 54">
                      <a:extLst>
                        <a:ext uri="{FF2B5EF4-FFF2-40B4-BE49-F238E27FC236}">
                          <a16:creationId xmlns:a16="http://schemas.microsoft.com/office/drawing/2014/main" id="{F987343A-47C5-4954-D13E-111783825B70}"/>
                        </a:ext>
                      </a:extLst>
                    </p:cNvPr>
                    <p:cNvSpPr txBox="1"/>
                    <p:nvPr/>
                  </p:nvSpPr>
                  <p:spPr>
                    <a:xfrm>
                      <a:off x="4528195" y="1620268"/>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2000</a:t>
                      </a:r>
                    </a:p>
                  </p:txBody>
                </p:sp>
                <p:sp>
                  <p:nvSpPr>
                    <p:cNvPr id="56" name="TextBox 55">
                      <a:extLst>
                        <a:ext uri="{FF2B5EF4-FFF2-40B4-BE49-F238E27FC236}">
                          <a16:creationId xmlns:a16="http://schemas.microsoft.com/office/drawing/2014/main" id="{2175555E-E1A7-2CCA-3266-7AB78BA4AF37}"/>
                        </a:ext>
                      </a:extLst>
                    </p:cNvPr>
                    <p:cNvSpPr txBox="1"/>
                    <p:nvPr/>
                  </p:nvSpPr>
                  <p:spPr>
                    <a:xfrm>
                      <a:off x="4528195" y="1959044"/>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1000</a:t>
                      </a:r>
                    </a:p>
                  </p:txBody>
                </p:sp>
                <p:sp>
                  <p:nvSpPr>
                    <p:cNvPr id="57" name="TextBox 56">
                      <a:extLst>
                        <a:ext uri="{FF2B5EF4-FFF2-40B4-BE49-F238E27FC236}">
                          <a16:creationId xmlns:a16="http://schemas.microsoft.com/office/drawing/2014/main" id="{B36314A8-514E-B0DE-03CA-23A23A5AF354}"/>
                        </a:ext>
                      </a:extLst>
                    </p:cNvPr>
                    <p:cNvSpPr txBox="1"/>
                    <p:nvPr/>
                  </p:nvSpPr>
                  <p:spPr>
                    <a:xfrm>
                      <a:off x="4730173" y="2297820"/>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grpSp>
            </p:grpSp>
            <p:sp>
              <p:nvSpPr>
                <p:cNvPr id="72" name="Rectangle 71">
                  <a:extLst>
                    <a:ext uri="{FF2B5EF4-FFF2-40B4-BE49-F238E27FC236}">
                      <a16:creationId xmlns:a16="http://schemas.microsoft.com/office/drawing/2014/main" id="{6EDF7396-A00D-B0CB-EFF0-FBB56CDA28FB}"/>
                    </a:ext>
                  </a:extLst>
                </p:cNvPr>
                <p:cNvSpPr/>
                <p:nvPr/>
              </p:nvSpPr>
              <p:spPr>
                <a:xfrm>
                  <a:off x="5035826" y="1032485"/>
                  <a:ext cx="344163" cy="1440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4" name="Google Shape;66;p14">
                <a:extLst>
                  <a:ext uri="{FF2B5EF4-FFF2-40B4-BE49-F238E27FC236}">
                    <a16:creationId xmlns:a16="http://schemas.microsoft.com/office/drawing/2014/main" id="{C05C6668-4FC7-DE68-B6EE-89F8B7580D7A}"/>
                  </a:ext>
                </a:extLst>
              </p:cNvPr>
              <p:cNvSpPr txBox="1"/>
              <p:nvPr/>
            </p:nvSpPr>
            <p:spPr>
              <a:xfrm>
                <a:off x="4967660" y="1004802"/>
                <a:ext cx="508088" cy="293597"/>
              </a:xfrm>
              <a:prstGeom prst="rect">
                <a:avLst/>
              </a:prstGeom>
              <a:noFill/>
              <a:ln>
                <a:noFill/>
              </a:ln>
            </p:spPr>
            <p:txBody>
              <a:bodyPr spcFirstLastPara="1" wrap="square" lIns="84419" tIns="84419" rIns="84419" bIns="84419" anchor="t" anchorCtr="0">
                <a:spAutoFit/>
              </a:bodyPr>
              <a:lstStyle/>
              <a:p>
                <a:r>
                  <a:rPr lang="en" sz="800" dirty="0">
                    <a:latin typeface="Arial" panose="020B0604020202020204" pitchFamily="34" charset="0"/>
                    <a:cs typeface="Arial" panose="020B0604020202020204" pitchFamily="34" charset="0"/>
                  </a:rPr>
                  <a:t>0.3001</a:t>
                </a:r>
                <a:endParaRPr sz="800" dirty="0">
                  <a:latin typeface="Arial" panose="020B0604020202020204" pitchFamily="34" charset="0"/>
                  <a:cs typeface="Arial" panose="020B0604020202020204" pitchFamily="34" charset="0"/>
                </a:endParaRPr>
              </a:p>
            </p:txBody>
          </p:sp>
        </p:grpSp>
        <p:grpSp>
          <p:nvGrpSpPr>
            <p:cNvPr id="91" name="Group 90">
              <a:extLst>
                <a:ext uri="{FF2B5EF4-FFF2-40B4-BE49-F238E27FC236}">
                  <a16:creationId xmlns:a16="http://schemas.microsoft.com/office/drawing/2014/main" id="{D9352012-31A5-4B30-D989-BCA965FBE6AF}"/>
                </a:ext>
              </a:extLst>
            </p:cNvPr>
            <p:cNvGrpSpPr/>
            <p:nvPr/>
          </p:nvGrpSpPr>
          <p:grpSpPr>
            <a:xfrm>
              <a:off x="4105368" y="2506926"/>
              <a:ext cx="1727725" cy="1594590"/>
              <a:chOff x="4161243" y="2715523"/>
              <a:chExt cx="1727725" cy="1594590"/>
            </a:xfrm>
          </p:grpSpPr>
          <p:grpSp>
            <p:nvGrpSpPr>
              <p:cNvPr id="89" name="Group 88">
                <a:extLst>
                  <a:ext uri="{FF2B5EF4-FFF2-40B4-BE49-F238E27FC236}">
                    <a16:creationId xmlns:a16="http://schemas.microsoft.com/office/drawing/2014/main" id="{88FED368-8AEC-8CFC-F773-FABB002BA41F}"/>
                  </a:ext>
                </a:extLst>
              </p:cNvPr>
              <p:cNvGrpSpPr/>
              <p:nvPr/>
            </p:nvGrpSpPr>
            <p:grpSpPr>
              <a:xfrm>
                <a:off x="4161243" y="2715523"/>
                <a:ext cx="1727725" cy="1594590"/>
                <a:chOff x="4161243" y="2715523"/>
                <a:chExt cx="1727725" cy="1594590"/>
              </a:xfrm>
            </p:grpSpPr>
            <p:grpSp>
              <p:nvGrpSpPr>
                <p:cNvPr id="87" name="Group 86">
                  <a:extLst>
                    <a:ext uri="{FF2B5EF4-FFF2-40B4-BE49-F238E27FC236}">
                      <a16:creationId xmlns:a16="http://schemas.microsoft.com/office/drawing/2014/main" id="{E4DF474D-1588-79A7-5B99-0950F1AADA6F}"/>
                    </a:ext>
                  </a:extLst>
                </p:cNvPr>
                <p:cNvGrpSpPr/>
                <p:nvPr/>
              </p:nvGrpSpPr>
              <p:grpSpPr>
                <a:xfrm>
                  <a:off x="4161243" y="2715523"/>
                  <a:ext cx="1727725" cy="1594590"/>
                  <a:chOff x="4161243" y="2715523"/>
                  <a:chExt cx="1727725" cy="1594590"/>
                </a:xfrm>
              </p:grpSpPr>
              <p:pic>
                <p:nvPicPr>
                  <p:cNvPr id="43" name="Picture 42">
                    <a:extLst>
                      <a:ext uri="{FF2B5EF4-FFF2-40B4-BE49-F238E27FC236}">
                        <a16:creationId xmlns:a16="http://schemas.microsoft.com/office/drawing/2014/main" id="{C38241A2-57AB-5FED-1489-6D21FAAC7790}"/>
                      </a:ext>
                    </a:extLst>
                  </p:cNvPr>
                  <p:cNvPicPr>
                    <a:picLocks noChangeAspect="1"/>
                  </p:cNvPicPr>
                  <p:nvPr/>
                </p:nvPicPr>
                <p:blipFill>
                  <a:blip r:embed="rId6"/>
                  <a:srcRect l="35012" t="10981" b="19860"/>
                  <a:stretch/>
                </p:blipFill>
                <p:spPr>
                  <a:xfrm>
                    <a:off x="4797778" y="2764524"/>
                    <a:ext cx="1091190" cy="1400212"/>
                  </a:xfrm>
                  <a:prstGeom prst="rect">
                    <a:avLst/>
                  </a:prstGeom>
                </p:spPr>
              </p:pic>
              <p:grpSp>
                <p:nvGrpSpPr>
                  <p:cNvPr id="49" name="Group 48">
                    <a:extLst>
                      <a:ext uri="{FF2B5EF4-FFF2-40B4-BE49-F238E27FC236}">
                        <a16:creationId xmlns:a16="http://schemas.microsoft.com/office/drawing/2014/main" id="{3F725709-054A-4AC5-2050-A6D9B743A8CA}"/>
                      </a:ext>
                    </a:extLst>
                  </p:cNvPr>
                  <p:cNvGrpSpPr/>
                  <p:nvPr/>
                </p:nvGrpSpPr>
                <p:grpSpPr>
                  <a:xfrm>
                    <a:off x="4888010" y="4071585"/>
                    <a:ext cx="771514" cy="238528"/>
                    <a:chOff x="3666162" y="2413698"/>
                    <a:chExt cx="771514" cy="238528"/>
                  </a:xfrm>
                </p:grpSpPr>
                <p:sp>
                  <p:nvSpPr>
                    <p:cNvPr id="50" name="TextBox 49">
                      <a:extLst>
                        <a:ext uri="{FF2B5EF4-FFF2-40B4-BE49-F238E27FC236}">
                          <a16:creationId xmlns:a16="http://schemas.microsoft.com/office/drawing/2014/main" id="{DF51B3A4-FC42-82AC-2192-92BEA7538820}"/>
                        </a:ext>
                      </a:extLst>
                    </p:cNvPr>
                    <p:cNvSpPr txBox="1"/>
                    <p:nvPr/>
                  </p:nvSpPr>
                  <p:spPr>
                    <a:xfrm>
                      <a:off x="3666162" y="2413699"/>
                      <a:ext cx="43473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High</a:t>
                      </a:r>
                    </a:p>
                  </p:txBody>
                </p:sp>
                <p:sp>
                  <p:nvSpPr>
                    <p:cNvPr id="51" name="TextBox 50">
                      <a:extLst>
                        <a:ext uri="{FF2B5EF4-FFF2-40B4-BE49-F238E27FC236}">
                          <a16:creationId xmlns:a16="http://schemas.microsoft.com/office/drawing/2014/main" id="{FC201910-2721-D42E-9ECF-0B915764F918}"/>
                        </a:ext>
                      </a:extLst>
                    </p:cNvPr>
                    <p:cNvSpPr txBox="1"/>
                    <p:nvPr/>
                  </p:nvSpPr>
                  <p:spPr>
                    <a:xfrm>
                      <a:off x="4030192" y="2413698"/>
                      <a:ext cx="40748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Low</a:t>
                      </a:r>
                    </a:p>
                  </p:txBody>
                </p:sp>
              </p:grpSp>
              <p:sp>
                <p:nvSpPr>
                  <p:cNvPr id="80" name="TextBox 79">
                    <a:extLst>
                      <a:ext uri="{FF2B5EF4-FFF2-40B4-BE49-F238E27FC236}">
                        <a16:creationId xmlns:a16="http://schemas.microsoft.com/office/drawing/2014/main" id="{EC8A4D90-F243-C9A3-560D-299712D54976}"/>
                      </a:ext>
                    </a:extLst>
                  </p:cNvPr>
                  <p:cNvSpPr txBox="1"/>
                  <p:nvPr/>
                </p:nvSpPr>
                <p:spPr>
                  <a:xfrm rot="16200000">
                    <a:off x="3503142" y="3373624"/>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Hippocampal area (μm</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a:t>
                    </a:r>
                  </a:p>
                </p:txBody>
              </p:sp>
              <p:grpSp>
                <p:nvGrpSpPr>
                  <p:cNvPr id="86" name="Group 85">
                    <a:extLst>
                      <a:ext uri="{FF2B5EF4-FFF2-40B4-BE49-F238E27FC236}">
                        <a16:creationId xmlns:a16="http://schemas.microsoft.com/office/drawing/2014/main" id="{8E6B52DD-C6AD-CDEC-83B6-6637182739C3}"/>
                      </a:ext>
                    </a:extLst>
                  </p:cNvPr>
                  <p:cNvGrpSpPr/>
                  <p:nvPr/>
                </p:nvGrpSpPr>
                <p:grpSpPr>
                  <a:xfrm>
                    <a:off x="4286979" y="2824731"/>
                    <a:ext cx="593432" cy="1373141"/>
                    <a:chOff x="4286979" y="2824731"/>
                    <a:chExt cx="593432" cy="1373141"/>
                  </a:xfrm>
                </p:grpSpPr>
                <p:sp>
                  <p:nvSpPr>
                    <p:cNvPr id="81" name="TextBox 80">
                      <a:extLst>
                        <a:ext uri="{FF2B5EF4-FFF2-40B4-BE49-F238E27FC236}">
                          <a16:creationId xmlns:a16="http://schemas.microsoft.com/office/drawing/2014/main" id="{16F2DA45-7D28-6DE1-8617-ACCE7C50E9EE}"/>
                        </a:ext>
                      </a:extLst>
                    </p:cNvPr>
                    <p:cNvSpPr txBox="1"/>
                    <p:nvPr/>
                  </p:nvSpPr>
                  <p:spPr>
                    <a:xfrm>
                      <a:off x="4628419" y="3959345"/>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82" name="TextBox 81">
                      <a:extLst>
                        <a:ext uri="{FF2B5EF4-FFF2-40B4-BE49-F238E27FC236}">
                          <a16:creationId xmlns:a16="http://schemas.microsoft.com/office/drawing/2014/main" id="{39F91B1D-5B50-E609-9339-B6FDE2337ABA}"/>
                        </a:ext>
                      </a:extLst>
                    </p:cNvPr>
                    <p:cNvSpPr txBox="1"/>
                    <p:nvPr/>
                  </p:nvSpPr>
                  <p:spPr>
                    <a:xfrm>
                      <a:off x="4387968" y="3675693"/>
                      <a:ext cx="492443"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5</a:t>
                      </a:r>
                      <a:r>
                        <a:rPr lang="en-US" sz="950" spc="-150" dirty="0">
                          <a:latin typeface="Arial" panose="020B0604020202020204" pitchFamily="34" charset="0"/>
                          <a:cs typeface="Arial" panose="020B0604020202020204" pitchFamily="34" charset="0"/>
                        </a:rPr>
                        <a:t> </a:t>
                      </a:r>
                      <a:r>
                        <a:rPr lang="en-US" sz="950" spc="-150" baseline="20000" dirty="0">
                          <a:latin typeface="Arial" panose="020B0604020202020204" pitchFamily="34" charset="0"/>
                          <a:cs typeface="Arial" panose="020B0604020202020204" pitchFamily="34" charset="0"/>
                        </a:rPr>
                        <a:t>x  </a:t>
                      </a:r>
                      <a:r>
                        <a:rPr lang="en-US" sz="950" dirty="0">
                          <a:latin typeface="Arial" panose="020B0604020202020204" pitchFamily="34" charset="0"/>
                          <a:cs typeface="Arial" panose="020B0604020202020204" pitchFamily="34" charset="0"/>
                        </a:rPr>
                        <a:t>10</a:t>
                      </a:r>
                      <a:r>
                        <a:rPr lang="en-US" sz="950" baseline="30000" dirty="0">
                          <a:latin typeface="Arial" panose="020B0604020202020204" pitchFamily="34" charset="0"/>
                          <a:cs typeface="Arial" panose="020B0604020202020204" pitchFamily="34" charset="0"/>
                        </a:rPr>
                        <a:t>5</a:t>
                      </a:r>
                    </a:p>
                  </p:txBody>
                </p:sp>
                <p:sp>
                  <p:nvSpPr>
                    <p:cNvPr id="83" name="TextBox 82">
                      <a:extLst>
                        <a:ext uri="{FF2B5EF4-FFF2-40B4-BE49-F238E27FC236}">
                          <a16:creationId xmlns:a16="http://schemas.microsoft.com/office/drawing/2014/main" id="{BC9E400E-F322-5DB4-D9CC-5DDA3799B661}"/>
                        </a:ext>
                      </a:extLst>
                    </p:cNvPr>
                    <p:cNvSpPr txBox="1"/>
                    <p:nvPr/>
                  </p:nvSpPr>
                  <p:spPr>
                    <a:xfrm>
                      <a:off x="4392777" y="3392039"/>
                      <a:ext cx="487634" cy="238527"/>
                    </a:xfrm>
                    <a:prstGeom prst="rect">
                      <a:avLst/>
                    </a:prstGeom>
                    <a:noFill/>
                  </p:spPr>
                  <p:txBody>
                    <a:bodyPr wrap="none" rtlCol="0">
                      <a:spAutoFit/>
                    </a:bodyPr>
                    <a:lstStyle/>
                    <a:p>
                      <a:r>
                        <a:rPr lang="en-US" sz="950" spc="-150" dirty="0">
                          <a:latin typeface="Arial" panose="020B0604020202020204" pitchFamily="34" charset="0"/>
                          <a:cs typeface="Arial" panose="020B0604020202020204" pitchFamily="34" charset="0"/>
                        </a:rPr>
                        <a:t>1  </a:t>
                      </a:r>
                      <a:r>
                        <a:rPr lang="en-US" sz="950" spc="-150" baseline="20000" dirty="0">
                          <a:latin typeface="Arial" panose="020B0604020202020204" pitchFamily="34" charset="0"/>
                          <a:cs typeface="Arial" panose="020B0604020202020204" pitchFamily="34" charset="0"/>
                        </a:rPr>
                        <a:t>x  </a:t>
                      </a:r>
                      <a:r>
                        <a:rPr lang="en-US" sz="950" dirty="0">
                          <a:latin typeface="Arial" panose="020B0604020202020204" pitchFamily="34" charset="0"/>
                          <a:cs typeface="Arial" panose="020B0604020202020204" pitchFamily="34" charset="0"/>
                        </a:rPr>
                        <a:t>10</a:t>
                      </a:r>
                      <a:r>
                        <a:rPr lang="en-US" sz="950" baseline="30000" dirty="0">
                          <a:latin typeface="Arial" panose="020B0604020202020204" pitchFamily="34" charset="0"/>
                          <a:cs typeface="Arial" panose="020B0604020202020204" pitchFamily="34" charset="0"/>
                        </a:rPr>
                        <a:t>6</a:t>
                      </a:r>
                    </a:p>
                  </p:txBody>
                </p:sp>
                <p:sp>
                  <p:nvSpPr>
                    <p:cNvPr id="84" name="TextBox 83">
                      <a:extLst>
                        <a:ext uri="{FF2B5EF4-FFF2-40B4-BE49-F238E27FC236}">
                          <a16:creationId xmlns:a16="http://schemas.microsoft.com/office/drawing/2014/main" id="{D7673BC0-9B33-D2CB-EE55-29A8EB552E6C}"/>
                        </a:ext>
                      </a:extLst>
                    </p:cNvPr>
                    <p:cNvSpPr txBox="1"/>
                    <p:nvPr/>
                  </p:nvSpPr>
                  <p:spPr>
                    <a:xfrm>
                      <a:off x="4286979" y="3108385"/>
                      <a:ext cx="59343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1.5</a:t>
                      </a:r>
                      <a:r>
                        <a:rPr lang="en-US" sz="950" spc="-150" dirty="0">
                          <a:latin typeface="Arial" panose="020B0604020202020204" pitchFamily="34" charset="0"/>
                          <a:cs typeface="Arial" panose="020B0604020202020204" pitchFamily="34" charset="0"/>
                        </a:rPr>
                        <a:t> </a:t>
                      </a:r>
                      <a:r>
                        <a:rPr lang="en-US" sz="950" spc="-150" baseline="20000" dirty="0">
                          <a:latin typeface="Arial" panose="020B0604020202020204" pitchFamily="34" charset="0"/>
                          <a:cs typeface="Arial" panose="020B0604020202020204" pitchFamily="34" charset="0"/>
                        </a:rPr>
                        <a:t>x  </a:t>
                      </a:r>
                      <a:r>
                        <a:rPr lang="en-US" sz="950" dirty="0">
                          <a:latin typeface="Arial" panose="020B0604020202020204" pitchFamily="34" charset="0"/>
                          <a:cs typeface="Arial" panose="020B0604020202020204" pitchFamily="34" charset="0"/>
                        </a:rPr>
                        <a:t>10</a:t>
                      </a:r>
                      <a:r>
                        <a:rPr lang="en-US" sz="950" baseline="30000" dirty="0">
                          <a:latin typeface="Arial" panose="020B0604020202020204" pitchFamily="34" charset="0"/>
                          <a:cs typeface="Arial" panose="020B0604020202020204" pitchFamily="34" charset="0"/>
                        </a:rPr>
                        <a:t>6</a:t>
                      </a:r>
                    </a:p>
                  </p:txBody>
                </p:sp>
                <p:sp>
                  <p:nvSpPr>
                    <p:cNvPr id="85" name="TextBox 84">
                      <a:extLst>
                        <a:ext uri="{FF2B5EF4-FFF2-40B4-BE49-F238E27FC236}">
                          <a16:creationId xmlns:a16="http://schemas.microsoft.com/office/drawing/2014/main" id="{43C32618-62FF-86B2-32AA-EA7461201EA1}"/>
                        </a:ext>
                      </a:extLst>
                    </p:cNvPr>
                    <p:cNvSpPr txBox="1"/>
                    <p:nvPr/>
                  </p:nvSpPr>
                  <p:spPr>
                    <a:xfrm>
                      <a:off x="4392777" y="2824731"/>
                      <a:ext cx="487634" cy="238527"/>
                    </a:xfrm>
                    <a:prstGeom prst="rect">
                      <a:avLst/>
                    </a:prstGeom>
                    <a:noFill/>
                  </p:spPr>
                  <p:txBody>
                    <a:bodyPr wrap="none" rtlCol="0">
                      <a:spAutoFit/>
                    </a:bodyPr>
                    <a:lstStyle/>
                    <a:p>
                      <a:r>
                        <a:rPr lang="en-US" sz="950" spc="-150" dirty="0">
                          <a:latin typeface="Arial" panose="020B0604020202020204" pitchFamily="34" charset="0"/>
                          <a:cs typeface="Arial" panose="020B0604020202020204" pitchFamily="34" charset="0"/>
                        </a:rPr>
                        <a:t>2  </a:t>
                      </a:r>
                      <a:r>
                        <a:rPr lang="en-US" sz="950" spc="-150" baseline="20000" dirty="0">
                          <a:latin typeface="Arial" panose="020B0604020202020204" pitchFamily="34" charset="0"/>
                          <a:cs typeface="Arial" panose="020B0604020202020204" pitchFamily="34" charset="0"/>
                        </a:rPr>
                        <a:t>x  </a:t>
                      </a:r>
                      <a:r>
                        <a:rPr lang="en-US" sz="950" dirty="0">
                          <a:latin typeface="Arial" panose="020B0604020202020204" pitchFamily="34" charset="0"/>
                          <a:cs typeface="Arial" panose="020B0604020202020204" pitchFamily="34" charset="0"/>
                        </a:rPr>
                        <a:t>10</a:t>
                      </a:r>
                      <a:r>
                        <a:rPr lang="en-US" sz="950" baseline="30000" dirty="0">
                          <a:latin typeface="Arial" panose="020B0604020202020204" pitchFamily="34" charset="0"/>
                          <a:cs typeface="Arial" panose="020B0604020202020204" pitchFamily="34" charset="0"/>
                        </a:rPr>
                        <a:t>6</a:t>
                      </a:r>
                    </a:p>
                  </p:txBody>
                </p:sp>
              </p:grpSp>
            </p:grpSp>
            <p:sp>
              <p:nvSpPr>
                <p:cNvPr id="88" name="Rectangle 87">
                  <a:extLst>
                    <a:ext uri="{FF2B5EF4-FFF2-40B4-BE49-F238E27FC236}">
                      <a16:creationId xmlns:a16="http://schemas.microsoft.com/office/drawing/2014/main" id="{564B2316-A666-10AD-6FDA-B4A789C39941}"/>
                    </a:ext>
                  </a:extLst>
                </p:cNvPr>
                <p:cNvSpPr/>
                <p:nvPr/>
              </p:nvSpPr>
              <p:spPr>
                <a:xfrm>
                  <a:off x="5077097" y="2833078"/>
                  <a:ext cx="398651" cy="995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90" name="Google Shape;66;p14">
                <a:extLst>
                  <a:ext uri="{FF2B5EF4-FFF2-40B4-BE49-F238E27FC236}">
                    <a16:creationId xmlns:a16="http://schemas.microsoft.com/office/drawing/2014/main" id="{13BFD6AA-88E9-9CF1-12D0-346B64225F26}"/>
                  </a:ext>
                </a:extLst>
              </p:cNvPr>
              <p:cNvSpPr txBox="1"/>
              <p:nvPr/>
            </p:nvSpPr>
            <p:spPr>
              <a:xfrm>
                <a:off x="5075340" y="2736871"/>
                <a:ext cx="464241"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grpSp>
        <p:grpSp>
          <p:nvGrpSpPr>
            <p:cNvPr id="92" name="Group 91">
              <a:extLst>
                <a:ext uri="{FF2B5EF4-FFF2-40B4-BE49-F238E27FC236}">
                  <a16:creationId xmlns:a16="http://schemas.microsoft.com/office/drawing/2014/main" id="{CD3C1A42-E3EA-323E-B73C-823C41027588}"/>
                </a:ext>
              </a:extLst>
            </p:cNvPr>
            <p:cNvGrpSpPr/>
            <p:nvPr/>
          </p:nvGrpSpPr>
          <p:grpSpPr>
            <a:xfrm>
              <a:off x="3077337" y="369471"/>
              <a:ext cx="1290726" cy="2082866"/>
              <a:chOff x="3133212" y="578068"/>
              <a:chExt cx="1290726" cy="2082866"/>
            </a:xfrm>
          </p:grpSpPr>
          <p:grpSp>
            <p:nvGrpSpPr>
              <p:cNvPr id="71" name="Group 70">
                <a:extLst>
                  <a:ext uri="{FF2B5EF4-FFF2-40B4-BE49-F238E27FC236}">
                    <a16:creationId xmlns:a16="http://schemas.microsoft.com/office/drawing/2014/main" id="{97B4DB86-DBB1-28EF-C9E1-62A743749170}"/>
                  </a:ext>
                </a:extLst>
              </p:cNvPr>
              <p:cNvGrpSpPr/>
              <p:nvPr/>
            </p:nvGrpSpPr>
            <p:grpSpPr>
              <a:xfrm>
                <a:off x="3133212" y="578068"/>
                <a:ext cx="1290726" cy="1960627"/>
                <a:chOff x="3146277" y="578068"/>
                <a:chExt cx="1290726" cy="1960627"/>
              </a:xfrm>
            </p:grpSpPr>
            <p:sp>
              <p:nvSpPr>
                <p:cNvPr id="15" name="TextBox 14">
                  <a:extLst>
                    <a:ext uri="{FF2B5EF4-FFF2-40B4-BE49-F238E27FC236}">
                      <a16:creationId xmlns:a16="http://schemas.microsoft.com/office/drawing/2014/main" id="{6E5F42F2-0379-EEDD-8F36-7BD42CC2C5E3}"/>
                    </a:ext>
                  </a:extLst>
                </p:cNvPr>
                <p:cNvSpPr txBox="1"/>
                <p:nvPr/>
              </p:nvSpPr>
              <p:spPr>
                <a:xfrm>
                  <a:off x="3820209" y="578068"/>
                  <a:ext cx="616794"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CA1</a:t>
                  </a:r>
                </a:p>
              </p:txBody>
            </p:sp>
            <p:grpSp>
              <p:nvGrpSpPr>
                <p:cNvPr id="69" name="Group 68">
                  <a:extLst>
                    <a:ext uri="{FF2B5EF4-FFF2-40B4-BE49-F238E27FC236}">
                      <a16:creationId xmlns:a16="http://schemas.microsoft.com/office/drawing/2014/main" id="{64355A7E-0E69-4462-7AA8-D190E9B5BD09}"/>
                    </a:ext>
                  </a:extLst>
                </p:cNvPr>
                <p:cNvGrpSpPr/>
                <p:nvPr/>
              </p:nvGrpSpPr>
              <p:grpSpPr>
                <a:xfrm>
                  <a:off x="3146277" y="901188"/>
                  <a:ext cx="1177154" cy="1637507"/>
                  <a:chOff x="3146277" y="901188"/>
                  <a:chExt cx="1177154" cy="1637507"/>
                </a:xfrm>
              </p:grpSpPr>
              <p:grpSp>
                <p:nvGrpSpPr>
                  <p:cNvPr id="24" name="Group 23">
                    <a:extLst>
                      <a:ext uri="{FF2B5EF4-FFF2-40B4-BE49-F238E27FC236}">
                        <a16:creationId xmlns:a16="http://schemas.microsoft.com/office/drawing/2014/main" id="{A611286E-7778-ED17-CC67-DAFFB6AB7ADD}"/>
                      </a:ext>
                    </a:extLst>
                  </p:cNvPr>
                  <p:cNvGrpSpPr/>
                  <p:nvPr/>
                </p:nvGrpSpPr>
                <p:grpSpPr>
                  <a:xfrm>
                    <a:off x="3146277" y="901188"/>
                    <a:ext cx="1177154" cy="1637507"/>
                    <a:chOff x="3146277" y="901188"/>
                    <a:chExt cx="1177154" cy="1637507"/>
                  </a:xfrm>
                </p:grpSpPr>
                <p:pic>
                  <p:nvPicPr>
                    <p:cNvPr id="12" name="Picture 11">
                      <a:extLst>
                        <a:ext uri="{FF2B5EF4-FFF2-40B4-BE49-F238E27FC236}">
                          <a16:creationId xmlns:a16="http://schemas.microsoft.com/office/drawing/2014/main" id="{59E87980-6298-4C94-2928-D15C40867A08}"/>
                        </a:ext>
                      </a:extLst>
                    </p:cNvPr>
                    <p:cNvPicPr>
                      <a:picLocks noChangeAspect="1"/>
                    </p:cNvPicPr>
                    <p:nvPr/>
                  </p:nvPicPr>
                  <p:blipFill>
                    <a:blip r:embed="rId3">
                      <a:alphaModFix/>
                    </a:blip>
                    <a:srcRect l="14485" t="15230" r="70497" b="23661"/>
                    <a:stretch/>
                  </p:blipFill>
                  <p:spPr>
                    <a:xfrm>
                      <a:off x="3699803" y="901188"/>
                      <a:ext cx="623628" cy="1602862"/>
                    </a:xfrm>
                    <a:prstGeom prst="rect">
                      <a:avLst/>
                    </a:prstGeom>
                  </p:spPr>
                </p:pic>
                <p:grpSp>
                  <p:nvGrpSpPr>
                    <p:cNvPr id="23" name="Group 22">
                      <a:extLst>
                        <a:ext uri="{FF2B5EF4-FFF2-40B4-BE49-F238E27FC236}">
                          <a16:creationId xmlns:a16="http://schemas.microsoft.com/office/drawing/2014/main" id="{FAD886D4-8399-5B49-40F2-8B67734321FF}"/>
                        </a:ext>
                      </a:extLst>
                    </p:cNvPr>
                    <p:cNvGrpSpPr/>
                    <p:nvPr/>
                  </p:nvGrpSpPr>
                  <p:grpSpPr>
                    <a:xfrm>
                      <a:off x="3146277" y="945064"/>
                      <a:ext cx="656548" cy="1593631"/>
                      <a:chOff x="3146277" y="945064"/>
                      <a:chExt cx="656548" cy="1593631"/>
                    </a:xfrm>
                  </p:grpSpPr>
                  <p:sp>
                    <p:nvSpPr>
                      <p:cNvPr id="2" name="TextBox 1">
                        <a:extLst>
                          <a:ext uri="{FF2B5EF4-FFF2-40B4-BE49-F238E27FC236}">
                            <a16:creationId xmlns:a16="http://schemas.microsoft.com/office/drawing/2014/main" id="{ECA77E1B-E9BB-2CCE-56F7-D0CCBFE8BC85}"/>
                          </a:ext>
                        </a:extLst>
                      </p:cNvPr>
                      <p:cNvSpPr txBox="1"/>
                      <p:nvPr/>
                    </p:nvSpPr>
                    <p:spPr>
                      <a:xfrm rot="16200000">
                        <a:off x="2488176" y="1632466"/>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NeuN+ cells/mm</a:t>
                        </a:r>
                        <a:r>
                          <a:rPr lang="en-US" sz="1000" baseline="30000" dirty="0">
                            <a:latin typeface="Arial" panose="020B0604020202020204" pitchFamily="34" charset="0"/>
                            <a:cs typeface="Arial" panose="020B0604020202020204" pitchFamily="34" charset="0"/>
                          </a:rPr>
                          <a:t>2</a:t>
                        </a:r>
                      </a:p>
                    </p:txBody>
                  </p:sp>
                  <p:grpSp>
                    <p:nvGrpSpPr>
                      <p:cNvPr id="22" name="Group 21">
                        <a:extLst>
                          <a:ext uri="{FF2B5EF4-FFF2-40B4-BE49-F238E27FC236}">
                            <a16:creationId xmlns:a16="http://schemas.microsoft.com/office/drawing/2014/main" id="{1142DB0A-F75A-AF6F-B854-4FAA32CFA201}"/>
                          </a:ext>
                        </a:extLst>
                      </p:cNvPr>
                      <p:cNvGrpSpPr/>
                      <p:nvPr/>
                    </p:nvGrpSpPr>
                    <p:grpSpPr>
                      <a:xfrm>
                        <a:off x="3348855" y="945064"/>
                        <a:ext cx="453970" cy="1593631"/>
                        <a:chOff x="3348855" y="945064"/>
                        <a:chExt cx="453970" cy="1593631"/>
                      </a:xfrm>
                    </p:grpSpPr>
                    <p:sp>
                      <p:nvSpPr>
                        <p:cNvPr id="4" name="TextBox 3">
                          <a:extLst>
                            <a:ext uri="{FF2B5EF4-FFF2-40B4-BE49-F238E27FC236}">
                              <a16:creationId xmlns:a16="http://schemas.microsoft.com/office/drawing/2014/main" id="{659532EC-0AC9-19C3-7AEF-22E516D26B88}"/>
                            </a:ext>
                          </a:extLst>
                        </p:cNvPr>
                        <p:cNvSpPr txBox="1"/>
                        <p:nvPr/>
                      </p:nvSpPr>
                      <p:spPr>
                        <a:xfrm>
                          <a:off x="3348855" y="945064"/>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4000</a:t>
                          </a:r>
                        </a:p>
                      </p:txBody>
                    </p:sp>
                    <p:sp>
                      <p:nvSpPr>
                        <p:cNvPr id="5" name="TextBox 4">
                          <a:extLst>
                            <a:ext uri="{FF2B5EF4-FFF2-40B4-BE49-F238E27FC236}">
                              <a16:creationId xmlns:a16="http://schemas.microsoft.com/office/drawing/2014/main" id="{5C9BF92C-507D-4B12-1FF2-DCC995204215}"/>
                            </a:ext>
                          </a:extLst>
                        </p:cNvPr>
                        <p:cNvSpPr txBox="1"/>
                        <p:nvPr/>
                      </p:nvSpPr>
                      <p:spPr>
                        <a:xfrm>
                          <a:off x="3348855" y="1283840"/>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3000</a:t>
                          </a:r>
                        </a:p>
                      </p:txBody>
                    </p:sp>
                    <p:sp>
                      <p:nvSpPr>
                        <p:cNvPr id="6" name="TextBox 5">
                          <a:extLst>
                            <a:ext uri="{FF2B5EF4-FFF2-40B4-BE49-F238E27FC236}">
                              <a16:creationId xmlns:a16="http://schemas.microsoft.com/office/drawing/2014/main" id="{7AC94715-06BA-0988-DB2C-AC00B4E7A392}"/>
                            </a:ext>
                          </a:extLst>
                        </p:cNvPr>
                        <p:cNvSpPr txBox="1"/>
                        <p:nvPr/>
                      </p:nvSpPr>
                      <p:spPr>
                        <a:xfrm>
                          <a:off x="3348855" y="1622616"/>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2000</a:t>
                          </a:r>
                        </a:p>
                      </p:txBody>
                    </p:sp>
                    <p:sp>
                      <p:nvSpPr>
                        <p:cNvPr id="18" name="TextBox 17">
                          <a:extLst>
                            <a:ext uri="{FF2B5EF4-FFF2-40B4-BE49-F238E27FC236}">
                              <a16:creationId xmlns:a16="http://schemas.microsoft.com/office/drawing/2014/main" id="{DE7555D5-7AB3-BB7A-3A89-72997EE1347C}"/>
                            </a:ext>
                          </a:extLst>
                        </p:cNvPr>
                        <p:cNvSpPr txBox="1"/>
                        <p:nvPr/>
                      </p:nvSpPr>
                      <p:spPr>
                        <a:xfrm>
                          <a:off x="3348855" y="1961392"/>
                          <a:ext cx="45397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1000</a:t>
                          </a:r>
                        </a:p>
                      </p:txBody>
                    </p:sp>
                    <p:sp>
                      <p:nvSpPr>
                        <p:cNvPr id="21" name="TextBox 20">
                          <a:extLst>
                            <a:ext uri="{FF2B5EF4-FFF2-40B4-BE49-F238E27FC236}">
                              <a16:creationId xmlns:a16="http://schemas.microsoft.com/office/drawing/2014/main" id="{75976C8A-C960-CB82-735C-920DDC5A8CB3}"/>
                            </a:ext>
                          </a:extLst>
                        </p:cNvPr>
                        <p:cNvSpPr txBox="1"/>
                        <p:nvPr/>
                      </p:nvSpPr>
                      <p:spPr>
                        <a:xfrm>
                          <a:off x="3550833" y="2300168"/>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grpSp>
                </p:grpSp>
              </p:grpSp>
              <p:sp>
                <p:nvSpPr>
                  <p:cNvPr id="68" name="Rectangle 67">
                    <a:extLst>
                      <a:ext uri="{FF2B5EF4-FFF2-40B4-BE49-F238E27FC236}">
                        <a16:creationId xmlns:a16="http://schemas.microsoft.com/office/drawing/2014/main" id="{A1638493-2689-DD93-08CE-BA670B458911}"/>
                      </a:ext>
                    </a:extLst>
                  </p:cNvPr>
                  <p:cNvSpPr/>
                  <p:nvPr/>
                </p:nvSpPr>
                <p:spPr>
                  <a:xfrm>
                    <a:off x="3911665" y="930996"/>
                    <a:ext cx="217367" cy="1085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0" name="Google Shape;66;p14">
                  <a:extLst>
                    <a:ext uri="{FF2B5EF4-FFF2-40B4-BE49-F238E27FC236}">
                      <a16:creationId xmlns:a16="http://schemas.microsoft.com/office/drawing/2014/main" id="{279E1A22-D3DB-5339-7E9E-2D2194F5225D}"/>
                    </a:ext>
                  </a:extLst>
                </p:cNvPr>
                <p:cNvSpPr txBox="1"/>
                <p:nvPr/>
              </p:nvSpPr>
              <p:spPr>
                <a:xfrm>
                  <a:off x="3859190" y="853860"/>
                  <a:ext cx="357354"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AB3BC818-4A05-D341-56D8-020D09D14E82}"/>
                  </a:ext>
                </a:extLst>
              </p:cNvPr>
              <p:cNvGrpSpPr/>
              <p:nvPr/>
            </p:nvGrpSpPr>
            <p:grpSpPr>
              <a:xfrm>
                <a:off x="3668175" y="2422406"/>
                <a:ext cx="687106" cy="238528"/>
                <a:chOff x="3694298" y="2413698"/>
                <a:chExt cx="687106" cy="238528"/>
              </a:xfrm>
            </p:grpSpPr>
            <p:sp>
              <p:nvSpPr>
                <p:cNvPr id="25" name="TextBox 24">
                  <a:extLst>
                    <a:ext uri="{FF2B5EF4-FFF2-40B4-BE49-F238E27FC236}">
                      <a16:creationId xmlns:a16="http://schemas.microsoft.com/office/drawing/2014/main" id="{445864AB-1B06-703F-C482-71AB56617E09}"/>
                    </a:ext>
                  </a:extLst>
                </p:cNvPr>
                <p:cNvSpPr txBox="1"/>
                <p:nvPr/>
              </p:nvSpPr>
              <p:spPr>
                <a:xfrm>
                  <a:off x="3694298" y="2413699"/>
                  <a:ext cx="43473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High</a:t>
                  </a:r>
                </a:p>
              </p:txBody>
            </p:sp>
            <p:sp>
              <p:nvSpPr>
                <p:cNvPr id="27" name="TextBox 26">
                  <a:extLst>
                    <a:ext uri="{FF2B5EF4-FFF2-40B4-BE49-F238E27FC236}">
                      <a16:creationId xmlns:a16="http://schemas.microsoft.com/office/drawing/2014/main" id="{E258E194-185F-174A-CC64-33EDE0AB5E6A}"/>
                    </a:ext>
                  </a:extLst>
                </p:cNvPr>
                <p:cNvSpPr txBox="1"/>
                <p:nvPr/>
              </p:nvSpPr>
              <p:spPr>
                <a:xfrm>
                  <a:off x="3973920" y="2413698"/>
                  <a:ext cx="40748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Low</a:t>
                  </a:r>
                </a:p>
              </p:txBody>
            </p:sp>
          </p:grpSp>
        </p:grpSp>
      </p:grpSp>
      <p:pic>
        <p:nvPicPr>
          <p:cNvPr id="94" name="Google Shape;164;p16">
            <a:extLst>
              <a:ext uri="{FF2B5EF4-FFF2-40B4-BE49-F238E27FC236}">
                <a16:creationId xmlns:a16="http://schemas.microsoft.com/office/drawing/2014/main" id="{2EB82373-8C10-7185-17B7-AB273E192543}"/>
              </a:ext>
            </a:extLst>
          </p:cNvPr>
          <p:cNvPicPr preferRelativeResize="0"/>
          <p:nvPr/>
        </p:nvPicPr>
        <p:blipFill>
          <a:blip r:embed="rId7">
            <a:alphaModFix/>
          </a:blip>
          <a:stretch>
            <a:fillRect/>
          </a:stretch>
        </p:blipFill>
        <p:spPr>
          <a:xfrm flipH="1">
            <a:off x="616598" y="592468"/>
            <a:ext cx="1422520" cy="1066892"/>
          </a:xfrm>
          <a:prstGeom prst="rect">
            <a:avLst/>
          </a:prstGeom>
          <a:noFill/>
          <a:ln>
            <a:noFill/>
          </a:ln>
        </p:spPr>
      </p:pic>
      <p:sp>
        <p:nvSpPr>
          <p:cNvPr id="95" name="Google Shape;165;p16">
            <a:extLst>
              <a:ext uri="{FF2B5EF4-FFF2-40B4-BE49-F238E27FC236}">
                <a16:creationId xmlns:a16="http://schemas.microsoft.com/office/drawing/2014/main" id="{59CF2BC8-4DDD-F277-5B90-720AD1CD9263}"/>
              </a:ext>
            </a:extLst>
          </p:cNvPr>
          <p:cNvSpPr txBox="1"/>
          <p:nvPr/>
        </p:nvSpPr>
        <p:spPr>
          <a:xfrm>
            <a:off x="151920" y="-25194"/>
            <a:ext cx="942900" cy="400077"/>
          </a:xfrm>
          <a:prstGeom prst="rect">
            <a:avLst/>
          </a:prstGeom>
          <a:noFill/>
          <a:ln>
            <a:noFill/>
          </a:ln>
        </p:spPr>
        <p:txBody>
          <a:bodyPr spcFirstLastPara="1" wrap="square" lIns="91424" tIns="91424" rIns="91424" bIns="91424" anchor="t" anchorCtr="0">
            <a:spAutoFit/>
          </a:bodyPr>
          <a:lstStyle/>
          <a:p>
            <a:r>
              <a:rPr lang="en" sz="1400" b="1" dirty="0">
                <a:latin typeface="Arial" panose="020B0604020202020204" pitchFamily="34" charset="0"/>
                <a:cs typeface="Arial" panose="020B0604020202020204" pitchFamily="34" charset="0"/>
              </a:rPr>
              <a:t>A)</a:t>
            </a:r>
            <a:endParaRPr sz="1400" b="1" dirty="0">
              <a:latin typeface="Arial" panose="020B0604020202020204" pitchFamily="34" charset="0"/>
              <a:cs typeface="Arial" panose="020B0604020202020204" pitchFamily="34" charset="0"/>
            </a:endParaRPr>
          </a:p>
        </p:txBody>
      </p:sp>
      <p:sp>
        <p:nvSpPr>
          <p:cNvPr id="96" name="Google Shape;166;p16">
            <a:extLst>
              <a:ext uri="{FF2B5EF4-FFF2-40B4-BE49-F238E27FC236}">
                <a16:creationId xmlns:a16="http://schemas.microsoft.com/office/drawing/2014/main" id="{BE22AFC7-84C7-024A-EE1E-B4D2C0B73435}"/>
              </a:ext>
            </a:extLst>
          </p:cNvPr>
          <p:cNvSpPr txBox="1"/>
          <p:nvPr/>
        </p:nvSpPr>
        <p:spPr>
          <a:xfrm>
            <a:off x="701665" y="592471"/>
            <a:ext cx="704727" cy="338522"/>
          </a:xfrm>
          <a:prstGeom prst="rect">
            <a:avLst/>
          </a:prstGeom>
          <a:noFill/>
          <a:ln>
            <a:noFill/>
          </a:ln>
        </p:spPr>
        <p:txBody>
          <a:bodyPr spcFirstLastPara="1" wrap="square" lIns="91424" tIns="91424" rIns="91424" bIns="91424" anchor="t" anchorCtr="0">
            <a:spAutoFit/>
          </a:bodyPr>
          <a:lstStyle/>
          <a:p>
            <a:r>
              <a:rPr lang="en" sz="1000" dirty="0">
                <a:solidFill>
                  <a:srgbClr val="93C47D"/>
                </a:solidFill>
                <a:latin typeface="Arial" panose="020B0604020202020204" pitchFamily="34" charset="0"/>
                <a:cs typeface="Arial" panose="020B0604020202020204" pitchFamily="34" charset="0"/>
              </a:rPr>
              <a:t>NeuN</a:t>
            </a:r>
            <a:endParaRPr sz="1000" dirty="0">
              <a:solidFill>
                <a:srgbClr val="93C47D"/>
              </a:solidFill>
              <a:latin typeface="Arial" panose="020B0604020202020204" pitchFamily="34" charset="0"/>
              <a:cs typeface="Arial" panose="020B0604020202020204" pitchFamily="34" charset="0"/>
            </a:endParaRPr>
          </a:p>
        </p:txBody>
      </p:sp>
      <p:sp>
        <p:nvSpPr>
          <p:cNvPr id="97" name="Google Shape;168;p16">
            <a:extLst>
              <a:ext uri="{FF2B5EF4-FFF2-40B4-BE49-F238E27FC236}">
                <a16:creationId xmlns:a16="http://schemas.microsoft.com/office/drawing/2014/main" id="{9ABF3822-59AB-44A3-9E37-E4C230948BCF}"/>
              </a:ext>
            </a:extLst>
          </p:cNvPr>
          <p:cNvSpPr txBox="1"/>
          <p:nvPr/>
        </p:nvSpPr>
        <p:spPr>
          <a:xfrm rot="16200000">
            <a:off x="-93114" y="892821"/>
            <a:ext cx="1125373" cy="369171"/>
          </a:xfrm>
          <a:prstGeom prst="rect">
            <a:avLst/>
          </a:prstGeom>
          <a:noFill/>
          <a:ln>
            <a:noFill/>
          </a:ln>
        </p:spPr>
        <p:txBody>
          <a:bodyPr spcFirstLastPara="1" wrap="square" lIns="91424" tIns="91424" rIns="91424" bIns="91424" anchor="t" anchorCtr="0">
            <a:spAutoFit/>
          </a:bodyPr>
          <a:lstStyle/>
          <a:p>
            <a:pPr algn="ctr"/>
            <a:r>
              <a:rPr lang="en" sz="1199" dirty="0">
                <a:latin typeface="Arial" panose="020B0604020202020204" pitchFamily="34" charset="0"/>
                <a:cs typeface="Arial" panose="020B0604020202020204" pitchFamily="34" charset="0"/>
              </a:rPr>
              <a:t>Prodromal</a:t>
            </a:r>
            <a:endParaRPr sz="1199" dirty="0">
              <a:latin typeface="Arial" panose="020B0604020202020204" pitchFamily="34" charset="0"/>
              <a:cs typeface="Arial" panose="020B0604020202020204" pitchFamily="34" charset="0"/>
            </a:endParaRPr>
          </a:p>
        </p:txBody>
      </p:sp>
      <p:sp>
        <p:nvSpPr>
          <p:cNvPr id="98" name="Google Shape;169;p16">
            <a:extLst>
              <a:ext uri="{FF2B5EF4-FFF2-40B4-BE49-F238E27FC236}">
                <a16:creationId xmlns:a16="http://schemas.microsoft.com/office/drawing/2014/main" id="{5435BAA3-F02C-1E6A-A24D-56DA8F11AB74}"/>
              </a:ext>
            </a:extLst>
          </p:cNvPr>
          <p:cNvSpPr txBox="1"/>
          <p:nvPr/>
        </p:nvSpPr>
        <p:spPr>
          <a:xfrm rot="16200000">
            <a:off x="-434703" y="2018067"/>
            <a:ext cx="1808551" cy="369171"/>
          </a:xfrm>
          <a:prstGeom prst="rect">
            <a:avLst/>
          </a:prstGeom>
          <a:noFill/>
          <a:ln>
            <a:noFill/>
          </a:ln>
        </p:spPr>
        <p:txBody>
          <a:bodyPr spcFirstLastPara="1" wrap="square" lIns="91424" tIns="91424" rIns="91424" bIns="91424" anchor="t" anchorCtr="0">
            <a:spAutoFit/>
          </a:bodyPr>
          <a:lstStyle/>
          <a:p>
            <a:pPr algn="ctr"/>
            <a:r>
              <a:rPr lang="en-US" sz="1199" dirty="0">
                <a:latin typeface="Arial" panose="020B0604020202020204" pitchFamily="34" charset="0"/>
                <a:cs typeface="Arial" panose="020B0604020202020204" pitchFamily="34" charset="0"/>
              </a:rPr>
              <a:t>Symptomatic</a:t>
            </a:r>
          </a:p>
        </p:txBody>
      </p:sp>
      <p:sp>
        <p:nvSpPr>
          <p:cNvPr id="99" name="Google Shape;170;p16">
            <a:extLst>
              <a:ext uri="{FF2B5EF4-FFF2-40B4-BE49-F238E27FC236}">
                <a16:creationId xmlns:a16="http://schemas.microsoft.com/office/drawing/2014/main" id="{F6921232-ADF0-F09A-1BC3-844C67E1595C}"/>
              </a:ext>
            </a:extLst>
          </p:cNvPr>
          <p:cNvSpPr txBox="1"/>
          <p:nvPr/>
        </p:nvSpPr>
        <p:spPr>
          <a:xfrm>
            <a:off x="1114736" y="259258"/>
            <a:ext cx="557399" cy="369171"/>
          </a:xfrm>
          <a:prstGeom prst="rect">
            <a:avLst/>
          </a:prstGeom>
          <a:noFill/>
          <a:ln>
            <a:noFill/>
          </a:ln>
        </p:spPr>
        <p:txBody>
          <a:bodyPr spcFirstLastPara="1" wrap="square" lIns="91424" tIns="91424" rIns="91424" bIns="91424" anchor="t" anchorCtr="0">
            <a:spAutoFit/>
          </a:bodyPr>
          <a:lstStyle/>
          <a:p>
            <a:r>
              <a:rPr lang="en" sz="1199">
                <a:latin typeface="Arial" panose="020B0604020202020204" pitchFamily="34" charset="0"/>
                <a:cs typeface="Arial" panose="020B0604020202020204" pitchFamily="34" charset="0"/>
              </a:rPr>
              <a:t>WT</a:t>
            </a:r>
            <a:endParaRPr sz="1199">
              <a:latin typeface="Arial" panose="020B0604020202020204" pitchFamily="34" charset="0"/>
              <a:cs typeface="Arial" panose="020B0604020202020204" pitchFamily="34" charset="0"/>
            </a:endParaRPr>
          </a:p>
        </p:txBody>
      </p:sp>
      <p:sp>
        <p:nvSpPr>
          <p:cNvPr id="100" name="Google Shape;171;p16">
            <a:extLst>
              <a:ext uri="{FF2B5EF4-FFF2-40B4-BE49-F238E27FC236}">
                <a16:creationId xmlns:a16="http://schemas.microsoft.com/office/drawing/2014/main" id="{1AB7D4F3-F2B6-0E35-F228-A4A849061F4C}"/>
              </a:ext>
            </a:extLst>
          </p:cNvPr>
          <p:cNvSpPr txBox="1"/>
          <p:nvPr/>
        </p:nvSpPr>
        <p:spPr>
          <a:xfrm>
            <a:off x="2373626" y="259257"/>
            <a:ext cx="557399" cy="369171"/>
          </a:xfrm>
          <a:prstGeom prst="rect">
            <a:avLst/>
          </a:prstGeom>
          <a:noFill/>
          <a:ln>
            <a:noFill/>
          </a:ln>
        </p:spPr>
        <p:txBody>
          <a:bodyPr spcFirstLastPara="1" wrap="square" lIns="91424" tIns="91424" rIns="91424" bIns="91424" anchor="t" anchorCtr="0">
            <a:spAutoFit/>
          </a:bodyPr>
          <a:lstStyle/>
          <a:p>
            <a:r>
              <a:rPr lang="en" sz="1199">
                <a:latin typeface="Arial" panose="020B0604020202020204" pitchFamily="34" charset="0"/>
                <a:cs typeface="Arial" panose="020B0604020202020204" pitchFamily="34" charset="0"/>
              </a:rPr>
              <a:t>PS19</a:t>
            </a:r>
            <a:endParaRPr sz="1199">
              <a:latin typeface="Arial" panose="020B0604020202020204" pitchFamily="34" charset="0"/>
              <a:cs typeface="Arial" panose="020B0604020202020204" pitchFamily="34" charset="0"/>
            </a:endParaRPr>
          </a:p>
        </p:txBody>
      </p:sp>
      <p:sp>
        <p:nvSpPr>
          <p:cNvPr id="101" name="Google Shape;172;p16">
            <a:extLst>
              <a:ext uri="{FF2B5EF4-FFF2-40B4-BE49-F238E27FC236}">
                <a16:creationId xmlns:a16="http://schemas.microsoft.com/office/drawing/2014/main" id="{0D1BBF19-345F-0890-7B75-F13CC172EF4D}"/>
              </a:ext>
            </a:extLst>
          </p:cNvPr>
          <p:cNvSpPr txBox="1"/>
          <p:nvPr/>
        </p:nvSpPr>
        <p:spPr>
          <a:xfrm>
            <a:off x="3819742" y="259257"/>
            <a:ext cx="942901" cy="369171"/>
          </a:xfrm>
          <a:prstGeom prst="rect">
            <a:avLst/>
          </a:prstGeom>
          <a:noFill/>
          <a:ln>
            <a:noFill/>
          </a:ln>
        </p:spPr>
        <p:txBody>
          <a:bodyPr spcFirstLastPara="1" wrap="square" lIns="91424" tIns="91424" rIns="91424" bIns="91424" anchor="t" anchorCtr="0">
            <a:spAutoFit/>
          </a:bodyPr>
          <a:lstStyle/>
          <a:p>
            <a:r>
              <a:rPr lang="en" sz="1199">
                <a:latin typeface="Arial" panose="020B0604020202020204" pitchFamily="34" charset="0"/>
                <a:cs typeface="Arial" panose="020B0604020202020204" pitchFamily="34" charset="0"/>
              </a:rPr>
              <a:t>CK2α’</a:t>
            </a:r>
            <a:r>
              <a:rPr lang="en" sz="1199" baseline="30000">
                <a:latin typeface="Arial" panose="020B0604020202020204" pitchFamily="34" charset="0"/>
                <a:cs typeface="Arial" panose="020B0604020202020204" pitchFamily="34" charset="0"/>
              </a:rPr>
              <a:t>(+/-)</a:t>
            </a:r>
            <a:endParaRPr sz="1199" baseline="30000">
              <a:latin typeface="Arial" panose="020B0604020202020204" pitchFamily="34" charset="0"/>
              <a:cs typeface="Arial" panose="020B0604020202020204" pitchFamily="34" charset="0"/>
            </a:endParaRPr>
          </a:p>
        </p:txBody>
      </p:sp>
      <p:sp>
        <p:nvSpPr>
          <p:cNvPr id="102" name="Google Shape;173;p16">
            <a:extLst>
              <a:ext uri="{FF2B5EF4-FFF2-40B4-BE49-F238E27FC236}">
                <a16:creationId xmlns:a16="http://schemas.microsoft.com/office/drawing/2014/main" id="{5B16EDB9-42A1-FB46-5552-177C94BAF5EC}"/>
              </a:ext>
            </a:extLst>
          </p:cNvPr>
          <p:cNvSpPr txBox="1"/>
          <p:nvPr/>
        </p:nvSpPr>
        <p:spPr>
          <a:xfrm>
            <a:off x="5153278" y="259257"/>
            <a:ext cx="1378200" cy="369171"/>
          </a:xfrm>
          <a:prstGeom prst="rect">
            <a:avLst/>
          </a:prstGeom>
          <a:noFill/>
          <a:ln>
            <a:noFill/>
          </a:ln>
        </p:spPr>
        <p:txBody>
          <a:bodyPr spcFirstLastPara="1" wrap="square" lIns="91424" tIns="91424" rIns="91424" bIns="91424" anchor="t" anchorCtr="0">
            <a:spAutoFit/>
          </a:bodyPr>
          <a:lstStyle/>
          <a:p>
            <a:r>
              <a:rPr lang="en" sz="1199">
                <a:latin typeface="Arial" panose="020B0604020202020204" pitchFamily="34" charset="0"/>
                <a:cs typeface="Arial" panose="020B0604020202020204" pitchFamily="34" charset="0"/>
              </a:rPr>
              <a:t>PS19;CK2α’</a:t>
            </a:r>
            <a:r>
              <a:rPr lang="en" sz="1199" baseline="30000">
                <a:latin typeface="Arial" panose="020B0604020202020204" pitchFamily="34" charset="0"/>
                <a:cs typeface="Arial" panose="020B0604020202020204" pitchFamily="34" charset="0"/>
              </a:rPr>
              <a:t>(+/-)</a:t>
            </a:r>
            <a:endParaRPr sz="1199" baseline="30000">
              <a:latin typeface="Arial" panose="020B0604020202020204" pitchFamily="34" charset="0"/>
              <a:cs typeface="Arial" panose="020B0604020202020204" pitchFamily="34" charset="0"/>
            </a:endParaRPr>
          </a:p>
        </p:txBody>
      </p:sp>
      <p:pic>
        <p:nvPicPr>
          <p:cNvPr id="103" name="Google Shape;176;p16">
            <a:extLst>
              <a:ext uri="{FF2B5EF4-FFF2-40B4-BE49-F238E27FC236}">
                <a16:creationId xmlns:a16="http://schemas.microsoft.com/office/drawing/2014/main" id="{E2A6CBC8-46D5-02A3-85B1-83756D79E07B}"/>
              </a:ext>
            </a:extLst>
          </p:cNvPr>
          <p:cNvPicPr preferRelativeResize="0"/>
          <p:nvPr/>
        </p:nvPicPr>
        <p:blipFill>
          <a:blip r:embed="rId8">
            <a:alphaModFix/>
          </a:blip>
          <a:stretch>
            <a:fillRect/>
          </a:stretch>
        </p:blipFill>
        <p:spPr>
          <a:xfrm flipH="1">
            <a:off x="2082483" y="592468"/>
            <a:ext cx="1422520" cy="1066892"/>
          </a:xfrm>
          <a:prstGeom prst="rect">
            <a:avLst/>
          </a:prstGeom>
          <a:noFill/>
          <a:ln>
            <a:noFill/>
          </a:ln>
        </p:spPr>
      </p:pic>
      <p:pic>
        <p:nvPicPr>
          <p:cNvPr id="104" name="Google Shape;177;p16">
            <a:extLst>
              <a:ext uri="{FF2B5EF4-FFF2-40B4-BE49-F238E27FC236}">
                <a16:creationId xmlns:a16="http://schemas.microsoft.com/office/drawing/2014/main" id="{66ED5619-4E31-C91B-F12F-2E5715C1DABE}"/>
              </a:ext>
            </a:extLst>
          </p:cNvPr>
          <p:cNvPicPr preferRelativeResize="0"/>
          <p:nvPr/>
        </p:nvPicPr>
        <p:blipFill rotWithShape="1">
          <a:blip r:embed="rId9">
            <a:alphaModFix/>
          </a:blip>
          <a:srcRect/>
          <a:stretch/>
        </p:blipFill>
        <p:spPr>
          <a:xfrm>
            <a:off x="3548368" y="592468"/>
            <a:ext cx="1422520" cy="1066892"/>
          </a:xfrm>
          <a:prstGeom prst="rect">
            <a:avLst/>
          </a:prstGeom>
          <a:noFill/>
          <a:ln>
            <a:noFill/>
          </a:ln>
        </p:spPr>
      </p:pic>
      <p:pic>
        <p:nvPicPr>
          <p:cNvPr id="105" name="Google Shape;178;p16">
            <a:extLst>
              <a:ext uri="{FF2B5EF4-FFF2-40B4-BE49-F238E27FC236}">
                <a16:creationId xmlns:a16="http://schemas.microsoft.com/office/drawing/2014/main" id="{F17FFC0C-893C-9A1B-764E-D9BDEBA39367}"/>
              </a:ext>
            </a:extLst>
          </p:cNvPr>
          <p:cNvPicPr preferRelativeResize="0"/>
          <p:nvPr/>
        </p:nvPicPr>
        <p:blipFill rotWithShape="1">
          <a:blip r:embed="rId10">
            <a:alphaModFix/>
          </a:blip>
          <a:srcRect/>
          <a:stretch/>
        </p:blipFill>
        <p:spPr>
          <a:xfrm>
            <a:off x="5014254" y="592468"/>
            <a:ext cx="1422520" cy="1066892"/>
          </a:xfrm>
          <a:prstGeom prst="rect">
            <a:avLst/>
          </a:prstGeom>
          <a:noFill/>
          <a:ln>
            <a:noFill/>
          </a:ln>
        </p:spPr>
      </p:pic>
      <p:sp>
        <p:nvSpPr>
          <p:cNvPr id="106" name="Google Shape;187;p16">
            <a:extLst>
              <a:ext uri="{FF2B5EF4-FFF2-40B4-BE49-F238E27FC236}">
                <a16:creationId xmlns:a16="http://schemas.microsoft.com/office/drawing/2014/main" id="{9BBB03FC-3596-2F9A-40E0-D8661D56938E}"/>
              </a:ext>
            </a:extLst>
          </p:cNvPr>
          <p:cNvSpPr/>
          <p:nvPr/>
        </p:nvSpPr>
        <p:spPr>
          <a:xfrm>
            <a:off x="1214867" y="749669"/>
            <a:ext cx="417289" cy="218803"/>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07" name="Google Shape;188;p16">
            <a:extLst>
              <a:ext uri="{FF2B5EF4-FFF2-40B4-BE49-F238E27FC236}">
                <a16:creationId xmlns:a16="http://schemas.microsoft.com/office/drawing/2014/main" id="{C0C5CA3B-5DBE-DB85-2247-B8A6965A1FD5}"/>
              </a:ext>
            </a:extLst>
          </p:cNvPr>
          <p:cNvSpPr/>
          <p:nvPr/>
        </p:nvSpPr>
        <p:spPr>
          <a:xfrm>
            <a:off x="2630108" y="744306"/>
            <a:ext cx="417289" cy="218803"/>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08" name="Google Shape;189;p16">
            <a:extLst>
              <a:ext uri="{FF2B5EF4-FFF2-40B4-BE49-F238E27FC236}">
                <a16:creationId xmlns:a16="http://schemas.microsoft.com/office/drawing/2014/main" id="{AD43C61B-F8D2-8A33-51AF-BAAF443885F2}"/>
              </a:ext>
            </a:extLst>
          </p:cNvPr>
          <p:cNvSpPr/>
          <p:nvPr/>
        </p:nvSpPr>
        <p:spPr>
          <a:xfrm>
            <a:off x="4184097" y="758594"/>
            <a:ext cx="417289" cy="218803"/>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09" name="Google Shape;190;p16">
            <a:extLst>
              <a:ext uri="{FF2B5EF4-FFF2-40B4-BE49-F238E27FC236}">
                <a16:creationId xmlns:a16="http://schemas.microsoft.com/office/drawing/2014/main" id="{6E4C7B3F-E2C5-D5EE-8F72-F808CC81335F}"/>
              </a:ext>
            </a:extLst>
          </p:cNvPr>
          <p:cNvSpPr/>
          <p:nvPr/>
        </p:nvSpPr>
        <p:spPr>
          <a:xfrm>
            <a:off x="5611208" y="722295"/>
            <a:ext cx="417289" cy="218803"/>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10" name="Google Shape;191;p16">
            <a:extLst>
              <a:ext uri="{FF2B5EF4-FFF2-40B4-BE49-F238E27FC236}">
                <a16:creationId xmlns:a16="http://schemas.microsoft.com/office/drawing/2014/main" id="{86A57661-6CDD-3D06-A063-70AE71205764}"/>
              </a:ext>
            </a:extLst>
          </p:cNvPr>
          <p:cNvSpPr/>
          <p:nvPr/>
        </p:nvSpPr>
        <p:spPr>
          <a:xfrm>
            <a:off x="649117" y="1135531"/>
            <a:ext cx="236922" cy="337950"/>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11" name="Google Shape;192;p16">
            <a:extLst>
              <a:ext uri="{FF2B5EF4-FFF2-40B4-BE49-F238E27FC236}">
                <a16:creationId xmlns:a16="http://schemas.microsoft.com/office/drawing/2014/main" id="{7E32AA5C-0FCD-3316-DCB9-261E34D99F3E}"/>
              </a:ext>
            </a:extLst>
          </p:cNvPr>
          <p:cNvSpPr/>
          <p:nvPr/>
        </p:nvSpPr>
        <p:spPr>
          <a:xfrm>
            <a:off x="2107618" y="1183507"/>
            <a:ext cx="236922" cy="337950"/>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12" name="Google Shape;193;p16">
            <a:extLst>
              <a:ext uri="{FF2B5EF4-FFF2-40B4-BE49-F238E27FC236}">
                <a16:creationId xmlns:a16="http://schemas.microsoft.com/office/drawing/2014/main" id="{8EE972F9-F9E9-E8E2-4760-DF965463C51F}"/>
              </a:ext>
            </a:extLst>
          </p:cNvPr>
          <p:cNvSpPr/>
          <p:nvPr/>
        </p:nvSpPr>
        <p:spPr>
          <a:xfrm>
            <a:off x="3568984" y="1116649"/>
            <a:ext cx="236922" cy="337950"/>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13" name="Google Shape;194;p16">
            <a:extLst>
              <a:ext uri="{FF2B5EF4-FFF2-40B4-BE49-F238E27FC236}">
                <a16:creationId xmlns:a16="http://schemas.microsoft.com/office/drawing/2014/main" id="{D196D122-1386-849F-A725-B92B691FBAC1}"/>
              </a:ext>
            </a:extLst>
          </p:cNvPr>
          <p:cNvSpPr/>
          <p:nvPr/>
        </p:nvSpPr>
        <p:spPr>
          <a:xfrm>
            <a:off x="5047321" y="1154919"/>
            <a:ext cx="236922" cy="337950"/>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14" name="Google Shape;195;p16">
            <a:extLst>
              <a:ext uri="{FF2B5EF4-FFF2-40B4-BE49-F238E27FC236}">
                <a16:creationId xmlns:a16="http://schemas.microsoft.com/office/drawing/2014/main" id="{448D5BC5-A4FA-1545-E331-48A5EE3068D3}"/>
              </a:ext>
            </a:extLst>
          </p:cNvPr>
          <p:cNvSpPr/>
          <p:nvPr/>
        </p:nvSpPr>
        <p:spPr>
          <a:xfrm>
            <a:off x="1273223" y="1142893"/>
            <a:ext cx="300339" cy="3099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15" name="Google Shape;196;p16">
            <a:extLst>
              <a:ext uri="{FF2B5EF4-FFF2-40B4-BE49-F238E27FC236}">
                <a16:creationId xmlns:a16="http://schemas.microsoft.com/office/drawing/2014/main" id="{DA6AE2F6-A58F-A5E4-8BD5-D40DDE6BFC82}"/>
              </a:ext>
            </a:extLst>
          </p:cNvPr>
          <p:cNvSpPr txBox="1"/>
          <p:nvPr/>
        </p:nvSpPr>
        <p:spPr>
          <a:xfrm>
            <a:off x="1608666" y="602355"/>
            <a:ext cx="704727" cy="254217"/>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CA1</a:t>
            </a:r>
            <a:endParaRPr sz="1000">
              <a:solidFill>
                <a:srgbClr val="FFFFFF"/>
              </a:solidFill>
              <a:latin typeface="Arial" panose="020B0604020202020204" pitchFamily="34" charset="0"/>
              <a:cs typeface="Arial" panose="020B0604020202020204" pitchFamily="34" charset="0"/>
            </a:endParaRPr>
          </a:p>
        </p:txBody>
      </p:sp>
      <p:sp>
        <p:nvSpPr>
          <p:cNvPr id="116" name="Google Shape;197;p16">
            <a:extLst>
              <a:ext uri="{FF2B5EF4-FFF2-40B4-BE49-F238E27FC236}">
                <a16:creationId xmlns:a16="http://schemas.microsoft.com/office/drawing/2014/main" id="{12933C43-BB07-668A-0605-0FF9F74A327D}"/>
              </a:ext>
            </a:extLst>
          </p:cNvPr>
          <p:cNvSpPr txBox="1"/>
          <p:nvPr/>
        </p:nvSpPr>
        <p:spPr>
          <a:xfrm>
            <a:off x="3098025" y="594606"/>
            <a:ext cx="526005" cy="254217"/>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CA1</a:t>
            </a:r>
            <a:endParaRPr sz="1000">
              <a:solidFill>
                <a:srgbClr val="FFFFFF"/>
              </a:solidFill>
              <a:latin typeface="Arial" panose="020B0604020202020204" pitchFamily="34" charset="0"/>
              <a:cs typeface="Arial" panose="020B0604020202020204" pitchFamily="34" charset="0"/>
            </a:endParaRPr>
          </a:p>
        </p:txBody>
      </p:sp>
      <p:sp>
        <p:nvSpPr>
          <p:cNvPr id="117" name="Google Shape;198;p16">
            <a:extLst>
              <a:ext uri="{FF2B5EF4-FFF2-40B4-BE49-F238E27FC236}">
                <a16:creationId xmlns:a16="http://schemas.microsoft.com/office/drawing/2014/main" id="{CB1EAF6C-92CF-9F8A-DD0D-C28AB874BBDD}"/>
              </a:ext>
            </a:extLst>
          </p:cNvPr>
          <p:cNvSpPr txBox="1"/>
          <p:nvPr/>
        </p:nvSpPr>
        <p:spPr>
          <a:xfrm>
            <a:off x="4565457" y="575932"/>
            <a:ext cx="442546" cy="218803"/>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CA1</a:t>
            </a:r>
            <a:endParaRPr sz="1000">
              <a:solidFill>
                <a:srgbClr val="FFFFFF"/>
              </a:solidFill>
              <a:latin typeface="Arial" panose="020B0604020202020204" pitchFamily="34" charset="0"/>
              <a:cs typeface="Arial" panose="020B0604020202020204" pitchFamily="34" charset="0"/>
            </a:endParaRPr>
          </a:p>
        </p:txBody>
      </p:sp>
      <p:sp>
        <p:nvSpPr>
          <p:cNvPr id="118" name="Google Shape;199;p16">
            <a:extLst>
              <a:ext uri="{FF2B5EF4-FFF2-40B4-BE49-F238E27FC236}">
                <a16:creationId xmlns:a16="http://schemas.microsoft.com/office/drawing/2014/main" id="{E0B8653E-E1CA-D798-17E0-96E0F52BB654}"/>
              </a:ext>
            </a:extLst>
          </p:cNvPr>
          <p:cNvSpPr txBox="1"/>
          <p:nvPr/>
        </p:nvSpPr>
        <p:spPr>
          <a:xfrm>
            <a:off x="6025583" y="592477"/>
            <a:ext cx="704727" cy="309948"/>
          </a:xfrm>
          <a:prstGeom prst="rect">
            <a:avLst/>
          </a:prstGeom>
          <a:noFill/>
          <a:ln>
            <a:noFill/>
          </a:ln>
        </p:spPr>
        <p:txBody>
          <a:bodyPr spcFirstLastPara="1" wrap="square" lIns="91424" tIns="91424" rIns="91424" bIns="91424" anchor="t" anchorCtr="0">
            <a:noAutofit/>
          </a:bodyPr>
          <a:lstStyle/>
          <a:p>
            <a:r>
              <a:rPr lang="en" sz="1000" dirty="0">
                <a:solidFill>
                  <a:srgbClr val="FFFFFF"/>
                </a:solidFill>
                <a:latin typeface="Arial" panose="020B0604020202020204" pitchFamily="34" charset="0"/>
                <a:cs typeface="Arial" panose="020B0604020202020204" pitchFamily="34" charset="0"/>
              </a:rPr>
              <a:t>CA1</a:t>
            </a:r>
            <a:endParaRPr sz="1000" dirty="0">
              <a:solidFill>
                <a:srgbClr val="FFFFFF"/>
              </a:solidFill>
              <a:latin typeface="Arial" panose="020B0604020202020204" pitchFamily="34" charset="0"/>
              <a:cs typeface="Arial" panose="020B0604020202020204" pitchFamily="34" charset="0"/>
            </a:endParaRPr>
          </a:p>
        </p:txBody>
      </p:sp>
      <p:sp>
        <p:nvSpPr>
          <p:cNvPr id="119" name="Google Shape;200;p16">
            <a:extLst>
              <a:ext uri="{FF2B5EF4-FFF2-40B4-BE49-F238E27FC236}">
                <a16:creationId xmlns:a16="http://schemas.microsoft.com/office/drawing/2014/main" id="{C70404BB-59B6-56CB-BE38-3A5ACE06CCEB}"/>
              </a:ext>
            </a:extLst>
          </p:cNvPr>
          <p:cNvSpPr txBox="1"/>
          <p:nvPr/>
        </p:nvSpPr>
        <p:spPr>
          <a:xfrm>
            <a:off x="826492" y="953571"/>
            <a:ext cx="510081" cy="254216"/>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CA3</a:t>
            </a:r>
            <a:endParaRPr sz="1000">
              <a:solidFill>
                <a:srgbClr val="FFFFFF"/>
              </a:solidFill>
              <a:latin typeface="Arial" panose="020B0604020202020204" pitchFamily="34" charset="0"/>
              <a:cs typeface="Arial" panose="020B0604020202020204" pitchFamily="34" charset="0"/>
            </a:endParaRPr>
          </a:p>
        </p:txBody>
      </p:sp>
      <p:sp>
        <p:nvSpPr>
          <p:cNvPr id="120" name="Google Shape;201;p16">
            <a:extLst>
              <a:ext uri="{FF2B5EF4-FFF2-40B4-BE49-F238E27FC236}">
                <a16:creationId xmlns:a16="http://schemas.microsoft.com/office/drawing/2014/main" id="{5C0D83C5-A328-F0BC-FD26-AC3B422415AD}"/>
              </a:ext>
            </a:extLst>
          </p:cNvPr>
          <p:cNvSpPr txBox="1"/>
          <p:nvPr/>
        </p:nvSpPr>
        <p:spPr>
          <a:xfrm>
            <a:off x="2298205" y="976356"/>
            <a:ext cx="526005" cy="254217"/>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CA3</a:t>
            </a:r>
            <a:endParaRPr sz="1000">
              <a:solidFill>
                <a:srgbClr val="FFFFFF"/>
              </a:solidFill>
              <a:latin typeface="Arial" panose="020B0604020202020204" pitchFamily="34" charset="0"/>
              <a:cs typeface="Arial" panose="020B0604020202020204" pitchFamily="34" charset="0"/>
            </a:endParaRPr>
          </a:p>
        </p:txBody>
      </p:sp>
      <p:sp>
        <p:nvSpPr>
          <p:cNvPr id="121" name="Google Shape;202;p16">
            <a:extLst>
              <a:ext uri="{FF2B5EF4-FFF2-40B4-BE49-F238E27FC236}">
                <a16:creationId xmlns:a16="http://schemas.microsoft.com/office/drawing/2014/main" id="{4D23074B-CE66-4378-0B97-390ABD4CE458}"/>
              </a:ext>
            </a:extLst>
          </p:cNvPr>
          <p:cNvSpPr txBox="1"/>
          <p:nvPr/>
        </p:nvSpPr>
        <p:spPr>
          <a:xfrm>
            <a:off x="3766485" y="1003503"/>
            <a:ext cx="510081" cy="204527"/>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CA3</a:t>
            </a:r>
            <a:endParaRPr sz="1000">
              <a:solidFill>
                <a:srgbClr val="FFFFFF"/>
              </a:solidFill>
              <a:latin typeface="Arial" panose="020B0604020202020204" pitchFamily="34" charset="0"/>
              <a:cs typeface="Arial" panose="020B0604020202020204" pitchFamily="34" charset="0"/>
            </a:endParaRPr>
          </a:p>
        </p:txBody>
      </p:sp>
      <p:sp>
        <p:nvSpPr>
          <p:cNvPr id="122" name="Google Shape;203;p16">
            <a:extLst>
              <a:ext uri="{FF2B5EF4-FFF2-40B4-BE49-F238E27FC236}">
                <a16:creationId xmlns:a16="http://schemas.microsoft.com/office/drawing/2014/main" id="{AC72B0E6-1682-DE4E-2F91-D3BC89B5C885}"/>
              </a:ext>
            </a:extLst>
          </p:cNvPr>
          <p:cNvSpPr txBox="1"/>
          <p:nvPr/>
        </p:nvSpPr>
        <p:spPr>
          <a:xfrm>
            <a:off x="5219908" y="933680"/>
            <a:ext cx="510081" cy="280023"/>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CA3</a:t>
            </a:r>
            <a:endParaRPr sz="1000">
              <a:solidFill>
                <a:srgbClr val="FFFFFF"/>
              </a:solidFill>
              <a:latin typeface="Arial" panose="020B0604020202020204" pitchFamily="34" charset="0"/>
              <a:cs typeface="Arial" panose="020B0604020202020204" pitchFamily="34" charset="0"/>
            </a:endParaRPr>
          </a:p>
        </p:txBody>
      </p:sp>
      <p:sp>
        <p:nvSpPr>
          <p:cNvPr id="123" name="Google Shape;204;p16">
            <a:extLst>
              <a:ext uri="{FF2B5EF4-FFF2-40B4-BE49-F238E27FC236}">
                <a16:creationId xmlns:a16="http://schemas.microsoft.com/office/drawing/2014/main" id="{4F43A756-322C-EC1A-8659-8A06576A2D0C}"/>
              </a:ext>
            </a:extLst>
          </p:cNvPr>
          <p:cNvSpPr txBox="1"/>
          <p:nvPr/>
        </p:nvSpPr>
        <p:spPr>
          <a:xfrm>
            <a:off x="1540954" y="1073002"/>
            <a:ext cx="704727" cy="309948"/>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DG</a:t>
            </a:r>
            <a:endParaRPr sz="1000">
              <a:solidFill>
                <a:srgbClr val="FFFFFF"/>
              </a:solidFill>
              <a:latin typeface="Arial" panose="020B0604020202020204" pitchFamily="34" charset="0"/>
              <a:cs typeface="Arial" panose="020B0604020202020204" pitchFamily="34" charset="0"/>
            </a:endParaRPr>
          </a:p>
        </p:txBody>
      </p:sp>
      <p:sp>
        <p:nvSpPr>
          <p:cNvPr id="124" name="Google Shape;205;p16">
            <a:extLst>
              <a:ext uri="{FF2B5EF4-FFF2-40B4-BE49-F238E27FC236}">
                <a16:creationId xmlns:a16="http://schemas.microsoft.com/office/drawing/2014/main" id="{D2AB8542-12C4-B2A0-C883-01057FBAB759}"/>
              </a:ext>
            </a:extLst>
          </p:cNvPr>
          <p:cNvSpPr txBox="1"/>
          <p:nvPr/>
        </p:nvSpPr>
        <p:spPr>
          <a:xfrm>
            <a:off x="3161162" y="1073006"/>
            <a:ext cx="394504" cy="309948"/>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DG</a:t>
            </a:r>
            <a:endParaRPr sz="1000">
              <a:solidFill>
                <a:srgbClr val="FFFFFF"/>
              </a:solidFill>
              <a:latin typeface="Arial" panose="020B0604020202020204" pitchFamily="34" charset="0"/>
              <a:cs typeface="Arial" panose="020B0604020202020204" pitchFamily="34" charset="0"/>
            </a:endParaRPr>
          </a:p>
        </p:txBody>
      </p:sp>
      <p:sp>
        <p:nvSpPr>
          <p:cNvPr id="125" name="Google Shape;206;p16">
            <a:extLst>
              <a:ext uri="{FF2B5EF4-FFF2-40B4-BE49-F238E27FC236}">
                <a16:creationId xmlns:a16="http://schemas.microsoft.com/office/drawing/2014/main" id="{6080E26D-D954-390F-1BAE-36E862012119}"/>
              </a:ext>
            </a:extLst>
          </p:cNvPr>
          <p:cNvSpPr txBox="1"/>
          <p:nvPr/>
        </p:nvSpPr>
        <p:spPr>
          <a:xfrm>
            <a:off x="4517731" y="1034907"/>
            <a:ext cx="412898" cy="309948"/>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DG</a:t>
            </a:r>
            <a:endParaRPr sz="1000">
              <a:solidFill>
                <a:srgbClr val="FFFFFF"/>
              </a:solidFill>
              <a:latin typeface="Arial" panose="020B0604020202020204" pitchFamily="34" charset="0"/>
              <a:cs typeface="Arial" panose="020B0604020202020204" pitchFamily="34" charset="0"/>
            </a:endParaRPr>
          </a:p>
        </p:txBody>
      </p:sp>
      <p:sp>
        <p:nvSpPr>
          <p:cNvPr id="126" name="Google Shape;207;p16">
            <a:extLst>
              <a:ext uri="{FF2B5EF4-FFF2-40B4-BE49-F238E27FC236}">
                <a16:creationId xmlns:a16="http://schemas.microsoft.com/office/drawing/2014/main" id="{321149DC-CB2E-E177-3B7D-3D906BF2C85A}"/>
              </a:ext>
            </a:extLst>
          </p:cNvPr>
          <p:cNvSpPr txBox="1"/>
          <p:nvPr/>
        </p:nvSpPr>
        <p:spPr>
          <a:xfrm>
            <a:off x="6028291" y="1020168"/>
            <a:ext cx="487296" cy="309948"/>
          </a:xfrm>
          <a:prstGeom prst="rect">
            <a:avLst/>
          </a:prstGeom>
          <a:noFill/>
          <a:ln>
            <a:noFill/>
          </a:ln>
        </p:spPr>
        <p:txBody>
          <a:bodyPr spcFirstLastPara="1" wrap="square" lIns="91424" tIns="91424" rIns="91424" bIns="91424" anchor="t" anchorCtr="0">
            <a:noAutofit/>
          </a:bodyPr>
          <a:lstStyle/>
          <a:p>
            <a:r>
              <a:rPr lang="en" sz="1000" dirty="0">
                <a:solidFill>
                  <a:srgbClr val="FFFFFF"/>
                </a:solidFill>
                <a:latin typeface="Arial" panose="020B0604020202020204" pitchFamily="34" charset="0"/>
                <a:cs typeface="Arial" panose="020B0604020202020204" pitchFamily="34" charset="0"/>
              </a:rPr>
              <a:t>DG</a:t>
            </a:r>
            <a:endParaRPr sz="1000" dirty="0">
              <a:solidFill>
                <a:srgbClr val="FFFFFF"/>
              </a:solidFill>
              <a:latin typeface="Arial" panose="020B0604020202020204" pitchFamily="34" charset="0"/>
              <a:cs typeface="Arial" panose="020B0604020202020204" pitchFamily="34" charset="0"/>
            </a:endParaRPr>
          </a:p>
        </p:txBody>
      </p:sp>
      <p:pic>
        <p:nvPicPr>
          <p:cNvPr id="127" name="Google Shape;270;p16" descr="A green glowing lines on a black background&#10;&#10;Description automatically generated">
            <a:extLst>
              <a:ext uri="{FF2B5EF4-FFF2-40B4-BE49-F238E27FC236}">
                <a16:creationId xmlns:a16="http://schemas.microsoft.com/office/drawing/2014/main" id="{50C22AD2-19B9-5DB4-7EE2-884E815F9359}"/>
              </a:ext>
            </a:extLst>
          </p:cNvPr>
          <p:cNvPicPr preferRelativeResize="0"/>
          <p:nvPr/>
        </p:nvPicPr>
        <p:blipFill rotWithShape="1">
          <a:blip r:embed="rId11">
            <a:alphaModFix/>
          </a:blip>
          <a:srcRect/>
          <a:stretch/>
        </p:blipFill>
        <p:spPr>
          <a:xfrm>
            <a:off x="616599" y="1686181"/>
            <a:ext cx="1422519" cy="1090600"/>
          </a:xfrm>
          <a:prstGeom prst="rect">
            <a:avLst/>
          </a:prstGeom>
          <a:noFill/>
          <a:ln>
            <a:noFill/>
          </a:ln>
        </p:spPr>
      </p:pic>
      <p:pic>
        <p:nvPicPr>
          <p:cNvPr id="128" name="Google Shape;271;p16" descr="A green glowing animal in the dark&#10;&#10;Description automatically generated with medium confidence">
            <a:extLst>
              <a:ext uri="{FF2B5EF4-FFF2-40B4-BE49-F238E27FC236}">
                <a16:creationId xmlns:a16="http://schemas.microsoft.com/office/drawing/2014/main" id="{F4B6B47D-24A7-DF56-B363-FF8964F6C98A}"/>
              </a:ext>
            </a:extLst>
          </p:cNvPr>
          <p:cNvPicPr preferRelativeResize="0"/>
          <p:nvPr/>
        </p:nvPicPr>
        <p:blipFill rotWithShape="1">
          <a:blip r:embed="rId12">
            <a:alphaModFix/>
          </a:blip>
          <a:srcRect l="20475" t="13498" r="16504" b="8656"/>
          <a:stretch/>
        </p:blipFill>
        <p:spPr>
          <a:xfrm flipH="1">
            <a:off x="2082484" y="1686180"/>
            <a:ext cx="1422518" cy="1090599"/>
          </a:xfrm>
          <a:prstGeom prst="rect">
            <a:avLst/>
          </a:prstGeom>
          <a:noFill/>
          <a:ln>
            <a:noFill/>
          </a:ln>
        </p:spPr>
      </p:pic>
      <p:pic>
        <p:nvPicPr>
          <p:cNvPr id="129" name="Google Shape;272;p16" descr="A green glowing lines on a black background&#10;&#10;Description automatically generated">
            <a:extLst>
              <a:ext uri="{FF2B5EF4-FFF2-40B4-BE49-F238E27FC236}">
                <a16:creationId xmlns:a16="http://schemas.microsoft.com/office/drawing/2014/main" id="{4BB033EA-D115-0754-61E7-36A6583A8627}"/>
              </a:ext>
            </a:extLst>
          </p:cNvPr>
          <p:cNvPicPr preferRelativeResize="0"/>
          <p:nvPr/>
        </p:nvPicPr>
        <p:blipFill rotWithShape="1">
          <a:blip r:embed="rId13">
            <a:alphaModFix/>
          </a:blip>
          <a:srcRect l="5952" r="12944"/>
          <a:stretch/>
        </p:blipFill>
        <p:spPr>
          <a:xfrm>
            <a:off x="3548368" y="1686183"/>
            <a:ext cx="1422520" cy="1098502"/>
          </a:xfrm>
          <a:prstGeom prst="rect">
            <a:avLst/>
          </a:prstGeom>
          <a:noFill/>
          <a:ln>
            <a:noFill/>
          </a:ln>
        </p:spPr>
      </p:pic>
      <p:pic>
        <p:nvPicPr>
          <p:cNvPr id="130" name="Google Shape;273;p16" descr="A green glowing light in the dark&#10;&#10;Description automatically generated with medium confidence">
            <a:extLst>
              <a:ext uri="{FF2B5EF4-FFF2-40B4-BE49-F238E27FC236}">
                <a16:creationId xmlns:a16="http://schemas.microsoft.com/office/drawing/2014/main" id="{B875505E-3A57-190B-4A32-03524E50B16E}"/>
              </a:ext>
            </a:extLst>
          </p:cNvPr>
          <p:cNvPicPr preferRelativeResize="0"/>
          <p:nvPr/>
        </p:nvPicPr>
        <p:blipFill rotWithShape="1">
          <a:blip r:embed="rId14">
            <a:alphaModFix/>
          </a:blip>
          <a:srcRect l="9480" t="6964" r="19718" b="5538"/>
          <a:stretch/>
        </p:blipFill>
        <p:spPr>
          <a:xfrm flipH="1">
            <a:off x="5014254" y="1686180"/>
            <a:ext cx="1422519" cy="1098501"/>
          </a:xfrm>
          <a:prstGeom prst="rect">
            <a:avLst/>
          </a:prstGeom>
          <a:noFill/>
          <a:ln>
            <a:noFill/>
          </a:ln>
        </p:spPr>
      </p:pic>
      <p:sp>
        <p:nvSpPr>
          <p:cNvPr id="131" name="Google Shape;274;p16">
            <a:extLst>
              <a:ext uri="{FF2B5EF4-FFF2-40B4-BE49-F238E27FC236}">
                <a16:creationId xmlns:a16="http://schemas.microsoft.com/office/drawing/2014/main" id="{EDA0405A-A75F-4652-43F5-BA54FF2B72D5}"/>
              </a:ext>
            </a:extLst>
          </p:cNvPr>
          <p:cNvSpPr/>
          <p:nvPr/>
        </p:nvSpPr>
        <p:spPr>
          <a:xfrm>
            <a:off x="1216467" y="1791958"/>
            <a:ext cx="417289" cy="218803"/>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32" name="Google Shape;275;p16">
            <a:extLst>
              <a:ext uri="{FF2B5EF4-FFF2-40B4-BE49-F238E27FC236}">
                <a16:creationId xmlns:a16="http://schemas.microsoft.com/office/drawing/2014/main" id="{75B7355B-07D5-E9B2-15CB-26C8806A0AA9}"/>
              </a:ext>
            </a:extLst>
          </p:cNvPr>
          <p:cNvSpPr/>
          <p:nvPr/>
        </p:nvSpPr>
        <p:spPr>
          <a:xfrm>
            <a:off x="2574551" y="1862885"/>
            <a:ext cx="417289" cy="218803"/>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33" name="Google Shape;276;p16">
            <a:extLst>
              <a:ext uri="{FF2B5EF4-FFF2-40B4-BE49-F238E27FC236}">
                <a16:creationId xmlns:a16="http://schemas.microsoft.com/office/drawing/2014/main" id="{30D61846-D134-DEB8-6712-10CC2A22E14C}"/>
              </a:ext>
            </a:extLst>
          </p:cNvPr>
          <p:cNvSpPr/>
          <p:nvPr/>
        </p:nvSpPr>
        <p:spPr>
          <a:xfrm>
            <a:off x="4087675" y="1761723"/>
            <a:ext cx="417289" cy="218803"/>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34" name="Google Shape;277;p16">
            <a:extLst>
              <a:ext uri="{FF2B5EF4-FFF2-40B4-BE49-F238E27FC236}">
                <a16:creationId xmlns:a16="http://schemas.microsoft.com/office/drawing/2014/main" id="{64296737-D17C-4288-657A-2B1A1CFE8C68}"/>
              </a:ext>
            </a:extLst>
          </p:cNvPr>
          <p:cNvSpPr/>
          <p:nvPr/>
        </p:nvSpPr>
        <p:spPr>
          <a:xfrm>
            <a:off x="5607928" y="1845335"/>
            <a:ext cx="417289" cy="218803"/>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35" name="Google Shape;278;p16">
            <a:extLst>
              <a:ext uri="{FF2B5EF4-FFF2-40B4-BE49-F238E27FC236}">
                <a16:creationId xmlns:a16="http://schemas.microsoft.com/office/drawing/2014/main" id="{F2C454A3-3366-83C0-3A3D-48002B4823B9}"/>
              </a:ext>
            </a:extLst>
          </p:cNvPr>
          <p:cNvSpPr txBox="1"/>
          <p:nvPr/>
        </p:nvSpPr>
        <p:spPr>
          <a:xfrm>
            <a:off x="1638591" y="1698360"/>
            <a:ext cx="487296" cy="309948"/>
          </a:xfrm>
          <a:prstGeom prst="rect">
            <a:avLst/>
          </a:prstGeom>
          <a:noFill/>
          <a:ln>
            <a:noFill/>
          </a:ln>
        </p:spPr>
        <p:txBody>
          <a:bodyPr spcFirstLastPara="1" wrap="square" lIns="91424" tIns="91424" rIns="91424" bIns="91424" anchor="t" anchorCtr="0">
            <a:noAutofit/>
          </a:bodyPr>
          <a:lstStyle/>
          <a:p>
            <a:r>
              <a:rPr lang="en" sz="1000" dirty="0">
                <a:solidFill>
                  <a:srgbClr val="FFFFFF"/>
                </a:solidFill>
                <a:latin typeface="Arial" panose="020B0604020202020204" pitchFamily="34" charset="0"/>
                <a:cs typeface="Arial" panose="020B0604020202020204" pitchFamily="34" charset="0"/>
              </a:rPr>
              <a:t>CA1</a:t>
            </a:r>
            <a:endParaRPr sz="1000" dirty="0">
              <a:solidFill>
                <a:srgbClr val="FFFFFF"/>
              </a:solidFill>
              <a:latin typeface="Arial" panose="020B0604020202020204" pitchFamily="34" charset="0"/>
              <a:cs typeface="Arial" panose="020B0604020202020204" pitchFamily="34" charset="0"/>
            </a:endParaRPr>
          </a:p>
        </p:txBody>
      </p:sp>
      <p:sp>
        <p:nvSpPr>
          <p:cNvPr id="136" name="Google Shape;279;p16">
            <a:extLst>
              <a:ext uri="{FF2B5EF4-FFF2-40B4-BE49-F238E27FC236}">
                <a16:creationId xmlns:a16="http://schemas.microsoft.com/office/drawing/2014/main" id="{199F3C14-019C-555C-D19F-D5A30FD67B99}"/>
              </a:ext>
            </a:extLst>
          </p:cNvPr>
          <p:cNvSpPr txBox="1"/>
          <p:nvPr/>
        </p:nvSpPr>
        <p:spPr>
          <a:xfrm>
            <a:off x="2952039" y="1745810"/>
            <a:ext cx="487296" cy="309948"/>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CA1</a:t>
            </a:r>
            <a:endParaRPr sz="1000">
              <a:solidFill>
                <a:srgbClr val="FFFFFF"/>
              </a:solidFill>
              <a:latin typeface="Arial" panose="020B0604020202020204" pitchFamily="34" charset="0"/>
              <a:cs typeface="Arial" panose="020B0604020202020204" pitchFamily="34" charset="0"/>
            </a:endParaRPr>
          </a:p>
        </p:txBody>
      </p:sp>
      <p:sp>
        <p:nvSpPr>
          <p:cNvPr id="137" name="Google Shape;280;p16">
            <a:extLst>
              <a:ext uri="{FF2B5EF4-FFF2-40B4-BE49-F238E27FC236}">
                <a16:creationId xmlns:a16="http://schemas.microsoft.com/office/drawing/2014/main" id="{AB75713A-E8DE-6069-5993-08A0B7D038F7}"/>
              </a:ext>
            </a:extLst>
          </p:cNvPr>
          <p:cNvSpPr txBox="1"/>
          <p:nvPr/>
        </p:nvSpPr>
        <p:spPr>
          <a:xfrm>
            <a:off x="4491000" y="1640898"/>
            <a:ext cx="487296" cy="309948"/>
          </a:xfrm>
          <a:prstGeom prst="rect">
            <a:avLst/>
          </a:prstGeom>
          <a:noFill/>
          <a:ln>
            <a:noFill/>
          </a:ln>
        </p:spPr>
        <p:txBody>
          <a:bodyPr spcFirstLastPara="1" wrap="square" lIns="91424" tIns="91424" rIns="91424" bIns="91424" anchor="t" anchorCtr="0">
            <a:noAutofit/>
          </a:bodyPr>
          <a:lstStyle/>
          <a:p>
            <a:r>
              <a:rPr lang="en" sz="1000" dirty="0">
                <a:solidFill>
                  <a:srgbClr val="FFFFFF"/>
                </a:solidFill>
                <a:latin typeface="Arial" panose="020B0604020202020204" pitchFamily="34" charset="0"/>
                <a:cs typeface="Arial" panose="020B0604020202020204" pitchFamily="34" charset="0"/>
              </a:rPr>
              <a:t>CA1</a:t>
            </a:r>
            <a:endParaRPr sz="1000" dirty="0">
              <a:solidFill>
                <a:srgbClr val="FFFFFF"/>
              </a:solidFill>
              <a:latin typeface="Arial" panose="020B0604020202020204" pitchFamily="34" charset="0"/>
              <a:cs typeface="Arial" panose="020B0604020202020204" pitchFamily="34" charset="0"/>
            </a:endParaRPr>
          </a:p>
        </p:txBody>
      </p:sp>
      <p:sp>
        <p:nvSpPr>
          <p:cNvPr id="138" name="Google Shape;281;p16">
            <a:extLst>
              <a:ext uri="{FF2B5EF4-FFF2-40B4-BE49-F238E27FC236}">
                <a16:creationId xmlns:a16="http://schemas.microsoft.com/office/drawing/2014/main" id="{92C60A30-BD20-70DB-6704-0B3255272E79}"/>
              </a:ext>
            </a:extLst>
          </p:cNvPr>
          <p:cNvSpPr txBox="1"/>
          <p:nvPr/>
        </p:nvSpPr>
        <p:spPr>
          <a:xfrm>
            <a:off x="6037102" y="1686172"/>
            <a:ext cx="487296" cy="309948"/>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CA1</a:t>
            </a:r>
            <a:endParaRPr sz="1000">
              <a:solidFill>
                <a:srgbClr val="FFFFFF"/>
              </a:solidFill>
              <a:latin typeface="Arial" panose="020B0604020202020204" pitchFamily="34" charset="0"/>
              <a:cs typeface="Arial" panose="020B0604020202020204" pitchFamily="34" charset="0"/>
            </a:endParaRPr>
          </a:p>
        </p:txBody>
      </p:sp>
      <p:sp>
        <p:nvSpPr>
          <p:cNvPr id="139" name="Google Shape;282;p16">
            <a:extLst>
              <a:ext uri="{FF2B5EF4-FFF2-40B4-BE49-F238E27FC236}">
                <a16:creationId xmlns:a16="http://schemas.microsoft.com/office/drawing/2014/main" id="{AE2EA9EC-AD12-B511-ACCF-7D50AE9AA62A}"/>
              </a:ext>
            </a:extLst>
          </p:cNvPr>
          <p:cNvSpPr/>
          <p:nvPr/>
        </p:nvSpPr>
        <p:spPr>
          <a:xfrm>
            <a:off x="649117" y="2224497"/>
            <a:ext cx="236922" cy="337950"/>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40" name="Google Shape;283;p16">
            <a:extLst>
              <a:ext uri="{FF2B5EF4-FFF2-40B4-BE49-F238E27FC236}">
                <a16:creationId xmlns:a16="http://schemas.microsoft.com/office/drawing/2014/main" id="{A918F613-6FF8-D0F2-99AC-ADF57404A7D4}"/>
              </a:ext>
            </a:extLst>
          </p:cNvPr>
          <p:cNvSpPr/>
          <p:nvPr/>
        </p:nvSpPr>
        <p:spPr>
          <a:xfrm>
            <a:off x="2101862" y="2224497"/>
            <a:ext cx="236922" cy="337950"/>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41" name="Google Shape;284;p16">
            <a:extLst>
              <a:ext uri="{FF2B5EF4-FFF2-40B4-BE49-F238E27FC236}">
                <a16:creationId xmlns:a16="http://schemas.microsoft.com/office/drawing/2014/main" id="{5CEDEDC3-A94A-CE3C-93FE-09632C3010F6}"/>
              </a:ext>
            </a:extLst>
          </p:cNvPr>
          <p:cNvSpPr/>
          <p:nvPr/>
        </p:nvSpPr>
        <p:spPr>
          <a:xfrm>
            <a:off x="3578744" y="2224497"/>
            <a:ext cx="236922" cy="337950"/>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42" name="Google Shape;286;p16">
            <a:extLst>
              <a:ext uri="{FF2B5EF4-FFF2-40B4-BE49-F238E27FC236}">
                <a16:creationId xmlns:a16="http://schemas.microsoft.com/office/drawing/2014/main" id="{2D184A6C-802D-6136-0C63-DAD7C055670B}"/>
              </a:ext>
            </a:extLst>
          </p:cNvPr>
          <p:cNvSpPr txBox="1"/>
          <p:nvPr/>
        </p:nvSpPr>
        <p:spPr>
          <a:xfrm>
            <a:off x="869566" y="2164873"/>
            <a:ext cx="510081" cy="254216"/>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CA3</a:t>
            </a:r>
            <a:endParaRPr sz="1000">
              <a:solidFill>
                <a:srgbClr val="FFFFFF"/>
              </a:solidFill>
              <a:latin typeface="Arial" panose="020B0604020202020204" pitchFamily="34" charset="0"/>
              <a:cs typeface="Arial" panose="020B0604020202020204" pitchFamily="34" charset="0"/>
            </a:endParaRPr>
          </a:p>
        </p:txBody>
      </p:sp>
      <p:sp>
        <p:nvSpPr>
          <p:cNvPr id="143" name="Google Shape;287;p16">
            <a:extLst>
              <a:ext uri="{FF2B5EF4-FFF2-40B4-BE49-F238E27FC236}">
                <a16:creationId xmlns:a16="http://schemas.microsoft.com/office/drawing/2014/main" id="{9FEB155D-7B55-476A-8828-98D028F34FB5}"/>
              </a:ext>
            </a:extLst>
          </p:cNvPr>
          <p:cNvSpPr txBox="1"/>
          <p:nvPr/>
        </p:nvSpPr>
        <p:spPr>
          <a:xfrm>
            <a:off x="2289362" y="2097074"/>
            <a:ext cx="510081" cy="254216"/>
          </a:xfrm>
          <a:prstGeom prst="rect">
            <a:avLst/>
          </a:prstGeom>
          <a:noFill/>
          <a:ln>
            <a:noFill/>
          </a:ln>
        </p:spPr>
        <p:txBody>
          <a:bodyPr spcFirstLastPara="1" wrap="square" lIns="91424" tIns="91424" rIns="91424" bIns="91424" anchor="t" anchorCtr="0">
            <a:noAutofit/>
          </a:bodyPr>
          <a:lstStyle/>
          <a:p>
            <a:r>
              <a:rPr lang="en" sz="1000" dirty="0">
                <a:solidFill>
                  <a:srgbClr val="FFFFFF"/>
                </a:solidFill>
                <a:latin typeface="Arial" panose="020B0604020202020204" pitchFamily="34" charset="0"/>
                <a:cs typeface="Arial" panose="020B0604020202020204" pitchFamily="34" charset="0"/>
              </a:rPr>
              <a:t>CA3</a:t>
            </a:r>
            <a:endParaRPr sz="1000" dirty="0">
              <a:solidFill>
                <a:srgbClr val="FFFFFF"/>
              </a:solidFill>
              <a:latin typeface="Arial" panose="020B0604020202020204" pitchFamily="34" charset="0"/>
              <a:cs typeface="Arial" panose="020B0604020202020204" pitchFamily="34" charset="0"/>
            </a:endParaRPr>
          </a:p>
        </p:txBody>
      </p:sp>
      <p:sp>
        <p:nvSpPr>
          <p:cNvPr id="144" name="Google Shape;288;p16">
            <a:extLst>
              <a:ext uri="{FF2B5EF4-FFF2-40B4-BE49-F238E27FC236}">
                <a16:creationId xmlns:a16="http://schemas.microsoft.com/office/drawing/2014/main" id="{F8FBCAA3-2657-D321-7666-73B943B975DA}"/>
              </a:ext>
            </a:extLst>
          </p:cNvPr>
          <p:cNvSpPr txBox="1"/>
          <p:nvPr/>
        </p:nvSpPr>
        <p:spPr>
          <a:xfrm>
            <a:off x="3775181" y="2097074"/>
            <a:ext cx="510081" cy="254216"/>
          </a:xfrm>
          <a:prstGeom prst="rect">
            <a:avLst/>
          </a:prstGeom>
          <a:noFill/>
          <a:ln>
            <a:noFill/>
          </a:ln>
        </p:spPr>
        <p:txBody>
          <a:bodyPr spcFirstLastPara="1" wrap="square" lIns="91424" tIns="91424" rIns="91424" bIns="91424" anchor="t" anchorCtr="0">
            <a:noAutofit/>
          </a:bodyPr>
          <a:lstStyle/>
          <a:p>
            <a:r>
              <a:rPr lang="en" sz="1000" dirty="0">
                <a:solidFill>
                  <a:srgbClr val="FFFFFF"/>
                </a:solidFill>
                <a:latin typeface="Arial" panose="020B0604020202020204" pitchFamily="34" charset="0"/>
                <a:cs typeface="Arial" panose="020B0604020202020204" pitchFamily="34" charset="0"/>
              </a:rPr>
              <a:t>CA3</a:t>
            </a:r>
            <a:endParaRPr sz="1000" dirty="0">
              <a:solidFill>
                <a:srgbClr val="FFFFFF"/>
              </a:solidFill>
              <a:latin typeface="Arial" panose="020B0604020202020204" pitchFamily="34" charset="0"/>
              <a:cs typeface="Arial" panose="020B0604020202020204" pitchFamily="34" charset="0"/>
            </a:endParaRPr>
          </a:p>
        </p:txBody>
      </p:sp>
      <p:sp>
        <p:nvSpPr>
          <p:cNvPr id="145" name="Google Shape;290;p16">
            <a:extLst>
              <a:ext uri="{FF2B5EF4-FFF2-40B4-BE49-F238E27FC236}">
                <a16:creationId xmlns:a16="http://schemas.microsoft.com/office/drawing/2014/main" id="{783C7B04-D35A-2A3C-5423-B854D8E54798}"/>
              </a:ext>
            </a:extLst>
          </p:cNvPr>
          <p:cNvSpPr txBox="1"/>
          <p:nvPr/>
        </p:nvSpPr>
        <p:spPr>
          <a:xfrm>
            <a:off x="2956119" y="2083398"/>
            <a:ext cx="704727" cy="513926"/>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DG</a:t>
            </a:r>
            <a:endParaRPr sz="1000">
              <a:solidFill>
                <a:srgbClr val="FFFFFF"/>
              </a:solidFill>
              <a:latin typeface="Arial" panose="020B0604020202020204" pitchFamily="34" charset="0"/>
              <a:cs typeface="Arial" panose="020B0604020202020204" pitchFamily="34" charset="0"/>
            </a:endParaRPr>
          </a:p>
        </p:txBody>
      </p:sp>
      <p:sp>
        <p:nvSpPr>
          <p:cNvPr id="146" name="Google Shape;291;p16">
            <a:extLst>
              <a:ext uri="{FF2B5EF4-FFF2-40B4-BE49-F238E27FC236}">
                <a16:creationId xmlns:a16="http://schemas.microsoft.com/office/drawing/2014/main" id="{D328E3D1-7D44-2357-5DC1-388046460B5B}"/>
              </a:ext>
            </a:extLst>
          </p:cNvPr>
          <p:cNvSpPr txBox="1"/>
          <p:nvPr/>
        </p:nvSpPr>
        <p:spPr>
          <a:xfrm>
            <a:off x="4555607" y="2144653"/>
            <a:ext cx="704727" cy="513926"/>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DG</a:t>
            </a:r>
            <a:endParaRPr sz="1000">
              <a:solidFill>
                <a:srgbClr val="FFFFFF"/>
              </a:solidFill>
              <a:latin typeface="Arial" panose="020B0604020202020204" pitchFamily="34" charset="0"/>
              <a:cs typeface="Arial" panose="020B0604020202020204" pitchFamily="34" charset="0"/>
            </a:endParaRPr>
          </a:p>
        </p:txBody>
      </p:sp>
      <p:sp>
        <p:nvSpPr>
          <p:cNvPr id="147" name="Google Shape;293;p16">
            <a:extLst>
              <a:ext uri="{FF2B5EF4-FFF2-40B4-BE49-F238E27FC236}">
                <a16:creationId xmlns:a16="http://schemas.microsoft.com/office/drawing/2014/main" id="{30F0FB0A-C7EC-1236-AF8B-57F77C5CE7B5}"/>
              </a:ext>
            </a:extLst>
          </p:cNvPr>
          <p:cNvSpPr/>
          <p:nvPr/>
        </p:nvSpPr>
        <p:spPr>
          <a:xfrm>
            <a:off x="2897431" y="1173487"/>
            <a:ext cx="300339" cy="3099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48" name="Google Shape;294;p16">
            <a:extLst>
              <a:ext uri="{FF2B5EF4-FFF2-40B4-BE49-F238E27FC236}">
                <a16:creationId xmlns:a16="http://schemas.microsoft.com/office/drawing/2014/main" id="{5065C04A-56FF-EA2C-F982-BCB1DE98DC54}"/>
              </a:ext>
            </a:extLst>
          </p:cNvPr>
          <p:cNvSpPr/>
          <p:nvPr/>
        </p:nvSpPr>
        <p:spPr>
          <a:xfrm>
            <a:off x="4278395" y="1119106"/>
            <a:ext cx="300339" cy="3099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49" name="Google Shape;295;p16">
            <a:extLst>
              <a:ext uri="{FF2B5EF4-FFF2-40B4-BE49-F238E27FC236}">
                <a16:creationId xmlns:a16="http://schemas.microsoft.com/office/drawing/2014/main" id="{0C673832-C400-6303-1E0C-BCEFCEA8BB5A}"/>
              </a:ext>
            </a:extLst>
          </p:cNvPr>
          <p:cNvSpPr/>
          <p:nvPr/>
        </p:nvSpPr>
        <p:spPr>
          <a:xfrm>
            <a:off x="5748428" y="1148357"/>
            <a:ext cx="300339" cy="3099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50" name="Google Shape;296;p16">
            <a:extLst>
              <a:ext uri="{FF2B5EF4-FFF2-40B4-BE49-F238E27FC236}">
                <a16:creationId xmlns:a16="http://schemas.microsoft.com/office/drawing/2014/main" id="{0716FA64-8B06-7E43-918A-51B3FDC2CF18}"/>
              </a:ext>
            </a:extLst>
          </p:cNvPr>
          <p:cNvSpPr/>
          <p:nvPr/>
        </p:nvSpPr>
        <p:spPr>
          <a:xfrm>
            <a:off x="1412279" y="2274552"/>
            <a:ext cx="300339" cy="3099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51" name="Google Shape;297;p16">
            <a:extLst>
              <a:ext uri="{FF2B5EF4-FFF2-40B4-BE49-F238E27FC236}">
                <a16:creationId xmlns:a16="http://schemas.microsoft.com/office/drawing/2014/main" id="{16613FEA-E068-497F-D0D4-95100FED9948}"/>
              </a:ext>
            </a:extLst>
          </p:cNvPr>
          <p:cNvSpPr/>
          <p:nvPr/>
        </p:nvSpPr>
        <p:spPr>
          <a:xfrm>
            <a:off x="2645595" y="2194860"/>
            <a:ext cx="300339" cy="3099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152" name="Google Shape;298;p16">
            <a:extLst>
              <a:ext uri="{FF2B5EF4-FFF2-40B4-BE49-F238E27FC236}">
                <a16:creationId xmlns:a16="http://schemas.microsoft.com/office/drawing/2014/main" id="{5BD3265D-9A34-E402-EB4F-B6367365AF23}"/>
              </a:ext>
            </a:extLst>
          </p:cNvPr>
          <p:cNvSpPr txBox="1"/>
          <p:nvPr/>
        </p:nvSpPr>
        <p:spPr>
          <a:xfrm>
            <a:off x="1689803" y="2232723"/>
            <a:ext cx="704727" cy="513926"/>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DG</a:t>
            </a:r>
            <a:endParaRPr sz="1000">
              <a:solidFill>
                <a:srgbClr val="FFFFFF"/>
              </a:solidFill>
              <a:latin typeface="Arial" panose="020B0604020202020204" pitchFamily="34" charset="0"/>
              <a:cs typeface="Arial" panose="020B0604020202020204" pitchFamily="34" charset="0"/>
            </a:endParaRPr>
          </a:p>
        </p:txBody>
      </p:sp>
      <p:sp>
        <p:nvSpPr>
          <p:cNvPr id="153" name="Google Shape;299;p16">
            <a:extLst>
              <a:ext uri="{FF2B5EF4-FFF2-40B4-BE49-F238E27FC236}">
                <a16:creationId xmlns:a16="http://schemas.microsoft.com/office/drawing/2014/main" id="{A25AFD2E-36A1-7C7A-AA4E-4BBA630E9B19}"/>
              </a:ext>
            </a:extLst>
          </p:cNvPr>
          <p:cNvSpPr/>
          <p:nvPr/>
        </p:nvSpPr>
        <p:spPr>
          <a:xfrm>
            <a:off x="4265413" y="2256115"/>
            <a:ext cx="300339" cy="3099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200" name="Google Shape;285;p16">
            <a:extLst>
              <a:ext uri="{FF2B5EF4-FFF2-40B4-BE49-F238E27FC236}">
                <a16:creationId xmlns:a16="http://schemas.microsoft.com/office/drawing/2014/main" id="{DDD824BA-0321-ED81-A74F-F2E8AF9F1279}"/>
              </a:ext>
            </a:extLst>
          </p:cNvPr>
          <p:cNvSpPr/>
          <p:nvPr/>
        </p:nvSpPr>
        <p:spPr>
          <a:xfrm>
            <a:off x="5055622" y="2273529"/>
            <a:ext cx="236922" cy="337950"/>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sp>
        <p:nvSpPr>
          <p:cNvPr id="201" name="Google Shape;289;p16">
            <a:extLst>
              <a:ext uri="{FF2B5EF4-FFF2-40B4-BE49-F238E27FC236}">
                <a16:creationId xmlns:a16="http://schemas.microsoft.com/office/drawing/2014/main" id="{74618612-CBC2-14FD-C529-A2C379D49919}"/>
              </a:ext>
            </a:extLst>
          </p:cNvPr>
          <p:cNvSpPr txBox="1"/>
          <p:nvPr/>
        </p:nvSpPr>
        <p:spPr>
          <a:xfrm>
            <a:off x="5247371" y="2157729"/>
            <a:ext cx="510081" cy="254216"/>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CA3</a:t>
            </a:r>
            <a:endParaRPr sz="1000">
              <a:solidFill>
                <a:srgbClr val="FFFFFF"/>
              </a:solidFill>
              <a:latin typeface="Arial" panose="020B0604020202020204" pitchFamily="34" charset="0"/>
              <a:cs typeface="Arial" panose="020B0604020202020204" pitchFamily="34" charset="0"/>
            </a:endParaRPr>
          </a:p>
        </p:txBody>
      </p:sp>
      <p:sp>
        <p:nvSpPr>
          <p:cNvPr id="202" name="Google Shape;292;p16">
            <a:extLst>
              <a:ext uri="{FF2B5EF4-FFF2-40B4-BE49-F238E27FC236}">
                <a16:creationId xmlns:a16="http://schemas.microsoft.com/office/drawing/2014/main" id="{41B5CF73-AC4E-AC20-C817-CC408B12C664}"/>
              </a:ext>
            </a:extLst>
          </p:cNvPr>
          <p:cNvSpPr txBox="1"/>
          <p:nvPr/>
        </p:nvSpPr>
        <p:spPr>
          <a:xfrm>
            <a:off x="6067460" y="2175435"/>
            <a:ext cx="704727" cy="513926"/>
          </a:xfrm>
          <a:prstGeom prst="rect">
            <a:avLst/>
          </a:prstGeom>
          <a:noFill/>
          <a:ln>
            <a:noFill/>
          </a:ln>
        </p:spPr>
        <p:txBody>
          <a:bodyPr spcFirstLastPara="1" wrap="square" lIns="91424" tIns="91424" rIns="91424" bIns="91424" anchor="t" anchorCtr="0">
            <a:noAutofit/>
          </a:bodyPr>
          <a:lstStyle/>
          <a:p>
            <a:r>
              <a:rPr lang="en" sz="1000">
                <a:solidFill>
                  <a:srgbClr val="FFFFFF"/>
                </a:solidFill>
                <a:latin typeface="Arial" panose="020B0604020202020204" pitchFamily="34" charset="0"/>
                <a:cs typeface="Arial" panose="020B0604020202020204" pitchFamily="34" charset="0"/>
              </a:rPr>
              <a:t>DG</a:t>
            </a:r>
            <a:endParaRPr sz="1000">
              <a:solidFill>
                <a:srgbClr val="FFFFFF"/>
              </a:solidFill>
              <a:latin typeface="Arial" panose="020B0604020202020204" pitchFamily="34" charset="0"/>
              <a:cs typeface="Arial" panose="020B0604020202020204" pitchFamily="34" charset="0"/>
            </a:endParaRPr>
          </a:p>
        </p:txBody>
      </p:sp>
      <p:sp>
        <p:nvSpPr>
          <p:cNvPr id="203" name="Google Shape;300;p16">
            <a:extLst>
              <a:ext uri="{FF2B5EF4-FFF2-40B4-BE49-F238E27FC236}">
                <a16:creationId xmlns:a16="http://schemas.microsoft.com/office/drawing/2014/main" id="{44096393-3E39-0BE7-B544-4EFCDC3527FF}"/>
              </a:ext>
            </a:extLst>
          </p:cNvPr>
          <p:cNvSpPr/>
          <p:nvPr/>
        </p:nvSpPr>
        <p:spPr>
          <a:xfrm>
            <a:off x="5730954" y="2309622"/>
            <a:ext cx="300339" cy="309948"/>
          </a:xfrm>
          <a:prstGeom prst="rect">
            <a:avLst/>
          </a:prstGeom>
          <a:noFill/>
          <a:ln w="9525" cap="flat" cmpd="sng">
            <a:solidFill>
              <a:srgbClr val="FFFFFF"/>
            </a:solidFill>
            <a:prstDash val="dash"/>
            <a:round/>
            <a:headEnd type="none" w="sm" len="sm"/>
            <a:tailEnd type="none" w="sm" len="sm"/>
          </a:ln>
        </p:spPr>
        <p:txBody>
          <a:bodyPr spcFirstLastPara="1" wrap="square" lIns="91424" tIns="91424" rIns="91424" bIns="91424" anchor="ctr" anchorCtr="0">
            <a:noAutofit/>
          </a:bodyPr>
          <a:lstStyle/>
          <a:p>
            <a:pPr algn="ctr"/>
            <a:endParaRPr sz="1107">
              <a:latin typeface="Arial" panose="020B0604020202020204" pitchFamily="34" charset="0"/>
              <a:cs typeface="Arial" panose="020B0604020202020204" pitchFamily="34" charset="0"/>
            </a:endParaRPr>
          </a:p>
        </p:txBody>
      </p:sp>
      <p:grpSp>
        <p:nvGrpSpPr>
          <p:cNvPr id="308" name="Group 307">
            <a:extLst>
              <a:ext uri="{FF2B5EF4-FFF2-40B4-BE49-F238E27FC236}">
                <a16:creationId xmlns:a16="http://schemas.microsoft.com/office/drawing/2014/main" id="{9ED40C8B-EF2B-007F-837F-C676413E2302}"/>
              </a:ext>
            </a:extLst>
          </p:cNvPr>
          <p:cNvGrpSpPr/>
          <p:nvPr/>
        </p:nvGrpSpPr>
        <p:grpSpPr>
          <a:xfrm>
            <a:off x="744479" y="2861115"/>
            <a:ext cx="2492337" cy="2429541"/>
            <a:chOff x="302380" y="2831222"/>
            <a:chExt cx="2492337" cy="2429541"/>
          </a:xfrm>
        </p:grpSpPr>
        <p:pic>
          <p:nvPicPr>
            <p:cNvPr id="300" name="Picture 299">
              <a:extLst>
                <a:ext uri="{FF2B5EF4-FFF2-40B4-BE49-F238E27FC236}">
                  <a16:creationId xmlns:a16="http://schemas.microsoft.com/office/drawing/2014/main" id="{285CD411-EFB8-984B-3F36-C8B6210A6F0C}"/>
                </a:ext>
              </a:extLst>
            </p:cNvPr>
            <p:cNvPicPr>
              <a:picLocks noChangeAspect="1"/>
            </p:cNvPicPr>
            <p:nvPr/>
          </p:nvPicPr>
          <p:blipFill>
            <a:blip r:embed="rId15">
              <a:alphaModFix/>
            </a:blip>
            <a:srcRect l="40780" t="23394" r="35038"/>
            <a:stretch>
              <a:fillRect/>
            </a:stretch>
          </p:blipFill>
          <p:spPr>
            <a:xfrm>
              <a:off x="905969" y="3266928"/>
              <a:ext cx="1888748" cy="1993835"/>
            </a:xfrm>
            <a:prstGeom prst="rect">
              <a:avLst/>
            </a:prstGeom>
          </p:spPr>
        </p:pic>
        <p:sp>
          <p:nvSpPr>
            <p:cNvPr id="239" name="Google Shape;167;p16">
              <a:extLst>
                <a:ext uri="{FF2B5EF4-FFF2-40B4-BE49-F238E27FC236}">
                  <a16:creationId xmlns:a16="http://schemas.microsoft.com/office/drawing/2014/main" id="{FFA0206B-E9E9-3FD8-3595-1DBF47FF0E7A}"/>
                </a:ext>
              </a:extLst>
            </p:cNvPr>
            <p:cNvSpPr txBox="1"/>
            <p:nvPr/>
          </p:nvSpPr>
          <p:spPr>
            <a:xfrm>
              <a:off x="302380" y="2845138"/>
              <a:ext cx="942901" cy="400077"/>
            </a:xfrm>
            <a:prstGeom prst="rect">
              <a:avLst/>
            </a:prstGeom>
            <a:noFill/>
            <a:ln>
              <a:noFill/>
            </a:ln>
          </p:spPr>
          <p:txBody>
            <a:bodyPr spcFirstLastPara="1" wrap="square" lIns="91424" tIns="91424" rIns="91424" bIns="91424" anchor="t" anchorCtr="0">
              <a:spAutoFit/>
            </a:bodyPr>
            <a:lstStyle/>
            <a:p>
              <a:r>
                <a:rPr lang="en" sz="1400" b="1" dirty="0">
                  <a:latin typeface="Arial" panose="020B0604020202020204" pitchFamily="34" charset="0"/>
                  <a:cs typeface="Arial" panose="020B0604020202020204" pitchFamily="34" charset="0"/>
                </a:rPr>
                <a:t>B)</a:t>
              </a:r>
              <a:endParaRPr sz="1400" b="1" dirty="0">
                <a:latin typeface="Arial" panose="020B0604020202020204" pitchFamily="34" charset="0"/>
                <a:cs typeface="Arial" panose="020B0604020202020204" pitchFamily="34" charset="0"/>
              </a:endParaRPr>
            </a:p>
          </p:txBody>
        </p:sp>
        <p:grpSp>
          <p:nvGrpSpPr>
            <p:cNvPr id="307" name="Group 306">
              <a:extLst>
                <a:ext uri="{FF2B5EF4-FFF2-40B4-BE49-F238E27FC236}">
                  <a16:creationId xmlns:a16="http://schemas.microsoft.com/office/drawing/2014/main" id="{97EBA059-1746-6468-1322-FA74476BD948}"/>
                </a:ext>
              </a:extLst>
            </p:cNvPr>
            <p:cNvGrpSpPr/>
            <p:nvPr/>
          </p:nvGrpSpPr>
          <p:grpSpPr>
            <a:xfrm>
              <a:off x="319217" y="2831222"/>
              <a:ext cx="2167234" cy="2313165"/>
              <a:chOff x="319217" y="2831222"/>
              <a:chExt cx="2167234" cy="2313165"/>
            </a:xfrm>
          </p:grpSpPr>
          <p:grpSp>
            <p:nvGrpSpPr>
              <p:cNvPr id="241" name="Group 240">
                <a:extLst>
                  <a:ext uri="{FF2B5EF4-FFF2-40B4-BE49-F238E27FC236}">
                    <a16:creationId xmlns:a16="http://schemas.microsoft.com/office/drawing/2014/main" id="{56986225-4199-1C3B-DD84-B0F2D60C7BA9}"/>
                  </a:ext>
                </a:extLst>
              </p:cNvPr>
              <p:cNvGrpSpPr/>
              <p:nvPr/>
            </p:nvGrpSpPr>
            <p:grpSpPr>
              <a:xfrm>
                <a:off x="990563" y="4903083"/>
                <a:ext cx="1437470" cy="0"/>
                <a:chOff x="753600" y="5726737"/>
                <a:chExt cx="1437471" cy="0"/>
              </a:xfrm>
            </p:grpSpPr>
            <p:cxnSp>
              <p:nvCxnSpPr>
                <p:cNvPr id="253" name="Straight Connector 252">
                  <a:extLst>
                    <a:ext uri="{FF2B5EF4-FFF2-40B4-BE49-F238E27FC236}">
                      <a16:creationId xmlns:a16="http://schemas.microsoft.com/office/drawing/2014/main" id="{53E78F23-55CE-43D5-64C7-93708FB92BE7}"/>
                    </a:ext>
                  </a:extLst>
                </p:cNvPr>
                <p:cNvCxnSpPr>
                  <a:cxnSpLocks/>
                </p:cNvCxnSpPr>
                <p:nvPr/>
              </p:nvCxnSpPr>
              <p:spPr>
                <a:xfrm>
                  <a:off x="753600" y="5726737"/>
                  <a:ext cx="700800" cy="0"/>
                </a:xfrm>
                <a:prstGeom prst="line">
                  <a:avLst/>
                </a:prstGeom>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CCD144F0-3A2E-D7C2-CBC0-87D8C7F65072}"/>
                    </a:ext>
                  </a:extLst>
                </p:cNvPr>
                <p:cNvCxnSpPr>
                  <a:cxnSpLocks/>
                </p:cNvCxnSpPr>
                <p:nvPr/>
              </p:nvCxnSpPr>
              <p:spPr>
                <a:xfrm>
                  <a:off x="1490271" y="5726737"/>
                  <a:ext cx="700800" cy="0"/>
                </a:xfrm>
                <a:prstGeom prst="line">
                  <a:avLst/>
                </a:prstGeom>
              </p:spPr>
              <p:style>
                <a:lnRef idx="1">
                  <a:schemeClr val="dk1"/>
                </a:lnRef>
                <a:fillRef idx="0">
                  <a:schemeClr val="dk1"/>
                </a:fillRef>
                <a:effectRef idx="0">
                  <a:schemeClr val="dk1"/>
                </a:effectRef>
                <a:fontRef idx="minor">
                  <a:schemeClr val="tx1"/>
                </a:fontRef>
              </p:style>
            </p:cxnSp>
          </p:grpSp>
          <p:sp>
            <p:nvSpPr>
              <p:cNvPr id="242" name="TextBox 241">
                <a:extLst>
                  <a:ext uri="{FF2B5EF4-FFF2-40B4-BE49-F238E27FC236}">
                    <a16:creationId xmlns:a16="http://schemas.microsoft.com/office/drawing/2014/main" id="{EE79B89E-B479-0278-E434-FB54CB262C6C}"/>
                  </a:ext>
                </a:extLst>
              </p:cNvPr>
              <p:cNvSpPr txBox="1"/>
              <p:nvPr/>
            </p:nvSpPr>
            <p:spPr>
              <a:xfrm>
                <a:off x="1380942" y="2831222"/>
                <a:ext cx="616794"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CA3</a:t>
                </a:r>
              </a:p>
            </p:txBody>
          </p:sp>
          <p:sp>
            <p:nvSpPr>
              <p:cNvPr id="243" name="TextBox 242">
                <a:extLst>
                  <a:ext uri="{FF2B5EF4-FFF2-40B4-BE49-F238E27FC236}">
                    <a16:creationId xmlns:a16="http://schemas.microsoft.com/office/drawing/2014/main" id="{61865A70-053B-9E4B-5723-A80E4C49438B}"/>
                  </a:ext>
                </a:extLst>
              </p:cNvPr>
              <p:cNvSpPr txBox="1"/>
              <p:nvPr/>
            </p:nvSpPr>
            <p:spPr>
              <a:xfrm>
                <a:off x="982105" y="4913555"/>
                <a:ext cx="716863" cy="230832"/>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Prodromal</a:t>
                </a:r>
              </a:p>
            </p:txBody>
          </p:sp>
          <p:sp>
            <p:nvSpPr>
              <p:cNvPr id="244" name="TextBox 243">
                <a:extLst>
                  <a:ext uri="{FF2B5EF4-FFF2-40B4-BE49-F238E27FC236}">
                    <a16:creationId xmlns:a16="http://schemas.microsoft.com/office/drawing/2014/main" id="{8C14A0D9-B6DE-9619-E0A0-1A0D7565264F}"/>
                  </a:ext>
                </a:extLst>
              </p:cNvPr>
              <p:cNvSpPr txBox="1"/>
              <p:nvPr/>
            </p:nvSpPr>
            <p:spPr>
              <a:xfrm>
                <a:off x="1627297" y="4913555"/>
                <a:ext cx="851515" cy="230832"/>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Symptomatic</a:t>
                </a:r>
              </a:p>
            </p:txBody>
          </p:sp>
          <p:sp>
            <p:nvSpPr>
              <p:cNvPr id="245" name="TextBox 244">
                <a:extLst>
                  <a:ext uri="{FF2B5EF4-FFF2-40B4-BE49-F238E27FC236}">
                    <a16:creationId xmlns:a16="http://schemas.microsoft.com/office/drawing/2014/main" id="{D7567485-2BE4-CE2B-A7DA-5A34E62B9C0D}"/>
                  </a:ext>
                </a:extLst>
              </p:cNvPr>
              <p:cNvSpPr txBox="1"/>
              <p:nvPr/>
            </p:nvSpPr>
            <p:spPr>
              <a:xfrm rot="16200000">
                <a:off x="-338884" y="3962812"/>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NeuN+ cells/mm</a:t>
                </a:r>
                <a:r>
                  <a:rPr lang="en-US" sz="1000" baseline="30000" dirty="0">
                    <a:latin typeface="Arial" panose="020B0604020202020204" pitchFamily="34" charset="0"/>
                    <a:cs typeface="Arial" panose="020B0604020202020204" pitchFamily="34" charset="0"/>
                  </a:rPr>
                  <a:t>2</a:t>
                </a:r>
              </a:p>
            </p:txBody>
          </p:sp>
          <p:grpSp>
            <p:nvGrpSpPr>
              <p:cNvPr id="246" name="Group 245">
                <a:extLst>
                  <a:ext uri="{FF2B5EF4-FFF2-40B4-BE49-F238E27FC236}">
                    <a16:creationId xmlns:a16="http://schemas.microsoft.com/office/drawing/2014/main" id="{7B876086-1967-06B0-8DA0-28BFAF78670A}"/>
                  </a:ext>
                </a:extLst>
              </p:cNvPr>
              <p:cNvGrpSpPr/>
              <p:nvPr/>
            </p:nvGrpSpPr>
            <p:grpSpPr>
              <a:xfrm>
                <a:off x="426605" y="3278686"/>
                <a:ext cx="549408" cy="1700065"/>
                <a:chOff x="262214" y="3382272"/>
                <a:chExt cx="549408" cy="1700065"/>
              </a:xfrm>
            </p:grpSpPr>
            <p:sp>
              <p:nvSpPr>
                <p:cNvPr id="247" name="TextBox 246">
                  <a:extLst>
                    <a:ext uri="{FF2B5EF4-FFF2-40B4-BE49-F238E27FC236}">
                      <a16:creationId xmlns:a16="http://schemas.microsoft.com/office/drawing/2014/main" id="{EE662928-BB22-BD1B-0D42-80F46260347A}"/>
                    </a:ext>
                  </a:extLst>
                </p:cNvPr>
                <p:cNvSpPr txBox="1"/>
                <p:nvPr/>
              </p:nvSpPr>
              <p:spPr>
                <a:xfrm>
                  <a:off x="262214" y="4545348"/>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1000</a:t>
                  </a:r>
                </a:p>
              </p:txBody>
            </p:sp>
            <p:sp>
              <p:nvSpPr>
                <p:cNvPr id="248" name="TextBox 247">
                  <a:extLst>
                    <a:ext uri="{FF2B5EF4-FFF2-40B4-BE49-F238E27FC236}">
                      <a16:creationId xmlns:a16="http://schemas.microsoft.com/office/drawing/2014/main" id="{949E5175-626E-C3A6-967D-EBF2AB6AD967}"/>
                    </a:ext>
                  </a:extLst>
                </p:cNvPr>
                <p:cNvSpPr txBox="1"/>
                <p:nvPr/>
              </p:nvSpPr>
              <p:spPr>
                <a:xfrm>
                  <a:off x="262214" y="4836116"/>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a:t>
                  </a:r>
                </a:p>
              </p:txBody>
            </p:sp>
            <p:sp>
              <p:nvSpPr>
                <p:cNvPr id="249" name="TextBox 248">
                  <a:extLst>
                    <a:ext uri="{FF2B5EF4-FFF2-40B4-BE49-F238E27FC236}">
                      <a16:creationId xmlns:a16="http://schemas.microsoft.com/office/drawing/2014/main" id="{B3A2B63F-C75F-8755-F02D-352637C7510A}"/>
                    </a:ext>
                  </a:extLst>
                </p:cNvPr>
                <p:cNvSpPr txBox="1"/>
                <p:nvPr/>
              </p:nvSpPr>
              <p:spPr>
                <a:xfrm>
                  <a:off x="262214" y="4254579"/>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2000</a:t>
                  </a:r>
                </a:p>
              </p:txBody>
            </p:sp>
            <p:sp>
              <p:nvSpPr>
                <p:cNvPr id="250" name="TextBox 249">
                  <a:extLst>
                    <a:ext uri="{FF2B5EF4-FFF2-40B4-BE49-F238E27FC236}">
                      <a16:creationId xmlns:a16="http://schemas.microsoft.com/office/drawing/2014/main" id="{B8467AEE-A687-EDF4-365E-6EEBEB32CA40}"/>
                    </a:ext>
                  </a:extLst>
                </p:cNvPr>
                <p:cNvSpPr txBox="1"/>
                <p:nvPr/>
              </p:nvSpPr>
              <p:spPr>
                <a:xfrm>
                  <a:off x="262214" y="3963810"/>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3000</a:t>
                  </a:r>
                </a:p>
              </p:txBody>
            </p:sp>
            <p:sp>
              <p:nvSpPr>
                <p:cNvPr id="251" name="TextBox 250">
                  <a:extLst>
                    <a:ext uri="{FF2B5EF4-FFF2-40B4-BE49-F238E27FC236}">
                      <a16:creationId xmlns:a16="http://schemas.microsoft.com/office/drawing/2014/main" id="{2B274DF7-9E21-6533-E997-F7DB5E950083}"/>
                    </a:ext>
                  </a:extLst>
                </p:cNvPr>
                <p:cNvSpPr txBox="1"/>
                <p:nvPr/>
              </p:nvSpPr>
              <p:spPr>
                <a:xfrm>
                  <a:off x="262214" y="3673041"/>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4000</a:t>
                  </a:r>
                </a:p>
              </p:txBody>
            </p:sp>
            <p:sp>
              <p:nvSpPr>
                <p:cNvPr id="252" name="TextBox 251">
                  <a:extLst>
                    <a:ext uri="{FF2B5EF4-FFF2-40B4-BE49-F238E27FC236}">
                      <a16:creationId xmlns:a16="http://schemas.microsoft.com/office/drawing/2014/main" id="{A2E0AA94-5D40-DCEE-6F70-754C7DD41348}"/>
                    </a:ext>
                  </a:extLst>
                </p:cNvPr>
                <p:cNvSpPr txBox="1"/>
                <p:nvPr/>
              </p:nvSpPr>
              <p:spPr>
                <a:xfrm>
                  <a:off x="262214" y="3382272"/>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5000</a:t>
                  </a:r>
                </a:p>
              </p:txBody>
            </p:sp>
          </p:grpSp>
          <p:sp>
            <p:nvSpPr>
              <p:cNvPr id="233" name="Rectangle 232">
                <a:extLst>
                  <a:ext uri="{FF2B5EF4-FFF2-40B4-BE49-F238E27FC236}">
                    <a16:creationId xmlns:a16="http://schemas.microsoft.com/office/drawing/2014/main" id="{67D5FDCB-38BE-F9AE-7F78-A1D0B4A6897E}"/>
                  </a:ext>
                </a:extLst>
              </p:cNvPr>
              <p:cNvSpPr/>
              <p:nvPr/>
            </p:nvSpPr>
            <p:spPr>
              <a:xfrm>
                <a:off x="1042197" y="3532741"/>
                <a:ext cx="83729" cy="118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6" name="Rectangle 235">
                <a:extLst>
                  <a:ext uri="{FF2B5EF4-FFF2-40B4-BE49-F238E27FC236}">
                    <a16:creationId xmlns:a16="http://schemas.microsoft.com/office/drawing/2014/main" id="{E7451329-8895-DF31-06DD-08E65E8BCA52}"/>
                  </a:ext>
                </a:extLst>
              </p:cNvPr>
              <p:cNvSpPr/>
              <p:nvPr/>
            </p:nvSpPr>
            <p:spPr>
              <a:xfrm>
                <a:off x="1519727" y="3566074"/>
                <a:ext cx="112429" cy="128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3" name="Rectangle 222">
                <a:extLst>
                  <a:ext uri="{FF2B5EF4-FFF2-40B4-BE49-F238E27FC236}">
                    <a16:creationId xmlns:a16="http://schemas.microsoft.com/office/drawing/2014/main" id="{881AF555-DD7E-F96E-B873-C01A592A024A}"/>
                  </a:ext>
                </a:extLst>
              </p:cNvPr>
              <p:cNvSpPr/>
              <p:nvPr/>
            </p:nvSpPr>
            <p:spPr>
              <a:xfrm>
                <a:off x="2276402" y="4233688"/>
                <a:ext cx="98207" cy="142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4" name="Rectangle 223">
                <a:extLst>
                  <a:ext uri="{FF2B5EF4-FFF2-40B4-BE49-F238E27FC236}">
                    <a16:creationId xmlns:a16="http://schemas.microsoft.com/office/drawing/2014/main" id="{05A2301E-8A40-FE6B-2122-7A4B7CECE1EC}"/>
                  </a:ext>
                </a:extLst>
              </p:cNvPr>
              <p:cNvSpPr/>
              <p:nvPr/>
            </p:nvSpPr>
            <p:spPr>
              <a:xfrm>
                <a:off x="1990014" y="3952461"/>
                <a:ext cx="98207" cy="142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0" name="TextBox 219">
                <a:extLst>
                  <a:ext uri="{FF2B5EF4-FFF2-40B4-BE49-F238E27FC236}">
                    <a16:creationId xmlns:a16="http://schemas.microsoft.com/office/drawing/2014/main" id="{CDFBB4C7-E1DC-945A-677F-65E26D058D88}"/>
                  </a:ext>
                </a:extLst>
              </p:cNvPr>
              <p:cNvSpPr txBox="1"/>
              <p:nvPr/>
            </p:nvSpPr>
            <p:spPr>
              <a:xfrm>
                <a:off x="1896234" y="3926049"/>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sp>
            <p:nvSpPr>
              <p:cNvPr id="221" name="TextBox 220">
                <a:extLst>
                  <a:ext uri="{FF2B5EF4-FFF2-40B4-BE49-F238E27FC236}">
                    <a16:creationId xmlns:a16="http://schemas.microsoft.com/office/drawing/2014/main" id="{D7D34EA2-B8DB-6895-1F7C-E59AB83486E2}"/>
                  </a:ext>
                </a:extLst>
              </p:cNvPr>
              <p:cNvSpPr txBox="1"/>
              <p:nvPr/>
            </p:nvSpPr>
            <p:spPr>
              <a:xfrm>
                <a:off x="2226443" y="4199640"/>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sp>
            <p:nvSpPr>
              <p:cNvPr id="301" name="Rectangle 300">
                <a:extLst>
                  <a:ext uri="{FF2B5EF4-FFF2-40B4-BE49-F238E27FC236}">
                    <a16:creationId xmlns:a16="http://schemas.microsoft.com/office/drawing/2014/main" id="{39839A2E-2388-299A-B7FF-262EAC1BBEFF}"/>
                  </a:ext>
                </a:extLst>
              </p:cNvPr>
              <p:cNvSpPr/>
              <p:nvPr/>
            </p:nvSpPr>
            <p:spPr>
              <a:xfrm>
                <a:off x="1379647" y="3551017"/>
                <a:ext cx="112429" cy="128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2" name="Rectangle 301">
                <a:extLst>
                  <a:ext uri="{FF2B5EF4-FFF2-40B4-BE49-F238E27FC236}">
                    <a16:creationId xmlns:a16="http://schemas.microsoft.com/office/drawing/2014/main" id="{E00FD14C-1CC9-2EFA-5DBA-19ACD19033DE}"/>
                  </a:ext>
                </a:extLst>
              </p:cNvPr>
              <p:cNvSpPr/>
              <p:nvPr/>
            </p:nvSpPr>
            <p:spPr>
              <a:xfrm>
                <a:off x="1181711" y="3403758"/>
                <a:ext cx="112429" cy="128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3" name="Rectangle 302">
                <a:extLst>
                  <a:ext uri="{FF2B5EF4-FFF2-40B4-BE49-F238E27FC236}">
                    <a16:creationId xmlns:a16="http://schemas.microsoft.com/office/drawing/2014/main" id="{A582FEF7-6E22-0BCB-0089-D599CD688D84}"/>
                  </a:ext>
                </a:extLst>
              </p:cNvPr>
              <p:cNvSpPr/>
              <p:nvPr/>
            </p:nvSpPr>
            <p:spPr>
              <a:xfrm>
                <a:off x="2148033" y="3509950"/>
                <a:ext cx="98207" cy="142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4" name="Rectangle 303">
                <a:extLst>
                  <a:ext uri="{FF2B5EF4-FFF2-40B4-BE49-F238E27FC236}">
                    <a16:creationId xmlns:a16="http://schemas.microsoft.com/office/drawing/2014/main" id="{EB30B306-A4AF-94D2-B902-786D4A155BE6}"/>
                  </a:ext>
                </a:extLst>
              </p:cNvPr>
              <p:cNvSpPr/>
              <p:nvPr/>
            </p:nvSpPr>
            <p:spPr>
              <a:xfrm>
                <a:off x="1784032" y="3461720"/>
                <a:ext cx="98207" cy="142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1" name="TextBox 230">
                <a:extLst>
                  <a:ext uri="{FF2B5EF4-FFF2-40B4-BE49-F238E27FC236}">
                    <a16:creationId xmlns:a16="http://schemas.microsoft.com/office/drawing/2014/main" id="{683F7956-17B7-CDFB-03FA-D40054CE3C10}"/>
                  </a:ext>
                </a:extLst>
              </p:cNvPr>
              <p:cNvSpPr txBox="1"/>
              <p:nvPr/>
            </p:nvSpPr>
            <p:spPr>
              <a:xfrm>
                <a:off x="2062634" y="3480560"/>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230" name="TextBox 229">
                <a:extLst>
                  <a:ext uri="{FF2B5EF4-FFF2-40B4-BE49-F238E27FC236}">
                    <a16:creationId xmlns:a16="http://schemas.microsoft.com/office/drawing/2014/main" id="{BD67FA06-4BA4-A22C-648B-962CE2986560}"/>
                  </a:ext>
                </a:extLst>
              </p:cNvPr>
              <p:cNvSpPr txBox="1"/>
              <p:nvPr/>
            </p:nvSpPr>
            <p:spPr>
              <a:xfrm>
                <a:off x="1730283" y="3447979"/>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226" name="TextBox 225">
                <a:extLst>
                  <a:ext uri="{FF2B5EF4-FFF2-40B4-BE49-F238E27FC236}">
                    <a16:creationId xmlns:a16="http://schemas.microsoft.com/office/drawing/2014/main" id="{010647B2-D3EA-9DFB-CD67-57CA7DD454AC}"/>
                  </a:ext>
                </a:extLst>
              </p:cNvPr>
              <p:cNvSpPr txBox="1"/>
              <p:nvPr/>
            </p:nvSpPr>
            <p:spPr>
              <a:xfrm>
                <a:off x="959065" y="3457813"/>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227" name="TextBox 226">
                <a:extLst>
                  <a:ext uri="{FF2B5EF4-FFF2-40B4-BE49-F238E27FC236}">
                    <a16:creationId xmlns:a16="http://schemas.microsoft.com/office/drawing/2014/main" id="{C127B75E-00C5-7332-2E4C-1EFF7003885E}"/>
                  </a:ext>
                </a:extLst>
              </p:cNvPr>
              <p:cNvSpPr txBox="1"/>
              <p:nvPr/>
            </p:nvSpPr>
            <p:spPr>
              <a:xfrm>
                <a:off x="1120473" y="3337398"/>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228" name="TextBox 227">
                <a:extLst>
                  <a:ext uri="{FF2B5EF4-FFF2-40B4-BE49-F238E27FC236}">
                    <a16:creationId xmlns:a16="http://schemas.microsoft.com/office/drawing/2014/main" id="{994E2751-E77C-F2AB-257E-B3E18115E9BC}"/>
                  </a:ext>
                </a:extLst>
              </p:cNvPr>
              <p:cNvSpPr txBox="1"/>
              <p:nvPr/>
            </p:nvSpPr>
            <p:spPr>
              <a:xfrm>
                <a:off x="1292898" y="3498033"/>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229" name="TextBox 228">
                <a:extLst>
                  <a:ext uri="{FF2B5EF4-FFF2-40B4-BE49-F238E27FC236}">
                    <a16:creationId xmlns:a16="http://schemas.microsoft.com/office/drawing/2014/main" id="{35A64CC4-B6C3-38C6-6C79-5DD1B4A819A3}"/>
                  </a:ext>
                </a:extLst>
              </p:cNvPr>
              <p:cNvSpPr txBox="1"/>
              <p:nvPr/>
            </p:nvSpPr>
            <p:spPr>
              <a:xfrm>
                <a:off x="1454307" y="3497241"/>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305" name="Rectangle 304">
                <a:extLst>
                  <a:ext uri="{FF2B5EF4-FFF2-40B4-BE49-F238E27FC236}">
                    <a16:creationId xmlns:a16="http://schemas.microsoft.com/office/drawing/2014/main" id="{40A14096-BC7E-EEB1-FF76-D09A38C7921F}"/>
                  </a:ext>
                </a:extLst>
              </p:cNvPr>
              <p:cNvSpPr/>
              <p:nvPr/>
            </p:nvSpPr>
            <p:spPr>
              <a:xfrm>
                <a:off x="1608666" y="3266928"/>
                <a:ext cx="213524" cy="1221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59" name="Group 158">
                <a:extLst>
                  <a:ext uri="{FF2B5EF4-FFF2-40B4-BE49-F238E27FC236}">
                    <a16:creationId xmlns:a16="http://schemas.microsoft.com/office/drawing/2014/main" id="{7AA382AB-168A-6CCC-F665-81088BE938D4}"/>
                  </a:ext>
                </a:extLst>
              </p:cNvPr>
              <p:cNvGrpSpPr/>
              <p:nvPr/>
            </p:nvGrpSpPr>
            <p:grpSpPr>
              <a:xfrm>
                <a:off x="1029424" y="3126097"/>
                <a:ext cx="1418136" cy="314586"/>
                <a:chOff x="857083" y="3218289"/>
                <a:chExt cx="1418136" cy="314586"/>
              </a:xfrm>
            </p:grpSpPr>
            <p:sp>
              <p:nvSpPr>
                <p:cNvPr id="169" name="Rectangle 168">
                  <a:extLst>
                    <a:ext uri="{FF2B5EF4-FFF2-40B4-BE49-F238E27FC236}">
                      <a16:creationId xmlns:a16="http://schemas.microsoft.com/office/drawing/2014/main" id="{4BD13757-FA21-EB4A-9607-AACE7600BA16}"/>
                    </a:ext>
                  </a:extLst>
                </p:cNvPr>
                <p:cNvSpPr/>
                <p:nvPr/>
              </p:nvSpPr>
              <p:spPr>
                <a:xfrm>
                  <a:off x="865440" y="3278618"/>
                  <a:ext cx="73570" cy="64008"/>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Arial" panose="020B0604020202020204" pitchFamily="34" charset="0"/>
                    <a:cs typeface="Arial" panose="020B0604020202020204" pitchFamily="34" charset="0"/>
                  </a:endParaRPr>
                </a:p>
              </p:txBody>
            </p:sp>
            <p:sp>
              <p:nvSpPr>
                <p:cNvPr id="170" name="TextBox 169">
                  <a:extLst>
                    <a:ext uri="{FF2B5EF4-FFF2-40B4-BE49-F238E27FC236}">
                      <a16:creationId xmlns:a16="http://schemas.microsoft.com/office/drawing/2014/main" id="{C270EBC6-1C9F-4697-48C7-6CACA728827C}"/>
                    </a:ext>
                  </a:extLst>
                </p:cNvPr>
                <p:cNvSpPr txBox="1"/>
                <p:nvPr/>
              </p:nvSpPr>
              <p:spPr>
                <a:xfrm>
                  <a:off x="857083" y="3218289"/>
                  <a:ext cx="348596"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WT</a:t>
                  </a:r>
                </a:p>
              </p:txBody>
            </p:sp>
            <p:sp>
              <p:nvSpPr>
                <p:cNvPr id="171" name="Rectangle 170">
                  <a:extLst>
                    <a:ext uri="{FF2B5EF4-FFF2-40B4-BE49-F238E27FC236}">
                      <a16:creationId xmlns:a16="http://schemas.microsoft.com/office/drawing/2014/main" id="{5D25FE6D-1047-73E1-625D-138A3C044971}"/>
                    </a:ext>
                  </a:extLst>
                </p:cNvPr>
                <p:cNvSpPr/>
                <p:nvPr/>
              </p:nvSpPr>
              <p:spPr>
                <a:xfrm>
                  <a:off x="865440" y="3377760"/>
                  <a:ext cx="73570" cy="64008"/>
                </a:xfrm>
                <a:prstGeom prst="rect">
                  <a:avLst/>
                </a:prstGeom>
                <a:solidFill>
                  <a:srgbClr val="D4D4D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Arial" panose="020B0604020202020204" pitchFamily="34" charset="0"/>
                    <a:cs typeface="Arial" panose="020B0604020202020204" pitchFamily="34" charset="0"/>
                  </a:endParaRPr>
                </a:p>
              </p:txBody>
            </p:sp>
            <p:sp>
              <p:nvSpPr>
                <p:cNvPr id="172" name="TextBox 171">
                  <a:extLst>
                    <a:ext uri="{FF2B5EF4-FFF2-40B4-BE49-F238E27FC236}">
                      <a16:creationId xmlns:a16="http://schemas.microsoft.com/office/drawing/2014/main" id="{BB1D47FF-6F2B-1753-C0C7-4A199DBEADCE}"/>
                    </a:ext>
                  </a:extLst>
                </p:cNvPr>
                <p:cNvSpPr txBox="1"/>
                <p:nvPr/>
              </p:nvSpPr>
              <p:spPr>
                <a:xfrm>
                  <a:off x="857083" y="3317431"/>
                  <a:ext cx="636580"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CK2</a:t>
                  </a:r>
                  <a:r>
                    <a:rPr lang="el-GR" sz="800" dirty="0">
                      <a:latin typeface="Arial" panose="020B0604020202020204" pitchFamily="34" charset="0"/>
                      <a:cs typeface="Arial" panose="020B0604020202020204" pitchFamily="34" charset="0"/>
                    </a:rPr>
                    <a:t>α</a:t>
                  </a:r>
                  <a:r>
                    <a:rPr lang="en-US" sz="800" dirty="0">
                      <a:latin typeface="Arial" panose="020B0604020202020204" pitchFamily="34" charset="0"/>
                      <a:cs typeface="Arial" panose="020B0604020202020204" pitchFamily="34" charset="0"/>
                    </a:rPr>
                    <a:t>’</a:t>
                  </a:r>
                  <a:r>
                    <a:rPr lang="en-US" sz="800" baseline="30000" dirty="0">
                      <a:latin typeface="Arial" panose="020B0604020202020204" pitchFamily="34" charset="0"/>
                      <a:cs typeface="Arial" panose="020B0604020202020204" pitchFamily="34" charset="0"/>
                    </a:rPr>
                    <a:t>(+/-)</a:t>
                  </a:r>
                </a:p>
              </p:txBody>
            </p:sp>
            <p:sp>
              <p:nvSpPr>
                <p:cNvPr id="173" name="Rectangle 172">
                  <a:extLst>
                    <a:ext uri="{FF2B5EF4-FFF2-40B4-BE49-F238E27FC236}">
                      <a16:creationId xmlns:a16="http://schemas.microsoft.com/office/drawing/2014/main" id="{BC96F755-42B6-9AB3-535D-E3161EB9A109}"/>
                    </a:ext>
                  </a:extLst>
                </p:cNvPr>
                <p:cNvSpPr/>
                <p:nvPr/>
              </p:nvSpPr>
              <p:spPr>
                <a:xfrm>
                  <a:off x="1403084" y="3278618"/>
                  <a:ext cx="73570" cy="64008"/>
                </a:xfrm>
                <a:prstGeom prst="rect">
                  <a:avLst/>
                </a:prstGeom>
                <a:solidFill>
                  <a:srgbClr val="0000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Arial" panose="020B0604020202020204" pitchFamily="34" charset="0"/>
                    <a:cs typeface="Arial" panose="020B0604020202020204" pitchFamily="34" charset="0"/>
                  </a:endParaRPr>
                </a:p>
              </p:txBody>
            </p:sp>
            <p:sp>
              <p:nvSpPr>
                <p:cNvPr id="174" name="TextBox 173">
                  <a:extLst>
                    <a:ext uri="{FF2B5EF4-FFF2-40B4-BE49-F238E27FC236}">
                      <a16:creationId xmlns:a16="http://schemas.microsoft.com/office/drawing/2014/main" id="{34799D1B-C7BF-3987-DAA7-A74BB58B6ACA}"/>
                    </a:ext>
                  </a:extLst>
                </p:cNvPr>
                <p:cNvSpPr txBox="1"/>
                <p:nvPr/>
              </p:nvSpPr>
              <p:spPr>
                <a:xfrm>
                  <a:off x="1399658" y="3218289"/>
                  <a:ext cx="437940"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PS19</a:t>
                  </a:r>
                </a:p>
              </p:txBody>
            </p:sp>
            <p:sp>
              <p:nvSpPr>
                <p:cNvPr id="175" name="TextBox 174">
                  <a:extLst>
                    <a:ext uri="{FF2B5EF4-FFF2-40B4-BE49-F238E27FC236}">
                      <a16:creationId xmlns:a16="http://schemas.microsoft.com/office/drawing/2014/main" id="{70E19F49-4157-16ED-530F-D64F2788B5B6}"/>
                    </a:ext>
                  </a:extLst>
                </p:cNvPr>
                <p:cNvSpPr txBox="1"/>
                <p:nvPr/>
              </p:nvSpPr>
              <p:spPr>
                <a:xfrm>
                  <a:off x="1399658" y="3317431"/>
                  <a:ext cx="875561"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PS19;CK2</a:t>
                  </a:r>
                  <a:r>
                    <a:rPr lang="el-GR" sz="800" dirty="0">
                      <a:latin typeface="Arial" panose="020B0604020202020204" pitchFamily="34" charset="0"/>
                      <a:cs typeface="Arial" panose="020B0604020202020204" pitchFamily="34" charset="0"/>
                    </a:rPr>
                    <a:t>α</a:t>
                  </a:r>
                  <a:r>
                    <a:rPr lang="en-US" sz="800" dirty="0">
                      <a:latin typeface="Arial" panose="020B0604020202020204" pitchFamily="34" charset="0"/>
                      <a:cs typeface="Arial" panose="020B0604020202020204" pitchFamily="34" charset="0"/>
                    </a:rPr>
                    <a:t>’</a:t>
                  </a:r>
                  <a:r>
                    <a:rPr lang="en-US" sz="800" baseline="30000" dirty="0">
                      <a:latin typeface="Arial" panose="020B0604020202020204" pitchFamily="34" charset="0"/>
                      <a:cs typeface="Arial" panose="020B0604020202020204" pitchFamily="34" charset="0"/>
                    </a:rPr>
                    <a:t>(+/-)</a:t>
                  </a:r>
                </a:p>
              </p:txBody>
            </p:sp>
            <p:sp>
              <p:nvSpPr>
                <p:cNvPr id="176" name="Rectangle 175">
                  <a:extLst>
                    <a:ext uri="{FF2B5EF4-FFF2-40B4-BE49-F238E27FC236}">
                      <a16:creationId xmlns:a16="http://schemas.microsoft.com/office/drawing/2014/main" id="{A5B47502-F2E8-ADD7-7503-407B14DCDDE8}"/>
                    </a:ext>
                  </a:extLst>
                </p:cNvPr>
                <p:cNvSpPr/>
                <p:nvPr/>
              </p:nvSpPr>
              <p:spPr>
                <a:xfrm>
                  <a:off x="1403084" y="3377760"/>
                  <a:ext cx="73570" cy="64008"/>
                </a:xfrm>
                <a:prstGeom prst="rect">
                  <a:avLst/>
                </a:prstGeom>
                <a:solidFill>
                  <a:srgbClr val="C8DEF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Arial" panose="020B0604020202020204" pitchFamily="34" charset="0"/>
                    <a:cs typeface="Arial" panose="020B0604020202020204" pitchFamily="34" charset="0"/>
                  </a:endParaRPr>
                </a:p>
              </p:txBody>
            </p:sp>
          </p:grpSp>
        </p:grpSp>
      </p:grpSp>
      <p:grpSp>
        <p:nvGrpSpPr>
          <p:cNvPr id="328" name="Group 327">
            <a:extLst>
              <a:ext uri="{FF2B5EF4-FFF2-40B4-BE49-F238E27FC236}">
                <a16:creationId xmlns:a16="http://schemas.microsoft.com/office/drawing/2014/main" id="{73F7890E-E653-5BCE-CFE1-C6844C126B59}"/>
              </a:ext>
            </a:extLst>
          </p:cNvPr>
          <p:cNvGrpSpPr/>
          <p:nvPr/>
        </p:nvGrpSpPr>
        <p:grpSpPr>
          <a:xfrm>
            <a:off x="3579635" y="2855714"/>
            <a:ext cx="2197501" cy="2435143"/>
            <a:chOff x="3579635" y="2855714"/>
            <a:chExt cx="2197501" cy="2435143"/>
          </a:xfrm>
        </p:grpSpPr>
        <p:sp>
          <p:nvSpPr>
            <p:cNvPr id="204" name="Google Shape;167;p16">
              <a:extLst>
                <a:ext uri="{FF2B5EF4-FFF2-40B4-BE49-F238E27FC236}">
                  <a16:creationId xmlns:a16="http://schemas.microsoft.com/office/drawing/2014/main" id="{666858B7-F40A-4A40-A79E-8B8DE8EFB2AA}"/>
                </a:ext>
              </a:extLst>
            </p:cNvPr>
            <p:cNvSpPr txBox="1"/>
            <p:nvPr/>
          </p:nvSpPr>
          <p:spPr>
            <a:xfrm>
              <a:off x="3681797" y="2946988"/>
              <a:ext cx="942901" cy="400077"/>
            </a:xfrm>
            <a:prstGeom prst="rect">
              <a:avLst/>
            </a:prstGeom>
            <a:noFill/>
            <a:ln>
              <a:noFill/>
            </a:ln>
          </p:spPr>
          <p:txBody>
            <a:bodyPr spcFirstLastPara="1" wrap="square" lIns="91424" tIns="91424" rIns="91424" bIns="91424" anchor="t" anchorCtr="0">
              <a:spAutoFit/>
            </a:bodyPr>
            <a:lstStyle/>
            <a:p>
              <a:r>
                <a:rPr lang="en" sz="1400" b="1" dirty="0">
                  <a:latin typeface="Arial" panose="020B0604020202020204" pitchFamily="34" charset="0"/>
                  <a:cs typeface="Arial" panose="020B0604020202020204" pitchFamily="34" charset="0"/>
                </a:rPr>
                <a:t>C)</a:t>
              </a:r>
              <a:endParaRPr sz="1400" b="1" dirty="0">
                <a:latin typeface="Arial" panose="020B0604020202020204" pitchFamily="34" charset="0"/>
                <a:cs typeface="Arial" panose="020B0604020202020204" pitchFamily="34" charset="0"/>
              </a:endParaRPr>
            </a:p>
          </p:txBody>
        </p:sp>
        <p:pic>
          <p:nvPicPr>
            <p:cNvPr id="309" name="Picture 308">
              <a:extLst>
                <a:ext uri="{FF2B5EF4-FFF2-40B4-BE49-F238E27FC236}">
                  <a16:creationId xmlns:a16="http://schemas.microsoft.com/office/drawing/2014/main" id="{56D4EF44-1308-902A-AE99-63D3B78AB884}"/>
                </a:ext>
              </a:extLst>
            </p:cNvPr>
            <p:cNvPicPr>
              <a:picLocks noChangeAspect="1"/>
            </p:cNvPicPr>
            <p:nvPr/>
          </p:nvPicPr>
          <p:blipFill>
            <a:blip r:embed="rId15">
              <a:alphaModFix/>
            </a:blip>
            <a:srcRect l="74512" t="23394" r="4957"/>
            <a:stretch>
              <a:fillRect/>
            </a:stretch>
          </p:blipFill>
          <p:spPr>
            <a:xfrm>
              <a:off x="4146737" y="3297022"/>
              <a:ext cx="1603631" cy="1993835"/>
            </a:xfrm>
            <a:prstGeom prst="rect">
              <a:avLst/>
            </a:prstGeom>
          </p:spPr>
        </p:pic>
        <p:grpSp>
          <p:nvGrpSpPr>
            <p:cNvPr id="206" name="Group 205">
              <a:extLst>
                <a:ext uri="{FF2B5EF4-FFF2-40B4-BE49-F238E27FC236}">
                  <a16:creationId xmlns:a16="http://schemas.microsoft.com/office/drawing/2014/main" id="{692DD999-4680-61C3-E932-81FBBF5C2230}"/>
                </a:ext>
              </a:extLst>
            </p:cNvPr>
            <p:cNvGrpSpPr/>
            <p:nvPr/>
          </p:nvGrpSpPr>
          <p:grpSpPr>
            <a:xfrm>
              <a:off x="4252684" y="4927575"/>
              <a:ext cx="1437470" cy="0"/>
              <a:chOff x="753600" y="5726737"/>
              <a:chExt cx="1437471" cy="0"/>
            </a:xfrm>
          </p:grpSpPr>
          <p:cxnSp>
            <p:nvCxnSpPr>
              <p:cNvPr id="217" name="Straight Connector 216">
                <a:extLst>
                  <a:ext uri="{FF2B5EF4-FFF2-40B4-BE49-F238E27FC236}">
                    <a16:creationId xmlns:a16="http://schemas.microsoft.com/office/drawing/2014/main" id="{460D788D-CB34-F2EC-CD2E-5B75A8AABC90}"/>
                  </a:ext>
                </a:extLst>
              </p:cNvPr>
              <p:cNvCxnSpPr>
                <a:cxnSpLocks/>
              </p:cNvCxnSpPr>
              <p:nvPr/>
            </p:nvCxnSpPr>
            <p:spPr>
              <a:xfrm>
                <a:off x="753600" y="5726737"/>
                <a:ext cx="700800" cy="0"/>
              </a:xfrm>
              <a:prstGeom prst="line">
                <a:avLst/>
              </a:prstGeom>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CA1289AB-939D-8695-8083-068F570108ED}"/>
                  </a:ext>
                </a:extLst>
              </p:cNvPr>
              <p:cNvCxnSpPr>
                <a:cxnSpLocks/>
              </p:cNvCxnSpPr>
              <p:nvPr/>
            </p:nvCxnSpPr>
            <p:spPr>
              <a:xfrm>
                <a:off x="1490271" y="5726737"/>
                <a:ext cx="700800" cy="0"/>
              </a:xfrm>
              <a:prstGeom prst="line">
                <a:avLst/>
              </a:prstGeom>
            </p:spPr>
            <p:style>
              <a:lnRef idx="1">
                <a:schemeClr val="dk1"/>
              </a:lnRef>
              <a:fillRef idx="0">
                <a:schemeClr val="dk1"/>
              </a:fillRef>
              <a:effectRef idx="0">
                <a:schemeClr val="dk1"/>
              </a:effectRef>
              <a:fontRef idx="minor">
                <a:schemeClr val="tx1"/>
              </a:fontRef>
            </p:style>
          </p:cxnSp>
        </p:grpSp>
        <p:sp>
          <p:nvSpPr>
            <p:cNvPr id="207" name="TextBox 206">
              <a:extLst>
                <a:ext uri="{FF2B5EF4-FFF2-40B4-BE49-F238E27FC236}">
                  <a16:creationId xmlns:a16="http://schemas.microsoft.com/office/drawing/2014/main" id="{82BA036A-F8EE-54E8-0F9B-B32F78A01002}"/>
                </a:ext>
              </a:extLst>
            </p:cNvPr>
            <p:cNvSpPr txBox="1"/>
            <p:nvPr/>
          </p:nvSpPr>
          <p:spPr>
            <a:xfrm>
              <a:off x="4639959" y="2855714"/>
              <a:ext cx="616794" cy="261738"/>
            </a:xfrm>
            <a:prstGeom prst="rect">
              <a:avLst/>
            </a:prstGeom>
            <a:noFill/>
          </p:spPr>
          <p:txBody>
            <a:bodyPr wrap="square" rtlCol="0">
              <a:spAutoFit/>
            </a:bodyPr>
            <a:lstStyle/>
            <a:p>
              <a:r>
                <a:rPr lang="en-US" sz="1101" b="1" dirty="0">
                  <a:latin typeface="Arial" panose="020B0604020202020204" pitchFamily="34" charset="0"/>
                  <a:cs typeface="Arial" panose="020B0604020202020204" pitchFamily="34" charset="0"/>
                </a:rPr>
                <a:t>DG</a:t>
              </a:r>
            </a:p>
          </p:txBody>
        </p:sp>
        <p:sp>
          <p:nvSpPr>
            <p:cNvPr id="208" name="TextBox 207">
              <a:extLst>
                <a:ext uri="{FF2B5EF4-FFF2-40B4-BE49-F238E27FC236}">
                  <a16:creationId xmlns:a16="http://schemas.microsoft.com/office/drawing/2014/main" id="{13349AD5-F9FB-85C7-EB5A-8DFBBA5D2348}"/>
                </a:ext>
              </a:extLst>
            </p:cNvPr>
            <p:cNvSpPr txBox="1"/>
            <p:nvPr/>
          </p:nvSpPr>
          <p:spPr>
            <a:xfrm>
              <a:off x="4232558" y="4916938"/>
              <a:ext cx="716863" cy="230832"/>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Prodromal</a:t>
              </a:r>
            </a:p>
          </p:txBody>
        </p:sp>
        <p:sp>
          <p:nvSpPr>
            <p:cNvPr id="209" name="TextBox 208">
              <a:extLst>
                <a:ext uri="{FF2B5EF4-FFF2-40B4-BE49-F238E27FC236}">
                  <a16:creationId xmlns:a16="http://schemas.microsoft.com/office/drawing/2014/main" id="{FDFEFCFB-01DF-EF16-76F9-C05E0DF3BFF9}"/>
                </a:ext>
              </a:extLst>
            </p:cNvPr>
            <p:cNvSpPr txBox="1"/>
            <p:nvPr/>
          </p:nvSpPr>
          <p:spPr>
            <a:xfrm>
              <a:off x="4925621" y="4916938"/>
              <a:ext cx="851515" cy="230832"/>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Symptomatic</a:t>
              </a:r>
            </a:p>
          </p:txBody>
        </p:sp>
        <p:grpSp>
          <p:nvGrpSpPr>
            <p:cNvPr id="210" name="Group 209">
              <a:extLst>
                <a:ext uri="{FF2B5EF4-FFF2-40B4-BE49-F238E27FC236}">
                  <a16:creationId xmlns:a16="http://schemas.microsoft.com/office/drawing/2014/main" id="{82092D10-EC18-6DA3-6CF7-497FF42B230C}"/>
                </a:ext>
              </a:extLst>
            </p:cNvPr>
            <p:cNvGrpSpPr/>
            <p:nvPr/>
          </p:nvGrpSpPr>
          <p:grpSpPr>
            <a:xfrm>
              <a:off x="3666178" y="3303117"/>
              <a:ext cx="549408" cy="1699883"/>
              <a:chOff x="4617989" y="3386118"/>
              <a:chExt cx="549408" cy="1699883"/>
            </a:xfrm>
          </p:grpSpPr>
          <p:sp>
            <p:nvSpPr>
              <p:cNvPr id="212" name="TextBox 211">
                <a:extLst>
                  <a:ext uri="{FF2B5EF4-FFF2-40B4-BE49-F238E27FC236}">
                    <a16:creationId xmlns:a16="http://schemas.microsoft.com/office/drawing/2014/main" id="{BA04FEA5-D829-8141-73AB-35644848DD65}"/>
                  </a:ext>
                </a:extLst>
              </p:cNvPr>
              <p:cNvSpPr txBox="1"/>
              <p:nvPr/>
            </p:nvSpPr>
            <p:spPr>
              <a:xfrm>
                <a:off x="4617989" y="4839780"/>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0</a:t>
                </a:r>
              </a:p>
            </p:txBody>
          </p:sp>
          <p:sp>
            <p:nvSpPr>
              <p:cNvPr id="213" name="TextBox 212">
                <a:extLst>
                  <a:ext uri="{FF2B5EF4-FFF2-40B4-BE49-F238E27FC236}">
                    <a16:creationId xmlns:a16="http://schemas.microsoft.com/office/drawing/2014/main" id="{8889FE5C-7DB6-502E-8B8C-0A49482D703C}"/>
                  </a:ext>
                </a:extLst>
              </p:cNvPr>
              <p:cNvSpPr txBox="1"/>
              <p:nvPr/>
            </p:nvSpPr>
            <p:spPr>
              <a:xfrm>
                <a:off x="4617989" y="4476365"/>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2000</a:t>
                </a:r>
              </a:p>
            </p:txBody>
          </p:sp>
          <p:sp>
            <p:nvSpPr>
              <p:cNvPr id="214" name="TextBox 213">
                <a:extLst>
                  <a:ext uri="{FF2B5EF4-FFF2-40B4-BE49-F238E27FC236}">
                    <a16:creationId xmlns:a16="http://schemas.microsoft.com/office/drawing/2014/main" id="{D3A003DE-BCD3-D094-52EA-9A993C4A83C7}"/>
                  </a:ext>
                </a:extLst>
              </p:cNvPr>
              <p:cNvSpPr txBox="1"/>
              <p:nvPr/>
            </p:nvSpPr>
            <p:spPr>
              <a:xfrm>
                <a:off x="4617989" y="4112950"/>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4000</a:t>
                </a:r>
              </a:p>
            </p:txBody>
          </p:sp>
          <p:sp>
            <p:nvSpPr>
              <p:cNvPr id="215" name="TextBox 214">
                <a:extLst>
                  <a:ext uri="{FF2B5EF4-FFF2-40B4-BE49-F238E27FC236}">
                    <a16:creationId xmlns:a16="http://schemas.microsoft.com/office/drawing/2014/main" id="{3E92AE7D-C37D-BF00-2B4F-A0A6971B8323}"/>
                  </a:ext>
                </a:extLst>
              </p:cNvPr>
              <p:cNvSpPr txBox="1"/>
              <p:nvPr/>
            </p:nvSpPr>
            <p:spPr>
              <a:xfrm>
                <a:off x="4617989" y="3749534"/>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6000</a:t>
                </a:r>
              </a:p>
            </p:txBody>
          </p:sp>
          <p:sp>
            <p:nvSpPr>
              <p:cNvPr id="216" name="TextBox 215">
                <a:extLst>
                  <a:ext uri="{FF2B5EF4-FFF2-40B4-BE49-F238E27FC236}">
                    <a16:creationId xmlns:a16="http://schemas.microsoft.com/office/drawing/2014/main" id="{2C60B52E-E445-BF39-8276-8191380B5808}"/>
                  </a:ext>
                </a:extLst>
              </p:cNvPr>
              <p:cNvSpPr txBox="1"/>
              <p:nvPr/>
            </p:nvSpPr>
            <p:spPr>
              <a:xfrm>
                <a:off x="4617989" y="3386118"/>
                <a:ext cx="549408" cy="246221"/>
              </a:xfrm>
              <a:prstGeom prst="rect">
                <a:avLst/>
              </a:prstGeom>
              <a:noFill/>
            </p:spPr>
            <p:txBody>
              <a:bodyPr wrap="square" rtlCol="0">
                <a:spAutoFit/>
              </a:bodyPr>
              <a:lstStyle/>
              <a:p>
                <a:pPr algn="r"/>
                <a:r>
                  <a:rPr lang="en-US" sz="950" dirty="0">
                    <a:latin typeface="Arial" panose="020B0604020202020204" pitchFamily="34" charset="0"/>
                    <a:cs typeface="Arial" panose="020B0604020202020204" pitchFamily="34" charset="0"/>
                  </a:rPr>
                  <a:t>8000</a:t>
                </a:r>
              </a:p>
            </p:txBody>
          </p:sp>
        </p:grpSp>
        <p:sp>
          <p:nvSpPr>
            <p:cNvPr id="211" name="TextBox 210">
              <a:extLst>
                <a:ext uri="{FF2B5EF4-FFF2-40B4-BE49-F238E27FC236}">
                  <a16:creationId xmlns:a16="http://schemas.microsoft.com/office/drawing/2014/main" id="{51177931-4669-CEA9-AA9F-438447A93E4C}"/>
                </a:ext>
              </a:extLst>
            </p:cNvPr>
            <p:cNvSpPr txBox="1"/>
            <p:nvPr/>
          </p:nvSpPr>
          <p:spPr>
            <a:xfrm rot="16200000">
              <a:off x="2921534" y="3987304"/>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NeuN+ cells/mm</a:t>
              </a:r>
              <a:r>
                <a:rPr lang="en-US" sz="1000" baseline="30000" dirty="0">
                  <a:latin typeface="Arial" panose="020B0604020202020204" pitchFamily="34" charset="0"/>
                  <a:cs typeface="Arial" panose="020B0604020202020204" pitchFamily="34" charset="0"/>
                </a:rPr>
                <a:t>2</a:t>
              </a:r>
            </a:p>
          </p:txBody>
        </p:sp>
        <p:sp>
          <p:nvSpPr>
            <p:cNvPr id="187" name="Rectangle 186">
              <a:extLst>
                <a:ext uri="{FF2B5EF4-FFF2-40B4-BE49-F238E27FC236}">
                  <a16:creationId xmlns:a16="http://schemas.microsoft.com/office/drawing/2014/main" id="{8D4AE00F-DCF8-28E1-BE10-203B924F43A5}"/>
                </a:ext>
              </a:extLst>
            </p:cNvPr>
            <p:cNvSpPr/>
            <p:nvPr/>
          </p:nvSpPr>
          <p:spPr>
            <a:xfrm>
              <a:off x="4259023" y="3541363"/>
              <a:ext cx="181414" cy="124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0" name="Rectangle 309">
              <a:extLst>
                <a:ext uri="{FF2B5EF4-FFF2-40B4-BE49-F238E27FC236}">
                  <a16:creationId xmlns:a16="http://schemas.microsoft.com/office/drawing/2014/main" id="{40D54A0F-FAE3-0E65-CC42-705ACD03B08C}"/>
                </a:ext>
              </a:extLst>
            </p:cNvPr>
            <p:cNvSpPr/>
            <p:nvPr/>
          </p:nvSpPr>
          <p:spPr>
            <a:xfrm>
              <a:off x="4399048" y="3608639"/>
              <a:ext cx="181414" cy="124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1" name="Rectangle 310">
              <a:extLst>
                <a:ext uri="{FF2B5EF4-FFF2-40B4-BE49-F238E27FC236}">
                  <a16:creationId xmlns:a16="http://schemas.microsoft.com/office/drawing/2014/main" id="{16FFB920-6D16-BEFC-93AA-84CB63D51ABD}"/>
                </a:ext>
              </a:extLst>
            </p:cNvPr>
            <p:cNvSpPr/>
            <p:nvPr/>
          </p:nvSpPr>
          <p:spPr>
            <a:xfrm>
              <a:off x="4567621" y="3544226"/>
              <a:ext cx="181414" cy="124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2" name="Rectangle 311">
              <a:extLst>
                <a:ext uri="{FF2B5EF4-FFF2-40B4-BE49-F238E27FC236}">
                  <a16:creationId xmlns:a16="http://schemas.microsoft.com/office/drawing/2014/main" id="{50680DF1-54CB-3B89-AFF9-B4532BE49599}"/>
                </a:ext>
              </a:extLst>
            </p:cNvPr>
            <p:cNvSpPr/>
            <p:nvPr/>
          </p:nvSpPr>
          <p:spPr>
            <a:xfrm>
              <a:off x="4685807" y="3503001"/>
              <a:ext cx="181414" cy="124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3" name="Rectangle 312">
              <a:extLst>
                <a:ext uri="{FF2B5EF4-FFF2-40B4-BE49-F238E27FC236}">
                  <a16:creationId xmlns:a16="http://schemas.microsoft.com/office/drawing/2014/main" id="{1DA6C61D-853A-0433-1BB8-5943092AA175}"/>
                </a:ext>
              </a:extLst>
            </p:cNvPr>
            <p:cNvSpPr/>
            <p:nvPr/>
          </p:nvSpPr>
          <p:spPr>
            <a:xfrm>
              <a:off x="4905036" y="3259102"/>
              <a:ext cx="181414" cy="124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4" name="Rectangle 313">
              <a:extLst>
                <a:ext uri="{FF2B5EF4-FFF2-40B4-BE49-F238E27FC236}">
                  <a16:creationId xmlns:a16="http://schemas.microsoft.com/office/drawing/2014/main" id="{D1CA03A6-5716-7D70-8533-B0474E48C4A3}"/>
                </a:ext>
              </a:extLst>
            </p:cNvPr>
            <p:cNvSpPr/>
            <p:nvPr/>
          </p:nvSpPr>
          <p:spPr>
            <a:xfrm>
              <a:off x="5032858" y="3553801"/>
              <a:ext cx="181414" cy="124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5" name="Rectangle 314">
              <a:extLst>
                <a:ext uri="{FF2B5EF4-FFF2-40B4-BE49-F238E27FC236}">
                  <a16:creationId xmlns:a16="http://schemas.microsoft.com/office/drawing/2014/main" id="{57AFBF0A-6A16-42B4-F2B0-22B7DB86EFD0}"/>
                </a:ext>
              </a:extLst>
            </p:cNvPr>
            <p:cNvSpPr/>
            <p:nvPr/>
          </p:nvSpPr>
          <p:spPr>
            <a:xfrm>
              <a:off x="5318389" y="3417033"/>
              <a:ext cx="181414" cy="124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6" name="Rectangle 315">
              <a:extLst>
                <a:ext uri="{FF2B5EF4-FFF2-40B4-BE49-F238E27FC236}">
                  <a16:creationId xmlns:a16="http://schemas.microsoft.com/office/drawing/2014/main" id="{05BB3780-6913-6CE1-287D-7073778EB1B3}"/>
                </a:ext>
              </a:extLst>
            </p:cNvPr>
            <p:cNvSpPr/>
            <p:nvPr/>
          </p:nvSpPr>
          <p:spPr>
            <a:xfrm>
              <a:off x="5499803" y="3767560"/>
              <a:ext cx="181414" cy="124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7" name="Rectangle 316">
              <a:extLst>
                <a:ext uri="{FF2B5EF4-FFF2-40B4-BE49-F238E27FC236}">
                  <a16:creationId xmlns:a16="http://schemas.microsoft.com/office/drawing/2014/main" id="{A9C7897E-E99D-F284-468D-21822AE652EA}"/>
                </a:ext>
              </a:extLst>
            </p:cNvPr>
            <p:cNvSpPr/>
            <p:nvPr/>
          </p:nvSpPr>
          <p:spPr>
            <a:xfrm>
              <a:off x="5198938" y="3922814"/>
              <a:ext cx="163852" cy="263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4" name="TextBox 153">
              <a:extLst>
                <a:ext uri="{FF2B5EF4-FFF2-40B4-BE49-F238E27FC236}">
                  <a16:creationId xmlns:a16="http://schemas.microsoft.com/office/drawing/2014/main" id="{87D8CB94-C33D-BD61-4A3E-C4BC86A7D756}"/>
                </a:ext>
              </a:extLst>
            </p:cNvPr>
            <p:cNvSpPr txBox="1"/>
            <p:nvPr/>
          </p:nvSpPr>
          <p:spPr>
            <a:xfrm>
              <a:off x="5469166" y="3713765"/>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sp>
          <p:nvSpPr>
            <p:cNvPr id="318" name="TextBox 317">
              <a:extLst>
                <a:ext uri="{FF2B5EF4-FFF2-40B4-BE49-F238E27FC236}">
                  <a16:creationId xmlns:a16="http://schemas.microsoft.com/office/drawing/2014/main" id="{F6F6BBEA-104A-FA87-33AC-F2C3DAFF2C52}"/>
                </a:ext>
              </a:extLst>
            </p:cNvPr>
            <p:cNvSpPr txBox="1"/>
            <p:nvPr/>
          </p:nvSpPr>
          <p:spPr>
            <a:xfrm>
              <a:off x="5138272" y="4019941"/>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b</a:t>
              </a:r>
              <a:endParaRPr lang="en-US" sz="1100" dirty="0">
                <a:latin typeface="Arial" panose="020B0604020202020204" pitchFamily="34" charset="0"/>
                <a:cs typeface="Arial" panose="020B0604020202020204" pitchFamily="34" charset="0"/>
              </a:endParaRPr>
            </a:p>
          </p:txBody>
        </p:sp>
        <p:sp>
          <p:nvSpPr>
            <p:cNvPr id="319" name="TextBox 318">
              <a:extLst>
                <a:ext uri="{FF2B5EF4-FFF2-40B4-BE49-F238E27FC236}">
                  <a16:creationId xmlns:a16="http://schemas.microsoft.com/office/drawing/2014/main" id="{4D254F36-B724-7E66-90D6-3970DBAA1F73}"/>
                </a:ext>
              </a:extLst>
            </p:cNvPr>
            <p:cNvSpPr txBox="1"/>
            <p:nvPr/>
          </p:nvSpPr>
          <p:spPr>
            <a:xfrm>
              <a:off x="4202154" y="3486600"/>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320" name="TextBox 319">
              <a:extLst>
                <a:ext uri="{FF2B5EF4-FFF2-40B4-BE49-F238E27FC236}">
                  <a16:creationId xmlns:a16="http://schemas.microsoft.com/office/drawing/2014/main" id="{B19BD65A-4090-07A9-095F-8D4CC743FCE1}"/>
                </a:ext>
              </a:extLst>
            </p:cNvPr>
            <p:cNvSpPr txBox="1"/>
            <p:nvPr/>
          </p:nvSpPr>
          <p:spPr>
            <a:xfrm>
              <a:off x="4373776" y="3526414"/>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321" name="TextBox 320">
              <a:extLst>
                <a:ext uri="{FF2B5EF4-FFF2-40B4-BE49-F238E27FC236}">
                  <a16:creationId xmlns:a16="http://schemas.microsoft.com/office/drawing/2014/main" id="{F04C865E-CD4A-FB7C-4D10-E52F785F5EE6}"/>
                </a:ext>
              </a:extLst>
            </p:cNvPr>
            <p:cNvSpPr txBox="1"/>
            <p:nvPr/>
          </p:nvSpPr>
          <p:spPr>
            <a:xfrm>
              <a:off x="4531668" y="3511308"/>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322" name="TextBox 321">
              <a:extLst>
                <a:ext uri="{FF2B5EF4-FFF2-40B4-BE49-F238E27FC236}">
                  <a16:creationId xmlns:a16="http://schemas.microsoft.com/office/drawing/2014/main" id="{A86A488F-7557-4B33-2CD1-C362EF41BF14}"/>
                </a:ext>
              </a:extLst>
            </p:cNvPr>
            <p:cNvSpPr txBox="1"/>
            <p:nvPr/>
          </p:nvSpPr>
          <p:spPr>
            <a:xfrm>
              <a:off x="4692306" y="3452266"/>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323" name="TextBox 322">
              <a:extLst>
                <a:ext uri="{FF2B5EF4-FFF2-40B4-BE49-F238E27FC236}">
                  <a16:creationId xmlns:a16="http://schemas.microsoft.com/office/drawing/2014/main" id="{5BDF2060-3260-C471-CFF1-A7F879460475}"/>
                </a:ext>
              </a:extLst>
            </p:cNvPr>
            <p:cNvSpPr txBox="1"/>
            <p:nvPr/>
          </p:nvSpPr>
          <p:spPr>
            <a:xfrm>
              <a:off x="4965530" y="3503064"/>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324" name="TextBox 323">
              <a:extLst>
                <a:ext uri="{FF2B5EF4-FFF2-40B4-BE49-F238E27FC236}">
                  <a16:creationId xmlns:a16="http://schemas.microsoft.com/office/drawing/2014/main" id="{8C4E5E5B-48F3-075D-28E5-E99755B7ACCB}"/>
                </a:ext>
              </a:extLst>
            </p:cNvPr>
            <p:cNvSpPr txBox="1"/>
            <p:nvPr/>
          </p:nvSpPr>
          <p:spPr>
            <a:xfrm>
              <a:off x="5304658" y="3372626"/>
              <a:ext cx="26000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a</a:t>
              </a:r>
              <a:endParaRPr lang="en-US" sz="1100" dirty="0">
                <a:latin typeface="Arial" panose="020B0604020202020204" pitchFamily="34" charset="0"/>
                <a:cs typeface="Arial" panose="020B0604020202020204" pitchFamily="34" charset="0"/>
              </a:endParaRPr>
            </a:p>
          </p:txBody>
        </p:sp>
        <p:sp>
          <p:nvSpPr>
            <p:cNvPr id="327" name="Rectangle 326">
              <a:extLst>
                <a:ext uri="{FF2B5EF4-FFF2-40B4-BE49-F238E27FC236}">
                  <a16:creationId xmlns:a16="http://schemas.microsoft.com/office/drawing/2014/main" id="{0657E3AB-B5C4-5097-39AD-9CDBD6C3B8CB}"/>
                </a:ext>
              </a:extLst>
            </p:cNvPr>
            <p:cNvSpPr/>
            <p:nvPr/>
          </p:nvSpPr>
          <p:spPr>
            <a:xfrm>
              <a:off x="4827738" y="3310430"/>
              <a:ext cx="301116" cy="113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60" name="Group 159">
              <a:extLst>
                <a:ext uri="{FF2B5EF4-FFF2-40B4-BE49-F238E27FC236}">
                  <a16:creationId xmlns:a16="http://schemas.microsoft.com/office/drawing/2014/main" id="{A082531C-4172-2C8D-E1F1-29DBE1D171A2}"/>
                </a:ext>
              </a:extLst>
            </p:cNvPr>
            <p:cNvGrpSpPr/>
            <p:nvPr/>
          </p:nvGrpSpPr>
          <p:grpSpPr>
            <a:xfrm>
              <a:off x="4293125" y="3155360"/>
              <a:ext cx="1418136" cy="314586"/>
              <a:chOff x="857083" y="3218289"/>
              <a:chExt cx="1418136" cy="314586"/>
            </a:xfrm>
          </p:grpSpPr>
          <p:sp>
            <p:nvSpPr>
              <p:cNvPr id="161" name="Rectangle 160">
                <a:extLst>
                  <a:ext uri="{FF2B5EF4-FFF2-40B4-BE49-F238E27FC236}">
                    <a16:creationId xmlns:a16="http://schemas.microsoft.com/office/drawing/2014/main" id="{67581CF6-4E05-EF91-C26D-5DAF1E4E6091}"/>
                  </a:ext>
                </a:extLst>
              </p:cNvPr>
              <p:cNvSpPr/>
              <p:nvPr/>
            </p:nvSpPr>
            <p:spPr>
              <a:xfrm>
                <a:off x="865440" y="3278618"/>
                <a:ext cx="73570" cy="64008"/>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Arial" panose="020B0604020202020204" pitchFamily="34" charset="0"/>
                  <a:cs typeface="Arial" panose="020B0604020202020204" pitchFamily="34" charset="0"/>
                </a:endParaRPr>
              </a:p>
            </p:txBody>
          </p:sp>
          <p:sp>
            <p:nvSpPr>
              <p:cNvPr id="162" name="TextBox 161">
                <a:extLst>
                  <a:ext uri="{FF2B5EF4-FFF2-40B4-BE49-F238E27FC236}">
                    <a16:creationId xmlns:a16="http://schemas.microsoft.com/office/drawing/2014/main" id="{EA5EC13E-1042-6A31-9858-C20449224019}"/>
                  </a:ext>
                </a:extLst>
              </p:cNvPr>
              <p:cNvSpPr txBox="1"/>
              <p:nvPr/>
            </p:nvSpPr>
            <p:spPr>
              <a:xfrm>
                <a:off x="857083" y="3218289"/>
                <a:ext cx="348596"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WT</a:t>
                </a:r>
              </a:p>
            </p:txBody>
          </p:sp>
          <p:sp>
            <p:nvSpPr>
              <p:cNvPr id="163" name="Rectangle 162">
                <a:extLst>
                  <a:ext uri="{FF2B5EF4-FFF2-40B4-BE49-F238E27FC236}">
                    <a16:creationId xmlns:a16="http://schemas.microsoft.com/office/drawing/2014/main" id="{E616BBB3-5D85-C756-EAC3-EA1E8A1583FB}"/>
                  </a:ext>
                </a:extLst>
              </p:cNvPr>
              <p:cNvSpPr/>
              <p:nvPr/>
            </p:nvSpPr>
            <p:spPr>
              <a:xfrm>
                <a:off x="865440" y="3377760"/>
                <a:ext cx="73570" cy="64008"/>
              </a:xfrm>
              <a:prstGeom prst="rect">
                <a:avLst/>
              </a:prstGeom>
              <a:solidFill>
                <a:srgbClr val="D4D4D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Arial" panose="020B0604020202020204" pitchFamily="34" charset="0"/>
                  <a:cs typeface="Arial" panose="020B0604020202020204" pitchFamily="34" charset="0"/>
                </a:endParaRPr>
              </a:p>
            </p:txBody>
          </p:sp>
          <p:sp>
            <p:nvSpPr>
              <p:cNvPr id="164" name="TextBox 163">
                <a:extLst>
                  <a:ext uri="{FF2B5EF4-FFF2-40B4-BE49-F238E27FC236}">
                    <a16:creationId xmlns:a16="http://schemas.microsoft.com/office/drawing/2014/main" id="{E0BDCE6D-029B-BFF5-A975-18396DA10396}"/>
                  </a:ext>
                </a:extLst>
              </p:cNvPr>
              <p:cNvSpPr txBox="1"/>
              <p:nvPr/>
            </p:nvSpPr>
            <p:spPr>
              <a:xfrm>
                <a:off x="857083" y="3317431"/>
                <a:ext cx="636580"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CK2</a:t>
                </a:r>
                <a:r>
                  <a:rPr lang="el-GR" sz="800" dirty="0">
                    <a:latin typeface="Arial" panose="020B0604020202020204" pitchFamily="34" charset="0"/>
                    <a:cs typeface="Arial" panose="020B0604020202020204" pitchFamily="34" charset="0"/>
                  </a:rPr>
                  <a:t>α</a:t>
                </a:r>
                <a:r>
                  <a:rPr lang="en-US" sz="800" dirty="0">
                    <a:latin typeface="Arial" panose="020B0604020202020204" pitchFamily="34" charset="0"/>
                    <a:cs typeface="Arial" panose="020B0604020202020204" pitchFamily="34" charset="0"/>
                  </a:rPr>
                  <a:t>’</a:t>
                </a:r>
                <a:r>
                  <a:rPr lang="en-US" sz="800" baseline="30000" dirty="0">
                    <a:latin typeface="Arial" panose="020B0604020202020204" pitchFamily="34" charset="0"/>
                    <a:cs typeface="Arial" panose="020B0604020202020204" pitchFamily="34" charset="0"/>
                  </a:rPr>
                  <a:t>(+/-)</a:t>
                </a:r>
              </a:p>
            </p:txBody>
          </p:sp>
          <p:sp>
            <p:nvSpPr>
              <p:cNvPr id="165" name="Rectangle 164">
                <a:extLst>
                  <a:ext uri="{FF2B5EF4-FFF2-40B4-BE49-F238E27FC236}">
                    <a16:creationId xmlns:a16="http://schemas.microsoft.com/office/drawing/2014/main" id="{4733CB3C-E95E-82A0-8B07-A7276284C077}"/>
                  </a:ext>
                </a:extLst>
              </p:cNvPr>
              <p:cNvSpPr/>
              <p:nvPr/>
            </p:nvSpPr>
            <p:spPr>
              <a:xfrm>
                <a:off x="1403084" y="3278618"/>
                <a:ext cx="73570" cy="64008"/>
              </a:xfrm>
              <a:prstGeom prst="rect">
                <a:avLst/>
              </a:prstGeom>
              <a:solidFill>
                <a:srgbClr val="0000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Arial" panose="020B0604020202020204" pitchFamily="34" charset="0"/>
                  <a:cs typeface="Arial" panose="020B0604020202020204" pitchFamily="34" charset="0"/>
                </a:endParaRPr>
              </a:p>
            </p:txBody>
          </p:sp>
          <p:sp>
            <p:nvSpPr>
              <p:cNvPr id="166" name="TextBox 165">
                <a:extLst>
                  <a:ext uri="{FF2B5EF4-FFF2-40B4-BE49-F238E27FC236}">
                    <a16:creationId xmlns:a16="http://schemas.microsoft.com/office/drawing/2014/main" id="{A5AF78FD-1FD4-3FBC-264B-F57C3CB4DB7D}"/>
                  </a:ext>
                </a:extLst>
              </p:cNvPr>
              <p:cNvSpPr txBox="1"/>
              <p:nvPr/>
            </p:nvSpPr>
            <p:spPr>
              <a:xfrm>
                <a:off x="1399658" y="3218289"/>
                <a:ext cx="437940"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PS19</a:t>
                </a:r>
              </a:p>
            </p:txBody>
          </p:sp>
          <p:sp>
            <p:nvSpPr>
              <p:cNvPr id="167" name="TextBox 166">
                <a:extLst>
                  <a:ext uri="{FF2B5EF4-FFF2-40B4-BE49-F238E27FC236}">
                    <a16:creationId xmlns:a16="http://schemas.microsoft.com/office/drawing/2014/main" id="{FA6C1B53-2723-11E3-35A3-EF4DCF5A17A7}"/>
                  </a:ext>
                </a:extLst>
              </p:cNvPr>
              <p:cNvSpPr txBox="1"/>
              <p:nvPr/>
            </p:nvSpPr>
            <p:spPr>
              <a:xfrm>
                <a:off x="1399658" y="3317431"/>
                <a:ext cx="875561"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PS19;CK2</a:t>
                </a:r>
                <a:r>
                  <a:rPr lang="el-GR" sz="800" dirty="0">
                    <a:latin typeface="Arial" panose="020B0604020202020204" pitchFamily="34" charset="0"/>
                    <a:cs typeface="Arial" panose="020B0604020202020204" pitchFamily="34" charset="0"/>
                  </a:rPr>
                  <a:t>α</a:t>
                </a:r>
                <a:r>
                  <a:rPr lang="en-US" sz="800" dirty="0">
                    <a:latin typeface="Arial" panose="020B0604020202020204" pitchFamily="34" charset="0"/>
                    <a:cs typeface="Arial" panose="020B0604020202020204" pitchFamily="34" charset="0"/>
                  </a:rPr>
                  <a:t>’</a:t>
                </a:r>
                <a:r>
                  <a:rPr lang="en-US" sz="800" baseline="30000" dirty="0">
                    <a:latin typeface="Arial" panose="020B0604020202020204" pitchFamily="34" charset="0"/>
                    <a:cs typeface="Arial" panose="020B0604020202020204" pitchFamily="34" charset="0"/>
                  </a:rPr>
                  <a:t>(+/-)</a:t>
                </a:r>
              </a:p>
            </p:txBody>
          </p:sp>
          <p:sp>
            <p:nvSpPr>
              <p:cNvPr id="168" name="Rectangle 167">
                <a:extLst>
                  <a:ext uri="{FF2B5EF4-FFF2-40B4-BE49-F238E27FC236}">
                    <a16:creationId xmlns:a16="http://schemas.microsoft.com/office/drawing/2014/main" id="{4AA32808-2AD5-E5D6-0400-2343A2890833}"/>
                  </a:ext>
                </a:extLst>
              </p:cNvPr>
              <p:cNvSpPr/>
              <p:nvPr/>
            </p:nvSpPr>
            <p:spPr>
              <a:xfrm>
                <a:off x="1403084" y="3377760"/>
                <a:ext cx="73570" cy="64008"/>
              </a:xfrm>
              <a:prstGeom prst="rect">
                <a:avLst/>
              </a:prstGeom>
              <a:solidFill>
                <a:srgbClr val="C8DEF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42862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8CEA42-B6CE-4EF2-20B8-F2CF1460EF35}"/>
              </a:ext>
            </a:extLst>
          </p:cNvPr>
          <p:cNvSpPr txBox="1"/>
          <p:nvPr/>
        </p:nvSpPr>
        <p:spPr>
          <a:xfrm>
            <a:off x="240958" y="525163"/>
            <a:ext cx="6474940" cy="276998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4. NeuN pathology and variability among symptomatic PS19 mice. (A) </a:t>
            </a:r>
            <a:r>
              <a:rPr lang="en-US" sz="1200" dirty="0">
                <a:latin typeface="Arial" panose="020B0604020202020204" pitchFamily="34" charset="0"/>
                <a:cs typeface="Arial" panose="020B0604020202020204" pitchFamily="34" charset="0"/>
              </a:rPr>
              <a:t>NeuN immunostaining in the hippocampus of prodromal and symptomatic mice. Dotted boxes indicate quantified subregions: CA1, CA3, and DG. Scale bar = 250 </a:t>
            </a:r>
            <a:r>
              <a:rPr lang="en-US" sz="1200" dirty="0" err="1">
                <a:latin typeface="Arial" panose="020B0604020202020204" pitchFamily="34" charset="0"/>
                <a:cs typeface="Arial" panose="020B0604020202020204" pitchFamily="34" charset="0"/>
              </a:rPr>
              <a:t>μm</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(B-D) </a:t>
            </a:r>
            <a:r>
              <a:rPr lang="en-US" sz="1200" dirty="0">
                <a:latin typeface="Arial" panose="020B0604020202020204" pitchFamily="34" charset="0"/>
                <a:cs typeface="Arial" panose="020B0604020202020204" pitchFamily="34" charset="0"/>
              </a:rPr>
              <a:t>Quantifications of NeuN+ cells (cells/mm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in the CA3 (</a:t>
            </a:r>
            <a:r>
              <a:rPr lang="en-US" sz="1200" b="1" dirty="0">
                <a:latin typeface="Arial" panose="020B0604020202020204" pitchFamily="34" charset="0"/>
                <a:cs typeface="Arial" panose="020B0604020202020204" pitchFamily="34" charset="0"/>
              </a:rPr>
              <a:t>B</a:t>
            </a:r>
            <a:r>
              <a:rPr lang="en-US" sz="1200" dirty="0">
                <a:latin typeface="Arial" panose="020B0604020202020204" pitchFamily="34" charset="0"/>
                <a:cs typeface="Arial" panose="020B0604020202020204" pitchFamily="34" charset="0"/>
              </a:rPr>
              <a:t>), and DG (</a:t>
            </a:r>
            <a:r>
              <a:rPr lang="en-US" sz="1200" b="1"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in prodromal and symptomatic cohorts (n= 3-6 mice/genotype;2-3 slices/mouse;1 data point=1 slice, shape of data point indicates slices of the same animal). Data was shown as mean </a:t>
            </a:r>
            <a:r>
              <a:rPr lang="en-US" sz="1200" u="sng"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SEM. Statistical analyses were conducted using one way-ANOVA with Tukey’s post-hoc analysis and displayed by compact letter display. Comparisons shown relative to cohort age group. </a:t>
            </a:r>
            <a:r>
              <a:rPr lang="en-US" sz="1200" b="1" dirty="0">
                <a:latin typeface="Arial" panose="020B0604020202020204" pitchFamily="34" charset="0"/>
                <a:cs typeface="Arial" panose="020B0604020202020204" pitchFamily="34" charset="0"/>
              </a:rPr>
              <a:t>(D) </a:t>
            </a:r>
            <a:r>
              <a:rPr lang="en-US" sz="1200" dirty="0">
                <a:latin typeface="Arial" panose="020B0604020202020204" pitchFamily="34" charset="0"/>
                <a:cs typeface="Arial" panose="020B0604020202020204" pitchFamily="34" charset="0"/>
              </a:rPr>
              <a:t>Representative NeuN immunofluorescence in the hippocampus of symptomatic PS19 mice, demonstrating high and low pathology within littermates. Scale bar=250 </a:t>
            </a:r>
            <a:r>
              <a:rPr lang="en-US" sz="1200" dirty="0" err="1">
                <a:latin typeface="Arial" panose="020B0604020202020204" pitchFamily="34" charset="0"/>
                <a:cs typeface="Arial" panose="020B0604020202020204" pitchFamily="34" charset="0"/>
              </a:rPr>
              <a:t>μm</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 </a:t>
            </a:r>
            <a:r>
              <a:rPr lang="en-US" sz="1200" dirty="0">
                <a:latin typeface="Arial" panose="020B0604020202020204" pitchFamily="34" charset="0"/>
                <a:cs typeface="Arial" panose="020B0604020202020204" pitchFamily="34" charset="0"/>
              </a:rPr>
              <a:t>Quantification of NeuN+ cells in the CA1, CA3 and DG of the hippocampus in high and low pathology mice (n=3 mice/genotype). </a:t>
            </a:r>
            <a:r>
              <a:rPr lang="en-US" sz="1200" b="1" dirty="0">
                <a:latin typeface="Arial" panose="020B0604020202020204" pitchFamily="34" charset="0"/>
                <a:cs typeface="Arial" panose="020B0604020202020204" pitchFamily="34" charset="0"/>
              </a:rPr>
              <a:t>(F) </a:t>
            </a:r>
            <a:r>
              <a:rPr lang="en-US" sz="1200" dirty="0">
                <a:latin typeface="Arial" panose="020B0604020202020204" pitchFamily="34" charset="0"/>
                <a:cs typeface="Arial" panose="020B0604020202020204" pitchFamily="34" charset="0"/>
              </a:rPr>
              <a:t>Quantification of hippocampal area in high and low pathology mice (n=3 mice/genotype). Data are shown as mean ± SEM. Statistical analyses were conducted using unpaired t-test. **p&lt;0.01, ***p&lt;0.001.</a:t>
            </a:r>
          </a:p>
        </p:txBody>
      </p:sp>
      <p:sp>
        <p:nvSpPr>
          <p:cNvPr id="5" name="TextBox 4">
            <a:extLst>
              <a:ext uri="{FF2B5EF4-FFF2-40B4-BE49-F238E27FC236}">
                <a16:creationId xmlns:a16="http://schemas.microsoft.com/office/drawing/2014/main" id="{0C5EC3F1-786D-2C97-D314-814122599A8C}"/>
              </a:ext>
            </a:extLst>
          </p:cNvPr>
          <p:cNvSpPr txBox="1"/>
          <p:nvPr/>
        </p:nvSpPr>
        <p:spPr>
          <a:xfrm>
            <a:off x="2197137" y="93345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4</a:t>
            </a:r>
          </a:p>
        </p:txBody>
      </p:sp>
    </p:spTree>
    <p:extLst>
      <p:ext uri="{BB962C8B-B14F-4D97-AF65-F5344CB8AC3E}">
        <p14:creationId xmlns:p14="http://schemas.microsoft.com/office/powerpoint/2010/main" val="1957221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6654B-165B-027B-FBB3-24C847E15A3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12C59FA-8B1E-26E6-2F38-795C11048898}"/>
              </a:ext>
            </a:extLst>
          </p:cNvPr>
          <p:cNvSpPr/>
          <p:nvPr/>
        </p:nvSpPr>
        <p:spPr>
          <a:xfrm>
            <a:off x="1472939" y="1126234"/>
            <a:ext cx="326712" cy="2641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5489EC5-2EAD-E388-0FCA-A25837EC9F75}"/>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5</a:t>
            </a:r>
          </a:p>
        </p:txBody>
      </p:sp>
      <p:grpSp>
        <p:nvGrpSpPr>
          <p:cNvPr id="55" name="Group 54">
            <a:extLst>
              <a:ext uri="{FF2B5EF4-FFF2-40B4-BE49-F238E27FC236}">
                <a16:creationId xmlns:a16="http://schemas.microsoft.com/office/drawing/2014/main" id="{CF359687-B60F-6F0A-F287-215B551FF031}"/>
              </a:ext>
            </a:extLst>
          </p:cNvPr>
          <p:cNvGrpSpPr/>
          <p:nvPr/>
        </p:nvGrpSpPr>
        <p:grpSpPr>
          <a:xfrm>
            <a:off x="2067827" y="3144924"/>
            <a:ext cx="1004799" cy="300873"/>
            <a:chOff x="745696" y="2303170"/>
            <a:chExt cx="1004799" cy="300873"/>
          </a:xfrm>
        </p:grpSpPr>
        <p:sp>
          <p:nvSpPr>
            <p:cNvPr id="53" name="TextBox 52">
              <a:extLst>
                <a:ext uri="{FF2B5EF4-FFF2-40B4-BE49-F238E27FC236}">
                  <a16:creationId xmlns:a16="http://schemas.microsoft.com/office/drawing/2014/main" id="{A44441E4-C035-6DE5-24B9-61F93008ECEF}"/>
                </a:ext>
              </a:extLst>
            </p:cNvPr>
            <p:cNvSpPr txBox="1"/>
            <p:nvPr/>
          </p:nvSpPr>
          <p:spPr>
            <a:xfrm rot="18900000">
              <a:off x="745696" y="2365516"/>
              <a:ext cx="65114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Baseline</a:t>
              </a:r>
            </a:p>
          </p:txBody>
        </p:sp>
        <p:sp>
          <p:nvSpPr>
            <p:cNvPr id="54" name="TextBox 53">
              <a:extLst>
                <a:ext uri="{FF2B5EF4-FFF2-40B4-BE49-F238E27FC236}">
                  <a16:creationId xmlns:a16="http://schemas.microsoft.com/office/drawing/2014/main" id="{30AD3ABA-717F-A430-57C7-E35955CB601B}"/>
                </a:ext>
              </a:extLst>
            </p:cNvPr>
            <p:cNvSpPr txBox="1"/>
            <p:nvPr/>
          </p:nvSpPr>
          <p:spPr>
            <a:xfrm rot="18900000">
              <a:off x="1343011" y="2303170"/>
              <a:ext cx="40748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LTP</a:t>
              </a:r>
            </a:p>
          </p:txBody>
        </p:sp>
      </p:grpSp>
      <p:grpSp>
        <p:nvGrpSpPr>
          <p:cNvPr id="56" name="Group 55">
            <a:extLst>
              <a:ext uri="{FF2B5EF4-FFF2-40B4-BE49-F238E27FC236}">
                <a16:creationId xmlns:a16="http://schemas.microsoft.com/office/drawing/2014/main" id="{3AE0F889-3926-01AB-376A-4776ECFE7B77}"/>
              </a:ext>
            </a:extLst>
          </p:cNvPr>
          <p:cNvGrpSpPr/>
          <p:nvPr/>
        </p:nvGrpSpPr>
        <p:grpSpPr>
          <a:xfrm>
            <a:off x="3610115" y="3144924"/>
            <a:ext cx="1004799" cy="300873"/>
            <a:chOff x="745696" y="2303170"/>
            <a:chExt cx="1004799" cy="300873"/>
          </a:xfrm>
        </p:grpSpPr>
        <p:sp>
          <p:nvSpPr>
            <p:cNvPr id="57" name="TextBox 56">
              <a:extLst>
                <a:ext uri="{FF2B5EF4-FFF2-40B4-BE49-F238E27FC236}">
                  <a16:creationId xmlns:a16="http://schemas.microsoft.com/office/drawing/2014/main" id="{E01CDEFC-7037-BF47-28DF-3DA222D564BF}"/>
                </a:ext>
              </a:extLst>
            </p:cNvPr>
            <p:cNvSpPr txBox="1"/>
            <p:nvPr/>
          </p:nvSpPr>
          <p:spPr>
            <a:xfrm rot="18900000">
              <a:off x="745696" y="2365516"/>
              <a:ext cx="65114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Baseline</a:t>
              </a:r>
            </a:p>
          </p:txBody>
        </p:sp>
        <p:sp>
          <p:nvSpPr>
            <p:cNvPr id="58" name="TextBox 57">
              <a:extLst>
                <a:ext uri="{FF2B5EF4-FFF2-40B4-BE49-F238E27FC236}">
                  <a16:creationId xmlns:a16="http://schemas.microsoft.com/office/drawing/2014/main" id="{75AEE913-B801-04D9-3B4E-738A32C94B54}"/>
                </a:ext>
              </a:extLst>
            </p:cNvPr>
            <p:cNvSpPr txBox="1"/>
            <p:nvPr/>
          </p:nvSpPr>
          <p:spPr>
            <a:xfrm rot="18900000">
              <a:off x="1343011" y="2303170"/>
              <a:ext cx="40748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LTP</a:t>
              </a:r>
            </a:p>
          </p:txBody>
        </p:sp>
      </p:grpSp>
      <p:grpSp>
        <p:nvGrpSpPr>
          <p:cNvPr id="59" name="Group 58">
            <a:extLst>
              <a:ext uri="{FF2B5EF4-FFF2-40B4-BE49-F238E27FC236}">
                <a16:creationId xmlns:a16="http://schemas.microsoft.com/office/drawing/2014/main" id="{0AD17FE1-D8C6-0616-6D55-C694FCF237D4}"/>
              </a:ext>
            </a:extLst>
          </p:cNvPr>
          <p:cNvGrpSpPr/>
          <p:nvPr/>
        </p:nvGrpSpPr>
        <p:grpSpPr>
          <a:xfrm>
            <a:off x="2089997" y="5637611"/>
            <a:ext cx="1004799" cy="300873"/>
            <a:chOff x="745696" y="2303170"/>
            <a:chExt cx="1004799" cy="300873"/>
          </a:xfrm>
        </p:grpSpPr>
        <p:sp>
          <p:nvSpPr>
            <p:cNvPr id="60" name="TextBox 59">
              <a:extLst>
                <a:ext uri="{FF2B5EF4-FFF2-40B4-BE49-F238E27FC236}">
                  <a16:creationId xmlns:a16="http://schemas.microsoft.com/office/drawing/2014/main" id="{16128ABD-7ECF-A17E-D50F-6D8F6D3DB18F}"/>
                </a:ext>
              </a:extLst>
            </p:cNvPr>
            <p:cNvSpPr txBox="1"/>
            <p:nvPr/>
          </p:nvSpPr>
          <p:spPr>
            <a:xfrm rot="18900000">
              <a:off x="745696" y="2365516"/>
              <a:ext cx="65114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Baseline</a:t>
              </a:r>
            </a:p>
          </p:txBody>
        </p:sp>
        <p:sp>
          <p:nvSpPr>
            <p:cNvPr id="61" name="TextBox 60">
              <a:extLst>
                <a:ext uri="{FF2B5EF4-FFF2-40B4-BE49-F238E27FC236}">
                  <a16:creationId xmlns:a16="http://schemas.microsoft.com/office/drawing/2014/main" id="{8B61E26A-0208-8F55-6A5B-AAF7BAE63A85}"/>
                </a:ext>
              </a:extLst>
            </p:cNvPr>
            <p:cNvSpPr txBox="1"/>
            <p:nvPr/>
          </p:nvSpPr>
          <p:spPr>
            <a:xfrm rot="18900000">
              <a:off x="1343011" y="2303170"/>
              <a:ext cx="40748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LTP</a:t>
              </a:r>
            </a:p>
          </p:txBody>
        </p:sp>
      </p:grpSp>
      <p:grpSp>
        <p:nvGrpSpPr>
          <p:cNvPr id="62" name="Group 61">
            <a:extLst>
              <a:ext uri="{FF2B5EF4-FFF2-40B4-BE49-F238E27FC236}">
                <a16:creationId xmlns:a16="http://schemas.microsoft.com/office/drawing/2014/main" id="{A04E7985-99B4-7A13-F346-04C8F0FCEA77}"/>
              </a:ext>
            </a:extLst>
          </p:cNvPr>
          <p:cNvGrpSpPr/>
          <p:nvPr/>
        </p:nvGrpSpPr>
        <p:grpSpPr>
          <a:xfrm>
            <a:off x="3583517" y="5637611"/>
            <a:ext cx="1004799" cy="300873"/>
            <a:chOff x="745696" y="2303170"/>
            <a:chExt cx="1004799" cy="300873"/>
          </a:xfrm>
        </p:grpSpPr>
        <p:sp>
          <p:nvSpPr>
            <p:cNvPr id="63" name="TextBox 62">
              <a:extLst>
                <a:ext uri="{FF2B5EF4-FFF2-40B4-BE49-F238E27FC236}">
                  <a16:creationId xmlns:a16="http://schemas.microsoft.com/office/drawing/2014/main" id="{B32CDC0B-8D1C-1950-2B3C-388EF084BCE0}"/>
                </a:ext>
              </a:extLst>
            </p:cNvPr>
            <p:cNvSpPr txBox="1"/>
            <p:nvPr/>
          </p:nvSpPr>
          <p:spPr>
            <a:xfrm rot="18900000">
              <a:off x="745696" y="2365516"/>
              <a:ext cx="65114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Baseline</a:t>
              </a:r>
            </a:p>
          </p:txBody>
        </p:sp>
        <p:sp>
          <p:nvSpPr>
            <p:cNvPr id="64" name="TextBox 63">
              <a:extLst>
                <a:ext uri="{FF2B5EF4-FFF2-40B4-BE49-F238E27FC236}">
                  <a16:creationId xmlns:a16="http://schemas.microsoft.com/office/drawing/2014/main" id="{1F5D1812-E1EF-2B78-2E3B-D2F239FA18E6}"/>
                </a:ext>
              </a:extLst>
            </p:cNvPr>
            <p:cNvSpPr txBox="1"/>
            <p:nvPr/>
          </p:nvSpPr>
          <p:spPr>
            <a:xfrm rot="18900000">
              <a:off x="1343011" y="2303170"/>
              <a:ext cx="40748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LTP</a:t>
              </a:r>
            </a:p>
          </p:txBody>
        </p:sp>
      </p:grpSp>
      <p:grpSp>
        <p:nvGrpSpPr>
          <p:cNvPr id="86" name="Group 85">
            <a:extLst>
              <a:ext uri="{FF2B5EF4-FFF2-40B4-BE49-F238E27FC236}">
                <a16:creationId xmlns:a16="http://schemas.microsoft.com/office/drawing/2014/main" id="{CBEE9C3E-87A2-EDB7-C6AB-BBA66D18F4BD}"/>
              </a:ext>
            </a:extLst>
          </p:cNvPr>
          <p:cNvGrpSpPr/>
          <p:nvPr/>
        </p:nvGrpSpPr>
        <p:grpSpPr>
          <a:xfrm>
            <a:off x="1725885" y="1542920"/>
            <a:ext cx="514313" cy="1711647"/>
            <a:chOff x="403754" y="701166"/>
            <a:chExt cx="514313" cy="1711647"/>
          </a:xfrm>
        </p:grpSpPr>
        <p:sp>
          <p:nvSpPr>
            <p:cNvPr id="65" name="TextBox 64">
              <a:extLst>
                <a:ext uri="{FF2B5EF4-FFF2-40B4-BE49-F238E27FC236}">
                  <a16:creationId xmlns:a16="http://schemas.microsoft.com/office/drawing/2014/main" id="{3B3A10A7-A719-CD3A-BE15-6D34DB402BDA}"/>
                </a:ext>
              </a:extLst>
            </p:cNvPr>
            <p:cNvSpPr txBox="1"/>
            <p:nvPr/>
          </p:nvSpPr>
          <p:spPr>
            <a:xfrm rot="16200000">
              <a:off x="-254347" y="1373023"/>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Paired pulse ratio</a:t>
              </a:r>
              <a:endParaRPr lang="en-US" sz="1000" baseline="30000" dirty="0">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AFEF3ECD-6B0C-36F0-0070-DE19B80DEF2B}"/>
                </a:ext>
              </a:extLst>
            </p:cNvPr>
            <p:cNvGrpSpPr/>
            <p:nvPr/>
          </p:nvGrpSpPr>
          <p:grpSpPr>
            <a:xfrm>
              <a:off x="565085" y="701166"/>
              <a:ext cx="352982" cy="1711647"/>
              <a:chOff x="565085" y="701166"/>
              <a:chExt cx="352982" cy="1711647"/>
            </a:xfrm>
          </p:grpSpPr>
          <p:sp>
            <p:nvSpPr>
              <p:cNvPr id="66" name="TextBox 65">
                <a:extLst>
                  <a:ext uri="{FF2B5EF4-FFF2-40B4-BE49-F238E27FC236}">
                    <a16:creationId xmlns:a16="http://schemas.microsoft.com/office/drawing/2014/main" id="{4AE76E52-CB10-2518-8F5E-61DE9815C203}"/>
                  </a:ext>
                </a:extLst>
              </p:cNvPr>
              <p:cNvSpPr txBox="1"/>
              <p:nvPr/>
            </p:nvSpPr>
            <p:spPr>
              <a:xfrm>
                <a:off x="666075" y="2174286"/>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67" name="TextBox 66">
                <a:extLst>
                  <a:ext uri="{FF2B5EF4-FFF2-40B4-BE49-F238E27FC236}">
                    <a16:creationId xmlns:a16="http://schemas.microsoft.com/office/drawing/2014/main" id="{E72CF4FF-3957-73BF-000A-08F10FE24F1F}"/>
                  </a:ext>
                </a:extLst>
              </p:cNvPr>
              <p:cNvSpPr txBox="1"/>
              <p:nvPr/>
            </p:nvSpPr>
            <p:spPr>
              <a:xfrm>
                <a:off x="565085" y="1879662"/>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0.5</a:t>
                </a:r>
              </a:p>
            </p:txBody>
          </p:sp>
          <p:sp>
            <p:nvSpPr>
              <p:cNvPr id="68" name="TextBox 67">
                <a:extLst>
                  <a:ext uri="{FF2B5EF4-FFF2-40B4-BE49-F238E27FC236}">
                    <a16:creationId xmlns:a16="http://schemas.microsoft.com/office/drawing/2014/main" id="{5218CD50-E2B6-BDFD-7C5D-81724CF26074}"/>
                  </a:ext>
                </a:extLst>
              </p:cNvPr>
              <p:cNvSpPr txBox="1"/>
              <p:nvPr/>
            </p:nvSpPr>
            <p:spPr>
              <a:xfrm>
                <a:off x="565085" y="1585038"/>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a:t>
                </a:r>
              </a:p>
            </p:txBody>
          </p:sp>
          <p:sp>
            <p:nvSpPr>
              <p:cNvPr id="69" name="TextBox 68">
                <a:extLst>
                  <a:ext uri="{FF2B5EF4-FFF2-40B4-BE49-F238E27FC236}">
                    <a16:creationId xmlns:a16="http://schemas.microsoft.com/office/drawing/2014/main" id="{053F3E41-BB5F-E0A1-EBA9-08612E8AF7EF}"/>
                  </a:ext>
                </a:extLst>
              </p:cNvPr>
              <p:cNvSpPr txBox="1"/>
              <p:nvPr/>
            </p:nvSpPr>
            <p:spPr>
              <a:xfrm>
                <a:off x="565085" y="1290414"/>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1.5</a:t>
                </a:r>
              </a:p>
            </p:txBody>
          </p:sp>
          <p:sp>
            <p:nvSpPr>
              <p:cNvPr id="70" name="TextBox 69">
                <a:extLst>
                  <a:ext uri="{FF2B5EF4-FFF2-40B4-BE49-F238E27FC236}">
                    <a16:creationId xmlns:a16="http://schemas.microsoft.com/office/drawing/2014/main" id="{F46338D3-C934-5C50-39CB-36BE7992A3A5}"/>
                  </a:ext>
                </a:extLst>
              </p:cNvPr>
              <p:cNvSpPr txBox="1"/>
              <p:nvPr/>
            </p:nvSpPr>
            <p:spPr>
              <a:xfrm>
                <a:off x="565085" y="995790"/>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a:t>
                </a:r>
              </a:p>
            </p:txBody>
          </p:sp>
          <p:sp>
            <p:nvSpPr>
              <p:cNvPr id="71" name="TextBox 70">
                <a:extLst>
                  <a:ext uri="{FF2B5EF4-FFF2-40B4-BE49-F238E27FC236}">
                    <a16:creationId xmlns:a16="http://schemas.microsoft.com/office/drawing/2014/main" id="{233E0ED9-6E86-E57C-9897-B2A15B8323AA}"/>
                  </a:ext>
                </a:extLst>
              </p:cNvPr>
              <p:cNvSpPr txBox="1"/>
              <p:nvPr/>
            </p:nvSpPr>
            <p:spPr>
              <a:xfrm>
                <a:off x="565085" y="701166"/>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2.5</a:t>
                </a:r>
              </a:p>
            </p:txBody>
          </p:sp>
        </p:grpSp>
      </p:grpSp>
      <p:grpSp>
        <p:nvGrpSpPr>
          <p:cNvPr id="48" name="Group 47">
            <a:extLst>
              <a:ext uri="{FF2B5EF4-FFF2-40B4-BE49-F238E27FC236}">
                <a16:creationId xmlns:a16="http://schemas.microsoft.com/office/drawing/2014/main" id="{EC0367AA-F2F5-0C7A-BD8E-8938640F5206}"/>
              </a:ext>
            </a:extLst>
          </p:cNvPr>
          <p:cNvGrpSpPr/>
          <p:nvPr/>
        </p:nvGrpSpPr>
        <p:grpSpPr>
          <a:xfrm>
            <a:off x="2169475" y="1390394"/>
            <a:ext cx="3933662" cy="1731264"/>
            <a:chOff x="847344" y="548640"/>
            <a:chExt cx="3933662" cy="1731264"/>
          </a:xfrm>
        </p:grpSpPr>
        <p:pic>
          <p:nvPicPr>
            <p:cNvPr id="35" name="Picture 34">
              <a:extLst>
                <a:ext uri="{FF2B5EF4-FFF2-40B4-BE49-F238E27FC236}">
                  <a16:creationId xmlns:a16="http://schemas.microsoft.com/office/drawing/2014/main" id="{DAF2EE2D-2FA0-4EE2-2010-243F2C80B8DD}"/>
                </a:ext>
              </a:extLst>
            </p:cNvPr>
            <p:cNvPicPr>
              <a:picLocks noChangeAspect="1"/>
            </p:cNvPicPr>
            <p:nvPr/>
          </p:nvPicPr>
          <p:blipFill>
            <a:blip r:embed="rId3"/>
            <a:srcRect l="10011" t="70643" r="74511" b="8283"/>
            <a:stretch/>
          </p:blipFill>
          <p:spPr>
            <a:xfrm>
              <a:off x="847344" y="722811"/>
              <a:ext cx="1008701" cy="1557093"/>
            </a:xfrm>
            <a:prstGeom prst="rect">
              <a:avLst/>
            </a:prstGeom>
          </p:spPr>
        </p:pic>
        <p:sp>
          <p:nvSpPr>
            <p:cNvPr id="44" name="Rectangle 43">
              <a:extLst>
                <a:ext uri="{FF2B5EF4-FFF2-40B4-BE49-F238E27FC236}">
                  <a16:creationId xmlns:a16="http://schemas.microsoft.com/office/drawing/2014/main" id="{3A8FEC81-2E48-9D6B-F6B1-6135F0E4CE80}"/>
                </a:ext>
              </a:extLst>
            </p:cNvPr>
            <p:cNvSpPr/>
            <p:nvPr/>
          </p:nvSpPr>
          <p:spPr>
            <a:xfrm>
              <a:off x="1139869" y="548640"/>
              <a:ext cx="558302" cy="2641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E06D0172-8675-702A-5097-863B81FB7406}"/>
                </a:ext>
              </a:extLst>
            </p:cNvPr>
            <p:cNvSpPr/>
            <p:nvPr/>
          </p:nvSpPr>
          <p:spPr>
            <a:xfrm>
              <a:off x="2720475" y="590731"/>
              <a:ext cx="558302" cy="2641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8E73B1EB-C303-3A78-EBB0-4F7FD7EFECFD}"/>
                </a:ext>
              </a:extLst>
            </p:cNvPr>
            <p:cNvSpPr/>
            <p:nvPr/>
          </p:nvSpPr>
          <p:spPr>
            <a:xfrm>
              <a:off x="4021930" y="590731"/>
              <a:ext cx="759076" cy="2641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323D37E1-425A-FDD4-A67C-3D5AF4D2F0EF}"/>
              </a:ext>
            </a:extLst>
          </p:cNvPr>
          <p:cNvSpPr txBox="1"/>
          <p:nvPr/>
        </p:nvSpPr>
        <p:spPr>
          <a:xfrm>
            <a:off x="2508330" y="1256788"/>
            <a:ext cx="46358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WT</a:t>
            </a:r>
          </a:p>
        </p:txBody>
      </p:sp>
      <p:sp>
        <p:nvSpPr>
          <p:cNvPr id="49" name="TextBox 48">
            <a:extLst>
              <a:ext uri="{FF2B5EF4-FFF2-40B4-BE49-F238E27FC236}">
                <a16:creationId xmlns:a16="http://schemas.microsoft.com/office/drawing/2014/main" id="{E94CC1EB-F368-670A-945F-D59F05F7F925}"/>
              </a:ext>
            </a:extLst>
          </p:cNvPr>
          <p:cNvSpPr txBox="1"/>
          <p:nvPr/>
        </p:nvSpPr>
        <p:spPr>
          <a:xfrm>
            <a:off x="3959386" y="1256788"/>
            <a:ext cx="62388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PS19</a:t>
            </a:r>
          </a:p>
        </p:txBody>
      </p:sp>
      <p:sp>
        <p:nvSpPr>
          <p:cNvPr id="50" name="TextBox 49">
            <a:extLst>
              <a:ext uri="{FF2B5EF4-FFF2-40B4-BE49-F238E27FC236}">
                <a16:creationId xmlns:a16="http://schemas.microsoft.com/office/drawing/2014/main" id="{737873E2-FC9C-54F6-7A19-9F619EFAF396}"/>
              </a:ext>
            </a:extLst>
          </p:cNvPr>
          <p:cNvSpPr txBox="1"/>
          <p:nvPr/>
        </p:nvSpPr>
        <p:spPr>
          <a:xfrm>
            <a:off x="2332363" y="3749475"/>
            <a:ext cx="90281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CK2</a:t>
            </a:r>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a:t>
            </a:r>
            <a:r>
              <a:rPr lang="en-US" sz="1400" baseline="30000" dirty="0">
                <a:latin typeface="Arial" panose="020B0604020202020204" pitchFamily="34" charset="0"/>
                <a:cs typeface="Arial" panose="020B0604020202020204" pitchFamily="34" charset="0"/>
              </a:rPr>
              <a:t>(+/-)</a:t>
            </a:r>
          </a:p>
        </p:txBody>
      </p:sp>
      <p:sp>
        <p:nvSpPr>
          <p:cNvPr id="51" name="TextBox 50">
            <a:extLst>
              <a:ext uri="{FF2B5EF4-FFF2-40B4-BE49-F238E27FC236}">
                <a16:creationId xmlns:a16="http://schemas.microsoft.com/office/drawing/2014/main" id="{3560D1D5-01F0-4E7C-253E-885B1DC58F60}"/>
              </a:ext>
            </a:extLst>
          </p:cNvPr>
          <p:cNvSpPr txBox="1"/>
          <p:nvPr/>
        </p:nvSpPr>
        <p:spPr>
          <a:xfrm>
            <a:off x="3585930" y="3749475"/>
            <a:ext cx="139172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PS19;CK2</a:t>
            </a:r>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a:t>
            </a:r>
            <a:r>
              <a:rPr lang="en-US" sz="1400" baseline="30000" dirty="0">
                <a:latin typeface="Arial" panose="020B0604020202020204" pitchFamily="34" charset="0"/>
                <a:cs typeface="Arial" panose="020B0604020202020204" pitchFamily="34" charset="0"/>
              </a:rPr>
              <a:t>(+/-)</a:t>
            </a:r>
          </a:p>
        </p:txBody>
      </p:sp>
      <p:pic>
        <p:nvPicPr>
          <p:cNvPr id="73" name="Picture 72">
            <a:extLst>
              <a:ext uri="{FF2B5EF4-FFF2-40B4-BE49-F238E27FC236}">
                <a16:creationId xmlns:a16="http://schemas.microsoft.com/office/drawing/2014/main" id="{1B4B375B-9E0B-57B6-5AA4-48F197E13CB7}"/>
              </a:ext>
            </a:extLst>
          </p:cNvPr>
          <p:cNvPicPr>
            <a:picLocks noChangeAspect="1"/>
          </p:cNvPicPr>
          <p:nvPr/>
        </p:nvPicPr>
        <p:blipFill>
          <a:blip r:embed="rId3">
            <a:alphaModFix/>
          </a:blip>
          <a:srcRect l="33115" t="71200" r="51544" b="8283"/>
          <a:stretch/>
        </p:blipFill>
        <p:spPr>
          <a:xfrm>
            <a:off x="3688196" y="1603192"/>
            <a:ext cx="999744" cy="1515908"/>
          </a:xfrm>
          <a:prstGeom prst="rect">
            <a:avLst/>
          </a:prstGeom>
        </p:spPr>
      </p:pic>
      <p:pic>
        <p:nvPicPr>
          <p:cNvPr id="74" name="Picture 73">
            <a:extLst>
              <a:ext uri="{FF2B5EF4-FFF2-40B4-BE49-F238E27FC236}">
                <a16:creationId xmlns:a16="http://schemas.microsoft.com/office/drawing/2014/main" id="{0956FF28-FA46-437F-7FEC-808C2418CF35}"/>
              </a:ext>
            </a:extLst>
          </p:cNvPr>
          <p:cNvPicPr>
            <a:picLocks noChangeAspect="1"/>
          </p:cNvPicPr>
          <p:nvPr/>
        </p:nvPicPr>
        <p:blipFill>
          <a:blip r:embed="rId3">
            <a:alphaModFix/>
          </a:blip>
          <a:srcRect l="55840" t="71200" r="28920" b="8283"/>
          <a:stretch/>
        </p:blipFill>
        <p:spPr>
          <a:xfrm>
            <a:off x="2160391" y="4095879"/>
            <a:ext cx="993137" cy="1515908"/>
          </a:xfrm>
          <a:prstGeom prst="rect">
            <a:avLst/>
          </a:prstGeom>
        </p:spPr>
      </p:pic>
      <p:pic>
        <p:nvPicPr>
          <p:cNvPr id="75" name="Picture 74">
            <a:extLst>
              <a:ext uri="{FF2B5EF4-FFF2-40B4-BE49-F238E27FC236}">
                <a16:creationId xmlns:a16="http://schemas.microsoft.com/office/drawing/2014/main" id="{244E27D6-F3FE-9773-89DC-92E0A9668E02}"/>
              </a:ext>
            </a:extLst>
          </p:cNvPr>
          <p:cNvPicPr>
            <a:picLocks noChangeAspect="1"/>
          </p:cNvPicPr>
          <p:nvPr/>
        </p:nvPicPr>
        <p:blipFill>
          <a:blip r:embed="rId3">
            <a:alphaModFix/>
          </a:blip>
          <a:srcRect l="78958" t="71200" r="2852" b="8283"/>
          <a:stretch/>
        </p:blipFill>
        <p:spPr>
          <a:xfrm>
            <a:off x="3672717" y="4095879"/>
            <a:ext cx="1185367" cy="1515908"/>
          </a:xfrm>
          <a:prstGeom prst="rect">
            <a:avLst/>
          </a:prstGeom>
        </p:spPr>
      </p:pic>
      <p:grpSp>
        <p:nvGrpSpPr>
          <p:cNvPr id="85" name="Group 84">
            <a:extLst>
              <a:ext uri="{FF2B5EF4-FFF2-40B4-BE49-F238E27FC236}">
                <a16:creationId xmlns:a16="http://schemas.microsoft.com/office/drawing/2014/main" id="{98C4235F-0B24-0FCA-4B0D-60312317D5A2}"/>
              </a:ext>
            </a:extLst>
          </p:cNvPr>
          <p:cNvGrpSpPr/>
          <p:nvPr/>
        </p:nvGrpSpPr>
        <p:grpSpPr>
          <a:xfrm>
            <a:off x="3291739" y="1542920"/>
            <a:ext cx="508217" cy="1711647"/>
            <a:chOff x="1969608" y="757484"/>
            <a:chExt cx="508217" cy="1711647"/>
          </a:xfrm>
        </p:grpSpPr>
        <p:sp>
          <p:nvSpPr>
            <p:cNvPr id="77" name="TextBox 76">
              <a:extLst>
                <a:ext uri="{FF2B5EF4-FFF2-40B4-BE49-F238E27FC236}">
                  <a16:creationId xmlns:a16="http://schemas.microsoft.com/office/drawing/2014/main" id="{3BDEA36B-77E8-CDF8-7691-DF0EE09F86BF}"/>
                </a:ext>
              </a:extLst>
            </p:cNvPr>
            <p:cNvSpPr txBox="1"/>
            <p:nvPr/>
          </p:nvSpPr>
          <p:spPr>
            <a:xfrm rot="16200000">
              <a:off x="1311507" y="1429341"/>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Paired pulse ratio</a:t>
              </a:r>
              <a:endParaRPr lang="en-US" sz="1000" baseline="30000" dirty="0">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7FEEC46E-6BFA-A098-5AD6-7BC8D41BC106}"/>
                </a:ext>
              </a:extLst>
            </p:cNvPr>
            <p:cNvGrpSpPr/>
            <p:nvPr/>
          </p:nvGrpSpPr>
          <p:grpSpPr>
            <a:xfrm>
              <a:off x="2124843" y="757484"/>
              <a:ext cx="352982" cy="1711647"/>
              <a:chOff x="565085" y="701166"/>
              <a:chExt cx="352982" cy="1711647"/>
            </a:xfrm>
          </p:grpSpPr>
          <p:sp>
            <p:nvSpPr>
              <p:cNvPr id="79" name="TextBox 78">
                <a:extLst>
                  <a:ext uri="{FF2B5EF4-FFF2-40B4-BE49-F238E27FC236}">
                    <a16:creationId xmlns:a16="http://schemas.microsoft.com/office/drawing/2014/main" id="{B2299E78-943B-1AEA-A21B-4E0DD4B44405}"/>
                  </a:ext>
                </a:extLst>
              </p:cNvPr>
              <p:cNvSpPr txBox="1"/>
              <p:nvPr/>
            </p:nvSpPr>
            <p:spPr>
              <a:xfrm>
                <a:off x="666075" y="2174286"/>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80" name="TextBox 79">
                <a:extLst>
                  <a:ext uri="{FF2B5EF4-FFF2-40B4-BE49-F238E27FC236}">
                    <a16:creationId xmlns:a16="http://schemas.microsoft.com/office/drawing/2014/main" id="{19E409FC-88B6-3113-9D4E-E3FF1372A4BC}"/>
                  </a:ext>
                </a:extLst>
              </p:cNvPr>
              <p:cNvSpPr txBox="1"/>
              <p:nvPr/>
            </p:nvSpPr>
            <p:spPr>
              <a:xfrm>
                <a:off x="565085" y="1879662"/>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0.5</a:t>
                </a:r>
              </a:p>
            </p:txBody>
          </p:sp>
          <p:sp>
            <p:nvSpPr>
              <p:cNvPr id="81" name="TextBox 80">
                <a:extLst>
                  <a:ext uri="{FF2B5EF4-FFF2-40B4-BE49-F238E27FC236}">
                    <a16:creationId xmlns:a16="http://schemas.microsoft.com/office/drawing/2014/main" id="{F7F5DCBB-6B68-C0EC-974D-EB32F114AD25}"/>
                  </a:ext>
                </a:extLst>
              </p:cNvPr>
              <p:cNvSpPr txBox="1"/>
              <p:nvPr/>
            </p:nvSpPr>
            <p:spPr>
              <a:xfrm>
                <a:off x="565085" y="1585038"/>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a:t>
                </a:r>
              </a:p>
            </p:txBody>
          </p:sp>
          <p:sp>
            <p:nvSpPr>
              <p:cNvPr id="82" name="TextBox 81">
                <a:extLst>
                  <a:ext uri="{FF2B5EF4-FFF2-40B4-BE49-F238E27FC236}">
                    <a16:creationId xmlns:a16="http://schemas.microsoft.com/office/drawing/2014/main" id="{BD036914-2A4A-317D-A5DA-E0B48B52AA31}"/>
                  </a:ext>
                </a:extLst>
              </p:cNvPr>
              <p:cNvSpPr txBox="1"/>
              <p:nvPr/>
            </p:nvSpPr>
            <p:spPr>
              <a:xfrm>
                <a:off x="565085" y="1290414"/>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1.5</a:t>
                </a:r>
              </a:p>
            </p:txBody>
          </p:sp>
          <p:sp>
            <p:nvSpPr>
              <p:cNvPr id="83" name="TextBox 82">
                <a:extLst>
                  <a:ext uri="{FF2B5EF4-FFF2-40B4-BE49-F238E27FC236}">
                    <a16:creationId xmlns:a16="http://schemas.microsoft.com/office/drawing/2014/main" id="{53290947-920B-104A-B7F7-E7EB2B6B3386}"/>
                  </a:ext>
                </a:extLst>
              </p:cNvPr>
              <p:cNvSpPr txBox="1"/>
              <p:nvPr/>
            </p:nvSpPr>
            <p:spPr>
              <a:xfrm>
                <a:off x="565085" y="995790"/>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a:t>
                </a:r>
              </a:p>
            </p:txBody>
          </p:sp>
          <p:sp>
            <p:nvSpPr>
              <p:cNvPr id="84" name="TextBox 83">
                <a:extLst>
                  <a:ext uri="{FF2B5EF4-FFF2-40B4-BE49-F238E27FC236}">
                    <a16:creationId xmlns:a16="http://schemas.microsoft.com/office/drawing/2014/main" id="{5800FE66-37FF-C4F6-A377-F21018CCC069}"/>
                  </a:ext>
                </a:extLst>
              </p:cNvPr>
              <p:cNvSpPr txBox="1"/>
              <p:nvPr/>
            </p:nvSpPr>
            <p:spPr>
              <a:xfrm>
                <a:off x="565085" y="701166"/>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2.5</a:t>
                </a:r>
              </a:p>
            </p:txBody>
          </p:sp>
        </p:grpSp>
      </p:grpSp>
      <p:grpSp>
        <p:nvGrpSpPr>
          <p:cNvPr id="87" name="Group 86">
            <a:extLst>
              <a:ext uri="{FF2B5EF4-FFF2-40B4-BE49-F238E27FC236}">
                <a16:creationId xmlns:a16="http://schemas.microsoft.com/office/drawing/2014/main" id="{EF162AF5-137E-4B4B-D175-00D64FFBC7B2}"/>
              </a:ext>
            </a:extLst>
          </p:cNvPr>
          <p:cNvGrpSpPr/>
          <p:nvPr/>
        </p:nvGrpSpPr>
        <p:grpSpPr>
          <a:xfrm>
            <a:off x="1769911" y="4035607"/>
            <a:ext cx="508217" cy="1711647"/>
            <a:chOff x="1969608" y="757484"/>
            <a:chExt cx="508217" cy="1711647"/>
          </a:xfrm>
        </p:grpSpPr>
        <p:sp>
          <p:nvSpPr>
            <p:cNvPr id="88" name="TextBox 87">
              <a:extLst>
                <a:ext uri="{FF2B5EF4-FFF2-40B4-BE49-F238E27FC236}">
                  <a16:creationId xmlns:a16="http://schemas.microsoft.com/office/drawing/2014/main" id="{7C9A5FAB-E03E-958C-78A7-45B6739A043C}"/>
                </a:ext>
              </a:extLst>
            </p:cNvPr>
            <p:cNvSpPr txBox="1"/>
            <p:nvPr/>
          </p:nvSpPr>
          <p:spPr>
            <a:xfrm rot="16200000">
              <a:off x="1311507" y="1429341"/>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Paired pulse ratio</a:t>
              </a:r>
              <a:endParaRPr lang="en-US" sz="1000" baseline="30000" dirty="0">
                <a:latin typeface="Arial" panose="020B0604020202020204" pitchFamily="34" charset="0"/>
                <a:cs typeface="Arial" panose="020B0604020202020204" pitchFamily="34" charset="0"/>
              </a:endParaRPr>
            </a:p>
          </p:txBody>
        </p:sp>
        <p:grpSp>
          <p:nvGrpSpPr>
            <p:cNvPr id="89" name="Group 88">
              <a:extLst>
                <a:ext uri="{FF2B5EF4-FFF2-40B4-BE49-F238E27FC236}">
                  <a16:creationId xmlns:a16="http://schemas.microsoft.com/office/drawing/2014/main" id="{1666BF53-1E7D-3CCC-2B83-82AB778E324D}"/>
                </a:ext>
              </a:extLst>
            </p:cNvPr>
            <p:cNvGrpSpPr/>
            <p:nvPr/>
          </p:nvGrpSpPr>
          <p:grpSpPr>
            <a:xfrm>
              <a:off x="2124843" y="757484"/>
              <a:ext cx="352982" cy="1711647"/>
              <a:chOff x="565085" y="701166"/>
              <a:chExt cx="352982" cy="1711647"/>
            </a:xfrm>
          </p:grpSpPr>
          <p:sp>
            <p:nvSpPr>
              <p:cNvPr id="90" name="TextBox 89">
                <a:extLst>
                  <a:ext uri="{FF2B5EF4-FFF2-40B4-BE49-F238E27FC236}">
                    <a16:creationId xmlns:a16="http://schemas.microsoft.com/office/drawing/2014/main" id="{46D097C6-96EF-AE89-31F0-69C458222874}"/>
                  </a:ext>
                </a:extLst>
              </p:cNvPr>
              <p:cNvSpPr txBox="1"/>
              <p:nvPr/>
            </p:nvSpPr>
            <p:spPr>
              <a:xfrm>
                <a:off x="666075" y="2174286"/>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91" name="TextBox 90">
                <a:extLst>
                  <a:ext uri="{FF2B5EF4-FFF2-40B4-BE49-F238E27FC236}">
                    <a16:creationId xmlns:a16="http://schemas.microsoft.com/office/drawing/2014/main" id="{D30AD02F-4B99-800F-D45C-C75356FC018F}"/>
                  </a:ext>
                </a:extLst>
              </p:cNvPr>
              <p:cNvSpPr txBox="1"/>
              <p:nvPr/>
            </p:nvSpPr>
            <p:spPr>
              <a:xfrm>
                <a:off x="565085" y="1879662"/>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0.5</a:t>
                </a:r>
              </a:p>
            </p:txBody>
          </p:sp>
          <p:sp>
            <p:nvSpPr>
              <p:cNvPr id="92" name="TextBox 91">
                <a:extLst>
                  <a:ext uri="{FF2B5EF4-FFF2-40B4-BE49-F238E27FC236}">
                    <a16:creationId xmlns:a16="http://schemas.microsoft.com/office/drawing/2014/main" id="{A44A9CAC-C45E-B003-FE21-C1C92395952D}"/>
                  </a:ext>
                </a:extLst>
              </p:cNvPr>
              <p:cNvSpPr txBox="1"/>
              <p:nvPr/>
            </p:nvSpPr>
            <p:spPr>
              <a:xfrm>
                <a:off x="565085" y="1585038"/>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a:t>
                </a:r>
              </a:p>
            </p:txBody>
          </p:sp>
          <p:sp>
            <p:nvSpPr>
              <p:cNvPr id="93" name="TextBox 92">
                <a:extLst>
                  <a:ext uri="{FF2B5EF4-FFF2-40B4-BE49-F238E27FC236}">
                    <a16:creationId xmlns:a16="http://schemas.microsoft.com/office/drawing/2014/main" id="{77FB48D4-CD86-0709-866C-9DE229405C48}"/>
                  </a:ext>
                </a:extLst>
              </p:cNvPr>
              <p:cNvSpPr txBox="1"/>
              <p:nvPr/>
            </p:nvSpPr>
            <p:spPr>
              <a:xfrm>
                <a:off x="565085" y="1290414"/>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1.5</a:t>
                </a:r>
              </a:p>
            </p:txBody>
          </p:sp>
          <p:sp>
            <p:nvSpPr>
              <p:cNvPr id="94" name="TextBox 93">
                <a:extLst>
                  <a:ext uri="{FF2B5EF4-FFF2-40B4-BE49-F238E27FC236}">
                    <a16:creationId xmlns:a16="http://schemas.microsoft.com/office/drawing/2014/main" id="{E8BCA6F9-03C3-3D23-03F0-5DE612550BBB}"/>
                  </a:ext>
                </a:extLst>
              </p:cNvPr>
              <p:cNvSpPr txBox="1"/>
              <p:nvPr/>
            </p:nvSpPr>
            <p:spPr>
              <a:xfrm>
                <a:off x="565085" y="995790"/>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a:t>
                </a:r>
              </a:p>
            </p:txBody>
          </p:sp>
          <p:sp>
            <p:nvSpPr>
              <p:cNvPr id="95" name="TextBox 94">
                <a:extLst>
                  <a:ext uri="{FF2B5EF4-FFF2-40B4-BE49-F238E27FC236}">
                    <a16:creationId xmlns:a16="http://schemas.microsoft.com/office/drawing/2014/main" id="{404E0248-E8C0-F56A-C04F-13153B906B44}"/>
                  </a:ext>
                </a:extLst>
              </p:cNvPr>
              <p:cNvSpPr txBox="1"/>
              <p:nvPr/>
            </p:nvSpPr>
            <p:spPr>
              <a:xfrm>
                <a:off x="565085" y="701166"/>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2.5</a:t>
                </a:r>
              </a:p>
            </p:txBody>
          </p:sp>
        </p:grpSp>
      </p:grpSp>
      <p:grpSp>
        <p:nvGrpSpPr>
          <p:cNvPr id="96" name="Group 95">
            <a:extLst>
              <a:ext uri="{FF2B5EF4-FFF2-40B4-BE49-F238E27FC236}">
                <a16:creationId xmlns:a16="http://schemas.microsoft.com/office/drawing/2014/main" id="{43B644BE-0166-F56F-2827-52F07730D2A9}"/>
              </a:ext>
            </a:extLst>
          </p:cNvPr>
          <p:cNvGrpSpPr/>
          <p:nvPr/>
        </p:nvGrpSpPr>
        <p:grpSpPr>
          <a:xfrm>
            <a:off x="3252587" y="4035607"/>
            <a:ext cx="508217" cy="1711647"/>
            <a:chOff x="1969608" y="757484"/>
            <a:chExt cx="508217" cy="1711647"/>
          </a:xfrm>
        </p:grpSpPr>
        <p:sp>
          <p:nvSpPr>
            <p:cNvPr id="97" name="TextBox 96">
              <a:extLst>
                <a:ext uri="{FF2B5EF4-FFF2-40B4-BE49-F238E27FC236}">
                  <a16:creationId xmlns:a16="http://schemas.microsoft.com/office/drawing/2014/main" id="{C77941D5-3076-09C4-7D2B-5156F63813C4}"/>
                </a:ext>
              </a:extLst>
            </p:cNvPr>
            <p:cNvSpPr txBox="1"/>
            <p:nvPr/>
          </p:nvSpPr>
          <p:spPr>
            <a:xfrm rot="16200000">
              <a:off x="1311507" y="1429341"/>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Paired pulse ratio</a:t>
              </a:r>
              <a:endParaRPr lang="en-US" sz="1000" baseline="30000" dirty="0">
                <a:latin typeface="Arial" panose="020B0604020202020204" pitchFamily="34" charset="0"/>
                <a:cs typeface="Arial" panose="020B0604020202020204" pitchFamily="34" charset="0"/>
              </a:endParaRPr>
            </a:p>
          </p:txBody>
        </p:sp>
        <p:grpSp>
          <p:nvGrpSpPr>
            <p:cNvPr id="98" name="Group 97">
              <a:extLst>
                <a:ext uri="{FF2B5EF4-FFF2-40B4-BE49-F238E27FC236}">
                  <a16:creationId xmlns:a16="http://schemas.microsoft.com/office/drawing/2014/main" id="{869FB80E-380F-3AD4-2040-7B2A166BDB28}"/>
                </a:ext>
              </a:extLst>
            </p:cNvPr>
            <p:cNvGrpSpPr/>
            <p:nvPr/>
          </p:nvGrpSpPr>
          <p:grpSpPr>
            <a:xfrm>
              <a:off x="2124843" y="757484"/>
              <a:ext cx="352982" cy="1711647"/>
              <a:chOff x="565085" y="701166"/>
              <a:chExt cx="352982" cy="1711647"/>
            </a:xfrm>
          </p:grpSpPr>
          <p:sp>
            <p:nvSpPr>
              <p:cNvPr id="99" name="TextBox 98">
                <a:extLst>
                  <a:ext uri="{FF2B5EF4-FFF2-40B4-BE49-F238E27FC236}">
                    <a16:creationId xmlns:a16="http://schemas.microsoft.com/office/drawing/2014/main" id="{EBAD144A-3866-B290-D922-A08044D82AE8}"/>
                  </a:ext>
                </a:extLst>
              </p:cNvPr>
              <p:cNvSpPr txBox="1"/>
              <p:nvPr/>
            </p:nvSpPr>
            <p:spPr>
              <a:xfrm>
                <a:off x="666075" y="2174286"/>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100" name="TextBox 99">
                <a:extLst>
                  <a:ext uri="{FF2B5EF4-FFF2-40B4-BE49-F238E27FC236}">
                    <a16:creationId xmlns:a16="http://schemas.microsoft.com/office/drawing/2014/main" id="{3A760797-9661-1B98-1E5E-E827E462BF9C}"/>
                  </a:ext>
                </a:extLst>
              </p:cNvPr>
              <p:cNvSpPr txBox="1"/>
              <p:nvPr/>
            </p:nvSpPr>
            <p:spPr>
              <a:xfrm>
                <a:off x="565085" y="1879662"/>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0.5</a:t>
                </a:r>
              </a:p>
            </p:txBody>
          </p:sp>
          <p:sp>
            <p:nvSpPr>
              <p:cNvPr id="101" name="TextBox 100">
                <a:extLst>
                  <a:ext uri="{FF2B5EF4-FFF2-40B4-BE49-F238E27FC236}">
                    <a16:creationId xmlns:a16="http://schemas.microsoft.com/office/drawing/2014/main" id="{64A25EC5-A89C-9643-6B1F-6DF9CF055B8F}"/>
                  </a:ext>
                </a:extLst>
              </p:cNvPr>
              <p:cNvSpPr txBox="1"/>
              <p:nvPr/>
            </p:nvSpPr>
            <p:spPr>
              <a:xfrm>
                <a:off x="565085" y="1585038"/>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a:t>
                </a:r>
              </a:p>
            </p:txBody>
          </p:sp>
          <p:sp>
            <p:nvSpPr>
              <p:cNvPr id="102" name="TextBox 101">
                <a:extLst>
                  <a:ext uri="{FF2B5EF4-FFF2-40B4-BE49-F238E27FC236}">
                    <a16:creationId xmlns:a16="http://schemas.microsoft.com/office/drawing/2014/main" id="{676FF800-2DC1-EE91-A63E-2617B4BDE7AA}"/>
                  </a:ext>
                </a:extLst>
              </p:cNvPr>
              <p:cNvSpPr txBox="1"/>
              <p:nvPr/>
            </p:nvSpPr>
            <p:spPr>
              <a:xfrm>
                <a:off x="565085" y="1290414"/>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1.5</a:t>
                </a:r>
              </a:p>
            </p:txBody>
          </p:sp>
          <p:sp>
            <p:nvSpPr>
              <p:cNvPr id="103" name="TextBox 102">
                <a:extLst>
                  <a:ext uri="{FF2B5EF4-FFF2-40B4-BE49-F238E27FC236}">
                    <a16:creationId xmlns:a16="http://schemas.microsoft.com/office/drawing/2014/main" id="{A03540D1-01B6-1928-781E-D7958661A544}"/>
                  </a:ext>
                </a:extLst>
              </p:cNvPr>
              <p:cNvSpPr txBox="1"/>
              <p:nvPr/>
            </p:nvSpPr>
            <p:spPr>
              <a:xfrm>
                <a:off x="565085" y="995790"/>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a:t>
                </a:r>
              </a:p>
            </p:txBody>
          </p:sp>
          <p:sp>
            <p:nvSpPr>
              <p:cNvPr id="104" name="TextBox 103">
                <a:extLst>
                  <a:ext uri="{FF2B5EF4-FFF2-40B4-BE49-F238E27FC236}">
                    <a16:creationId xmlns:a16="http://schemas.microsoft.com/office/drawing/2014/main" id="{238BFBFC-69FF-CD4F-B269-89C77D02B326}"/>
                  </a:ext>
                </a:extLst>
              </p:cNvPr>
              <p:cNvSpPr txBox="1"/>
              <p:nvPr/>
            </p:nvSpPr>
            <p:spPr>
              <a:xfrm>
                <a:off x="565085" y="701166"/>
                <a:ext cx="35298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2.5</a:t>
                </a:r>
              </a:p>
            </p:txBody>
          </p:sp>
        </p:grpSp>
      </p:grpSp>
      <p:sp>
        <p:nvSpPr>
          <p:cNvPr id="2" name="TextBox 1">
            <a:extLst>
              <a:ext uri="{FF2B5EF4-FFF2-40B4-BE49-F238E27FC236}">
                <a16:creationId xmlns:a16="http://schemas.microsoft.com/office/drawing/2014/main" id="{8D891A0E-75AC-39BA-CBEB-8F553C2D4FE9}"/>
              </a:ext>
            </a:extLst>
          </p:cNvPr>
          <p:cNvSpPr txBox="1"/>
          <p:nvPr/>
        </p:nvSpPr>
        <p:spPr>
          <a:xfrm>
            <a:off x="210065" y="6802395"/>
            <a:ext cx="6474940" cy="101566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5. Paired pulse ratio of hippocampal slices shows no deficits between genotypes. (A) </a:t>
            </a:r>
            <a:r>
              <a:rPr lang="en-US" sz="1200" dirty="0">
                <a:latin typeface="Arial" panose="020B0604020202020204" pitchFamily="34" charset="0"/>
                <a:cs typeface="Arial" panose="020B0604020202020204" pitchFamily="34" charset="0"/>
              </a:rPr>
              <a:t>Paired-pulse ratio (PPR) in acute hippocampal slices of (WT, Black n=5; 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r>
              <a:rPr lang="en-US" sz="1200" baseline="300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Grey, n=5; PS19, Red, n=5; PS19; CK2</a:t>
            </a:r>
            <a:r>
              <a:rPr lang="el-GR" sz="1200" dirty="0">
                <a:latin typeface="Arial" panose="020B0604020202020204" pitchFamily="34" charset="0"/>
                <a:cs typeface="Arial" panose="020B0604020202020204" pitchFamily="34" charset="0"/>
              </a:rPr>
              <a:t>α</a:t>
            </a:r>
            <a:r>
              <a:rPr lang="en-US" sz="1200" dirty="0">
                <a:latin typeface="Arial" panose="020B0604020202020204" pitchFamily="34" charset="0"/>
                <a:cs typeface="Arial" panose="020B0604020202020204" pitchFamily="34" charset="0"/>
              </a:rPr>
              <a:t>’</a:t>
            </a:r>
            <a:r>
              <a:rPr lang="en-US" sz="1200" baseline="300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Pink n=4). (*p &lt; 0.05,**p &lt; 0.01). Data are shown as mean ± SEM. Statistical analyses were conducted using two-sided Student’s t test. n.s. indicates no significance.</a:t>
            </a:r>
          </a:p>
        </p:txBody>
      </p:sp>
    </p:spTree>
    <p:extLst>
      <p:ext uri="{BB962C8B-B14F-4D97-AF65-F5344CB8AC3E}">
        <p14:creationId xmlns:p14="http://schemas.microsoft.com/office/powerpoint/2010/main" val="2712928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A860-2BA8-C549-C785-8EE8EBB0ED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F55FCF3-ED3B-A693-EB88-6E75E6FDCABB}"/>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6 </a:t>
            </a:r>
          </a:p>
        </p:txBody>
      </p:sp>
      <p:sp>
        <p:nvSpPr>
          <p:cNvPr id="8" name="Google Shape;135;p15">
            <a:extLst>
              <a:ext uri="{FF2B5EF4-FFF2-40B4-BE49-F238E27FC236}">
                <a16:creationId xmlns:a16="http://schemas.microsoft.com/office/drawing/2014/main" id="{6E2A959C-B9B2-BAE8-7923-DADD9D22CE8B}"/>
              </a:ext>
            </a:extLst>
          </p:cNvPr>
          <p:cNvSpPr txBox="1"/>
          <p:nvPr/>
        </p:nvSpPr>
        <p:spPr>
          <a:xfrm>
            <a:off x="754450" y="1446401"/>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A)</a:t>
            </a:r>
            <a:endParaRPr sz="1600" b="1" dirty="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331F25-B994-68C2-AC49-D89979E5A52E}"/>
              </a:ext>
            </a:extLst>
          </p:cNvPr>
          <p:cNvSpPr txBox="1"/>
          <p:nvPr/>
        </p:nvSpPr>
        <p:spPr>
          <a:xfrm>
            <a:off x="1324918" y="4561669"/>
            <a:ext cx="2000869"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Symptomatic: </a:t>
            </a:r>
          </a:p>
          <a:p>
            <a:pPr algn="ctr"/>
            <a:r>
              <a:rPr lang="en-US" sz="1200" dirty="0">
                <a:latin typeface="Arial" panose="020B0604020202020204" pitchFamily="34" charset="0"/>
                <a:cs typeface="Arial" panose="020B0604020202020204" pitchFamily="34" charset="0"/>
              </a:rPr>
              <a:t>Barnes Maze Probe phase</a:t>
            </a:r>
          </a:p>
        </p:txBody>
      </p:sp>
      <p:sp>
        <p:nvSpPr>
          <p:cNvPr id="10" name="Google Shape;135;p15">
            <a:extLst>
              <a:ext uri="{FF2B5EF4-FFF2-40B4-BE49-F238E27FC236}">
                <a16:creationId xmlns:a16="http://schemas.microsoft.com/office/drawing/2014/main" id="{7B9ED5B4-21C7-A241-460A-998B37D8C24C}"/>
              </a:ext>
            </a:extLst>
          </p:cNvPr>
          <p:cNvSpPr txBox="1"/>
          <p:nvPr/>
        </p:nvSpPr>
        <p:spPr>
          <a:xfrm>
            <a:off x="3450542" y="1446401"/>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C)</a:t>
            </a:r>
            <a:endParaRPr sz="1600" b="1" dirty="0">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380C4D6-3844-B297-D9F9-D6139BC03988}"/>
              </a:ext>
            </a:extLst>
          </p:cNvPr>
          <p:cNvSpPr txBox="1"/>
          <p:nvPr/>
        </p:nvSpPr>
        <p:spPr>
          <a:xfrm>
            <a:off x="4441797" y="4561669"/>
            <a:ext cx="1159293"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Symptomatic: </a:t>
            </a:r>
          </a:p>
          <a:p>
            <a:pPr algn="ctr"/>
            <a:r>
              <a:rPr lang="en-US" sz="1200" dirty="0">
                <a:latin typeface="Arial" panose="020B0604020202020204" pitchFamily="34" charset="0"/>
                <a:cs typeface="Arial" panose="020B0604020202020204" pitchFamily="34" charset="0"/>
              </a:rPr>
              <a:t>Open field</a:t>
            </a:r>
          </a:p>
        </p:txBody>
      </p:sp>
      <p:sp>
        <p:nvSpPr>
          <p:cNvPr id="17" name="TextBox 16">
            <a:extLst>
              <a:ext uri="{FF2B5EF4-FFF2-40B4-BE49-F238E27FC236}">
                <a16:creationId xmlns:a16="http://schemas.microsoft.com/office/drawing/2014/main" id="{18C983D7-F85A-E714-ADDB-F585441DB9CE}"/>
              </a:ext>
            </a:extLst>
          </p:cNvPr>
          <p:cNvSpPr txBox="1"/>
          <p:nvPr/>
        </p:nvSpPr>
        <p:spPr>
          <a:xfrm>
            <a:off x="1309995" y="1508681"/>
            <a:ext cx="2000869"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Prodromal: </a:t>
            </a:r>
          </a:p>
          <a:p>
            <a:pPr algn="ctr"/>
            <a:r>
              <a:rPr lang="en-US" sz="1200" dirty="0">
                <a:latin typeface="Arial" panose="020B0604020202020204" pitchFamily="34" charset="0"/>
                <a:cs typeface="Arial" panose="020B0604020202020204" pitchFamily="34" charset="0"/>
              </a:rPr>
              <a:t>Barnes Maze Probe phase</a:t>
            </a:r>
          </a:p>
        </p:txBody>
      </p:sp>
      <p:sp>
        <p:nvSpPr>
          <p:cNvPr id="18" name="TextBox 17">
            <a:extLst>
              <a:ext uri="{FF2B5EF4-FFF2-40B4-BE49-F238E27FC236}">
                <a16:creationId xmlns:a16="http://schemas.microsoft.com/office/drawing/2014/main" id="{605228D2-CA5C-5C0B-154B-3AB79AA082E9}"/>
              </a:ext>
            </a:extLst>
          </p:cNvPr>
          <p:cNvSpPr txBox="1"/>
          <p:nvPr/>
        </p:nvSpPr>
        <p:spPr>
          <a:xfrm>
            <a:off x="4517443" y="1508681"/>
            <a:ext cx="978153"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Prodromal: </a:t>
            </a:r>
          </a:p>
          <a:p>
            <a:pPr algn="ctr"/>
            <a:r>
              <a:rPr lang="en-US" sz="1200" dirty="0">
                <a:latin typeface="Arial" panose="020B0604020202020204" pitchFamily="34" charset="0"/>
                <a:cs typeface="Arial" panose="020B0604020202020204" pitchFamily="34" charset="0"/>
              </a:rPr>
              <a:t>Open field</a:t>
            </a:r>
          </a:p>
        </p:txBody>
      </p:sp>
      <p:sp>
        <p:nvSpPr>
          <p:cNvPr id="19" name="Google Shape;135;p15">
            <a:extLst>
              <a:ext uri="{FF2B5EF4-FFF2-40B4-BE49-F238E27FC236}">
                <a16:creationId xmlns:a16="http://schemas.microsoft.com/office/drawing/2014/main" id="{C2893EE3-0602-42C7-7BDC-AB6258C73FCE}"/>
              </a:ext>
            </a:extLst>
          </p:cNvPr>
          <p:cNvSpPr txBox="1"/>
          <p:nvPr/>
        </p:nvSpPr>
        <p:spPr>
          <a:xfrm>
            <a:off x="730016" y="4415929"/>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B)</a:t>
            </a:r>
            <a:endParaRPr sz="1600" b="1" dirty="0">
              <a:solidFill>
                <a:srgbClr val="000000"/>
              </a:solidFill>
              <a:latin typeface="Arial" panose="020B0604020202020204" pitchFamily="34" charset="0"/>
              <a:cs typeface="Arial" panose="020B0604020202020204" pitchFamily="34" charset="0"/>
            </a:endParaRPr>
          </a:p>
        </p:txBody>
      </p:sp>
      <p:sp>
        <p:nvSpPr>
          <p:cNvPr id="20" name="Google Shape;135;p15">
            <a:extLst>
              <a:ext uri="{FF2B5EF4-FFF2-40B4-BE49-F238E27FC236}">
                <a16:creationId xmlns:a16="http://schemas.microsoft.com/office/drawing/2014/main" id="{62B3F0FA-1EFC-75B4-2C9B-1A865FF9BAA8}"/>
              </a:ext>
            </a:extLst>
          </p:cNvPr>
          <p:cNvSpPr txBox="1"/>
          <p:nvPr/>
        </p:nvSpPr>
        <p:spPr>
          <a:xfrm>
            <a:off x="3492191" y="4374577"/>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D)</a:t>
            </a:r>
            <a:endParaRPr sz="1600" b="1" dirty="0">
              <a:solidFill>
                <a:srgbClr val="000000"/>
              </a:solidFill>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42D3D689-3F4C-0C13-9469-0154697E4554}"/>
              </a:ext>
            </a:extLst>
          </p:cNvPr>
          <p:cNvGrpSpPr/>
          <p:nvPr/>
        </p:nvGrpSpPr>
        <p:grpSpPr>
          <a:xfrm>
            <a:off x="1132430" y="2125715"/>
            <a:ext cx="1895027" cy="2005809"/>
            <a:chOff x="862607" y="776600"/>
            <a:chExt cx="1895027" cy="2005809"/>
          </a:xfrm>
        </p:grpSpPr>
        <p:pic>
          <p:nvPicPr>
            <p:cNvPr id="15" name="Picture 14">
              <a:extLst>
                <a:ext uri="{FF2B5EF4-FFF2-40B4-BE49-F238E27FC236}">
                  <a16:creationId xmlns:a16="http://schemas.microsoft.com/office/drawing/2014/main" id="{F2E1E808-664E-0961-F9E7-77344B53E9C8}"/>
                </a:ext>
              </a:extLst>
            </p:cNvPr>
            <p:cNvPicPr>
              <a:picLocks noChangeAspect="1"/>
            </p:cNvPicPr>
            <p:nvPr/>
          </p:nvPicPr>
          <p:blipFill>
            <a:blip r:embed="rId3">
              <a:alphaModFix/>
            </a:blip>
            <a:srcRect l="70568" t="54325" r="3642" b="17570"/>
            <a:stretch/>
          </p:blipFill>
          <p:spPr>
            <a:xfrm>
              <a:off x="1260578" y="776600"/>
              <a:ext cx="1497056" cy="1577098"/>
            </a:xfrm>
            <a:prstGeom prst="rect">
              <a:avLst/>
            </a:prstGeom>
          </p:spPr>
        </p:pic>
        <p:sp>
          <p:nvSpPr>
            <p:cNvPr id="2" name="TextBox 1">
              <a:extLst>
                <a:ext uri="{FF2B5EF4-FFF2-40B4-BE49-F238E27FC236}">
                  <a16:creationId xmlns:a16="http://schemas.microsoft.com/office/drawing/2014/main" id="{9B0FD5AE-135A-3E12-B518-CF08112CF3C4}"/>
                </a:ext>
              </a:extLst>
            </p:cNvPr>
            <p:cNvSpPr txBox="1"/>
            <p:nvPr/>
          </p:nvSpPr>
          <p:spPr>
            <a:xfrm rot="16200000">
              <a:off x="204506" y="1449374"/>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Distance traveled (m)</a:t>
              </a:r>
              <a:endParaRPr lang="en-US" sz="1000" baseline="300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E078970-B885-1FF7-53C5-6FABDF3ACD9A}"/>
                </a:ext>
              </a:extLst>
            </p:cNvPr>
            <p:cNvGrpSpPr/>
            <p:nvPr/>
          </p:nvGrpSpPr>
          <p:grpSpPr>
            <a:xfrm>
              <a:off x="1020557" y="799993"/>
              <a:ext cx="319318" cy="1593083"/>
              <a:chOff x="1044941" y="799993"/>
              <a:chExt cx="319318" cy="1593083"/>
            </a:xfrm>
          </p:grpSpPr>
          <p:sp>
            <p:nvSpPr>
              <p:cNvPr id="4" name="TextBox 3">
                <a:extLst>
                  <a:ext uri="{FF2B5EF4-FFF2-40B4-BE49-F238E27FC236}">
                    <a16:creationId xmlns:a16="http://schemas.microsoft.com/office/drawing/2014/main" id="{45CECE2A-BD90-4FB1-EBC0-31E359B11BBE}"/>
                  </a:ext>
                </a:extLst>
              </p:cNvPr>
              <p:cNvSpPr txBox="1"/>
              <p:nvPr/>
            </p:nvSpPr>
            <p:spPr>
              <a:xfrm>
                <a:off x="1112267" y="2154549"/>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5" name="TextBox 4">
                <a:extLst>
                  <a:ext uri="{FF2B5EF4-FFF2-40B4-BE49-F238E27FC236}">
                    <a16:creationId xmlns:a16="http://schemas.microsoft.com/office/drawing/2014/main" id="{912D3021-D58A-AD3C-F825-A90466CEF8C6}"/>
                  </a:ext>
                </a:extLst>
              </p:cNvPr>
              <p:cNvSpPr txBox="1"/>
              <p:nvPr/>
            </p:nvSpPr>
            <p:spPr>
              <a:xfrm>
                <a:off x="1112267" y="1703031"/>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5</a:t>
                </a:r>
              </a:p>
            </p:txBody>
          </p:sp>
          <p:sp>
            <p:nvSpPr>
              <p:cNvPr id="6" name="TextBox 5">
                <a:extLst>
                  <a:ext uri="{FF2B5EF4-FFF2-40B4-BE49-F238E27FC236}">
                    <a16:creationId xmlns:a16="http://schemas.microsoft.com/office/drawing/2014/main" id="{B6A83DBA-F052-59BA-DA04-9BA27D6ABD09}"/>
                  </a:ext>
                </a:extLst>
              </p:cNvPr>
              <p:cNvSpPr txBox="1"/>
              <p:nvPr/>
            </p:nvSpPr>
            <p:spPr>
              <a:xfrm>
                <a:off x="1044941" y="1251512"/>
                <a:ext cx="319318"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a:t>
                </a:r>
              </a:p>
            </p:txBody>
          </p:sp>
          <p:sp>
            <p:nvSpPr>
              <p:cNvPr id="7" name="TextBox 6">
                <a:extLst>
                  <a:ext uri="{FF2B5EF4-FFF2-40B4-BE49-F238E27FC236}">
                    <a16:creationId xmlns:a16="http://schemas.microsoft.com/office/drawing/2014/main" id="{421E38BE-4D82-D9C4-73E0-EFA29C2F10D5}"/>
                  </a:ext>
                </a:extLst>
              </p:cNvPr>
              <p:cNvSpPr txBox="1"/>
              <p:nvPr/>
            </p:nvSpPr>
            <p:spPr>
              <a:xfrm>
                <a:off x="1044941" y="799993"/>
                <a:ext cx="319318"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15</a:t>
                </a:r>
              </a:p>
            </p:txBody>
          </p:sp>
        </p:grpSp>
        <p:grpSp>
          <p:nvGrpSpPr>
            <p:cNvPr id="33" name="Group 32">
              <a:extLst>
                <a:ext uri="{FF2B5EF4-FFF2-40B4-BE49-F238E27FC236}">
                  <a16:creationId xmlns:a16="http://schemas.microsoft.com/office/drawing/2014/main" id="{821508A5-CB7E-E32F-7BD4-CA1EDFC43C01}"/>
                </a:ext>
              </a:extLst>
            </p:cNvPr>
            <p:cNvGrpSpPr/>
            <p:nvPr/>
          </p:nvGrpSpPr>
          <p:grpSpPr>
            <a:xfrm>
              <a:off x="1289051" y="2361813"/>
              <a:ext cx="1441708" cy="420596"/>
              <a:chOff x="1289051" y="2361813"/>
              <a:chExt cx="1441708" cy="420596"/>
            </a:xfrm>
          </p:grpSpPr>
          <p:sp>
            <p:nvSpPr>
              <p:cNvPr id="30" name="TextBox 29">
                <a:extLst>
                  <a:ext uri="{FF2B5EF4-FFF2-40B4-BE49-F238E27FC236}">
                    <a16:creationId xmlns:a16="http://schemas.microsoft.com/office/drawing/2014/main" id="{B38D0D76-25B5-9991-8B0B-99091AC3D564}"/>
                  </a:ext>
                </a:extLst>
              </p:cNvPr>
              <p:cNvSpPr txBox="1"/>
              <p:nvPr/>
            </p:nvSpPr>
            <p:spPr>
              <a:xfrm rot="18900000">
                <a:off x="1289051" y="2361813"/>
                <a:ext cx="37382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WT</a:t>
                </a:r>
              </a:p>
            </p:txBody>
          </p:sp>
          <p:sp>
            <p:nvSpPr>
              <p:cNvPr id="31" name="TextBox 30">
                <a:extLst>
                  <a:ext uri="{FF2B5EF4-FFF2-40B4-BE49-F238E27FC236}">
                    <a16:creationId xmlns:a16="http://schemas.microsoft.com/office/drawing/2014/main" id="{F607E80E-BB03-2380-2946-9789345CE79A}"/>
                  </a:ext>
                </a:extLst>
              </p:cNvPr>
              <p:cNvSpPr txBox="1"/>
              <p:nvPr/>
            </p:nvSpPr>
            <p:spPr>
              <a:xfrm rot="18900000">
                <a:off x="1514965" y="2380101"/>
                <a:ext cx="48282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PS19</a:t>
                </a:r>
              </a:p>
            </p:txBody>
          </p:sp>
          <p:sp>
            <p:nvSpPr>
              <p:cNvPr id="22" name="TextBox 21">
                <a:extLst>
                  <a:ext uri="{FF2B5EF4-FFF2-40B4-BE49-F238E27FC236}">
                    <a16:creationId xmlns:a16="http://schemas.microsoft.com/office/drawing/2014/main" id="{55C328A7-7C6A-7335-488E-F3F2AF049688}"/>
                  </a:ext>
                </a:extLst>
              </p:cNvPr>
              <p:cNvSpPr txBox="1"/>
              <p:nvPr/>
            </p:nvSpPr>
            <p:spPr>
              <a:xfrm rot="18900000">
                <a:off x="1684304" y="2426564"/>
                <a:ext cx="671979"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sp>
            <p:nvSpPr>
              <p:cNvPr id="32" name="TextBox 31">
                <a:extLst>
                  <a:ext uri="{FF2B5EF4-FFF2-40B4-BE49-F238E27FC236}">
                    <a16:creationId xmlns:a16="http://schemas.microsoft.com/office/drawing/2014/main" id="{83A9BA93-2C5F-39E0-55DB-7A859FC74D35}"/>
                  </a:ext>
                </a:extLst>
              </p:cNvPr>
              <p:cNvSpPr txBox="1"/>
              <p:nvPr/>
            </p:nvSpPr>
            <p:spPr>
              <a:xfrm rot="18900000">
                <a:off x="1726958" y="2543882"/>
                <a:ext cx="1003801"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PS19;CK2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grpSp>
      </p:grpSp>
      <p:grpSp>
        <p:nvGrpSpPr>
          <p:cNvPr id="69" name="Group 68">
            <a:extLst>
              <a:ext uri="{FF2B5EF4-FFF2-40B4-BE49-F238E27FC236}">
                <a16:creationId xmlns:a16="http://schemas.microsoft.com/office/drawing/2014/main" id="{419632F0-7A80-EE91-64AF-32075DA996D2}"/>
              </a:ext>
            </a:extLst>
          </p:cNvPr>
          <p:cNvGrpSpPr/>
          <p:nvPr/>
        </p:nvGrpSpPr>
        <p:grpSpPr>
          <a:xfrm>
            <a:off x="3868539" y="2121227"/>
            <a:ext cx="1984093" cy="2010297"/>
            <a:chOff x="3598716" y="772112"/>
            <a:chExt cx="1984093" cy="2010297"/>
          </a:xfrm>
        </p:grpSpPr>
        <p:pic>
          <p:nvPicPr>
            <p:cNvPr id="16" name="Picture 15">
              <a:extLst>
                <a:ext uri="{FF2B5EF4-FFF2-40B4-BE49-F238E27FC236}">
                  <a16:creationId xmlns:a16="http://schemas.microsoft.com/office/drawing/2014/main" id="{D4DDEC4B-1E32-C71B-D881-3512D769B88C}"/>
                </a:ext>
              </a:extLst>
            </p:cNvPr>
            <p:cNvPicPr>
              <a:picLocks noChangeAspect="1"/>
            </p:cNvPicPr>
            <p:nvPr/>
          </p:nvPicPr>
          <p:blipFill>
            <a:blip r:embed="rId3"/>
            <a:srcRect l="10195" t="54325" r="63255" b="17570"/>
            <a:stretch/>
          </p:blipFill>
          <p:spPr>
            <a:xfrm>
              <a:off x="4041648" y="772112"/>
              <a:ext cx="1541161" cy="1577099"/>
            </a:xfrm>
            <a:prstGeom prst="rect">
              <a:avLst/>
            </a:prstGeom>
          </p:spPr>
        </p:pic>
        <p:sp>
          <p:nvSpPr>
            <p:cNvPr id="21" name="TextBox 20">
              <a:extLst>
                <a:ext uri="{FF2B5EF4-FFF2-40B4-BE49-F238E27FC236}">
                  <a16:creationId xmlns:a16="http://schemas.microsoft.com/office/drawing/2014/main" id="{BECEB59C-271A-5568-6E66-EFE1D555E42A}"/>
                </a:ext>
              </a:extLst>
            </p:cNvPr>
            <p:cNvSpPr txBox="1"/>
            <p:nvPr/>
          </p:nvSpPr>
          <p:spPr>
            <a:xfrm rot="16200000">
              <a:off x="2940615" y="1449374"/>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Distance traveled (m)</a:t>
              </a:r>
              <a:endParaRPr lang="en-US" sz="1000" baseline="30000" dirty="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E921F38F-E519-7A95-6F1B-A27F078DAB33}"/>
                </a:ext>
              </a:extLst>
            </p:cNvPr>
            <p:cNvGrpSpPr/>
            <p:nvPr/>
          </p:nvGrpSpPr>
          <p:grpSpPr>
            <a:xfrm>
              <a:off x="3744474" y="797190"/>
              <a:ext cx="386644" cy="1593083"/>
              <a:chOff x="3805434" y="797190"/>
              <a:chExt cx="386644" cy="1593083"/>
            </a:xfrm>
          </p:grpSpPr>
          <p:sp>
            <p:nvSpPr>
              <p:cNvPr id="23" name="TextBox 22">
                <a:extLst>
                  <a:ext uri="{FF2B5EF4-FFF2-40B4-BE49-F238E27FC236}">
                    <a16:creationId xmlns:a16="http://schemas.microsoft.com/office/drawing/2014/main" id="{B892057D-4D2F-251F-802D-3EF0B01F3123}"/>
                  </a:ext>
                </a:extLst>
              </p:cNvPr>
              <p:cNvSpPr txBox="1"/>
              <p:nvPr/>
            </p:nvSpPr>
            <p:spPr>
              <a:xfrm>
                <a:off x="3940086" y="2151746"/>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24" name="TextBox 23">
                <a:extLst>
                  <a:ext uri="{FF2B5EF4-FFF2-40B4-BE49-F238E27FC236}">
                    <a16:creationId xmlns:a16="http://schemas.microsoft.com/office/drawing/2014/main" id="{0369C67E-AC9A-6F94-8397-A80C4906DBD1}"/>
                  </a:ext>
                </a:extLst>
              </p:cNvPr>
              <p:cNvSpPr txBox="1"/>
              <p:nvPr/>
            </p:nvSpPr>
            <p:spPr>
              <a:xfrm>
                <a:off x="3872760" y="1880834"/>
                <a:ext cx="319318"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50</a:t>
                </a:r>
              </a:p>
            </p:txBody>
          </p:sp>
          <p:sp>
            <p:nvSpPr>
              <p:cNvPr id="25" name="TextBox 24">
                <a:extLst>
                  <a:ext uri="{FF2B5EF4-FFF2-40B4-BE49-F238E27FC236}">
                    <a16:creationId xmlns:a16="http://schemas.microsoft.com/office/drawing/2014/main" id="{F8E9B995-EE61-04A4-1772-E7EA6F6F350B}"/>
                  </a:ext>
                </a:extLst>
              </p:cNvPr>
              <p:cNvSpPr txBox="1"/>
              <p:nvPr/>
            </p:nvSpPr>
            <p:spPr>
              <a:xfrm>
                <a:off x="3805434" y="1068101"/>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a:t>
                </a:r>
              </a:p>
            </p:txBody>
          </p:sp>
          <p:sp>
            <p:nvSpPr>
              <p:cNvPr id="26" name="TextBox 25">
                <a:extLst>
                  <a:ext uri="{FF2B5EF4-FFF2-40B4-BE49-F238E27FC236}">
                    <a16:creationId xmlns:a16="http://schemas.microsoft.com/office/drawing/2014/main" id="{C3702D55-3E81-EC9F-8B76-D778DA093369}"/>
                  </a:ext>
                </a:extLst>
              </p:cNvPr>
              <p:cNvSpPr txBox="1"/>
              <p:nvPr/>
            </p:nvSpPr>
            <p:spPr>
              <a:xfrm>
                <a:off x="3805434" y="797190"/>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250</a:t>
                </a:r>
              </a:p>
            </p:txBody>
          </p:sp>
          <p:sp>
            <p:nvSpPr>
              <p:cNvPr id="27" name="TextBox 26">
                <a:extLst>
                  <a:ext uri="{FF2B5EF4-FFF2-40B4-BE49-F238E27FC236}">
                    <a16:creationId xmlns:a16="http://schemas.microsoft.com/office/drawing/2014/main" id="{F457EE7D-DCB8-8C64-C9FC-BB653375B040}"/>
                  </a:ext>
                </a:extLst>
              </p:cNvPr>
              <p:cNvSpPr txBox="1"/>
              <p:nvPr/>
            </p:nvSpPr>
            <p:spPr>
              <a:xfrm>
                <a:off x="3805434" y="1609923"/>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100</a:t>
                </a:r>
              </a:p>
            </p:txBody>
          </p:sp>
          <p:sp>
            <p:nvSpPr>
              <p:cNvPr id="28" name="TextBox 27">
                <a:extLst>
                  <a:ext uri="{FF2B5EF4-FFF2-40B4-BE49-F238E27FC236}">
                    <a16:creationId xmlns:a16="http://schemas.microsoft.com/office/drawing/2014/main" id="{2F601B21-C0F3-E4FD-9516-6D65E71FA4CC}"/>
                  </a:ext>
                </a:extLst>
              </p:cNvPr>
              <p:cNvSpPr txBox="1"/>
              <p:nvPr/>
            </p:nvSpPr>
            <p:spPr>
              <a:xfrm>
                <a:off x="3805434" y="1339012"/>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150</a:t>
                </a:r>
              </a:p>
            </p:txBody>
          </p:sp>
        </p:grpSp>
        <p:grpSp>
          <p:nvGrpSpPr>
            <p:cNvPr id="34" name="Group 33">
              <a:extLst>
                <a:ext uri="{FF2B5EF4-FFF2-40B4-BE49-F238E27FC236}">
                  <a16:creationId xmlns:a16="http://schemas.microsoft.com/office/drawing/2014/main" id="{3EE87B6D-B140-1265-43D9-EBCACDC1AE05}"/>
                </a:ext>
              </a:extLst>
            </p:cNvPr>
            <p:cNvGrpSpPr/>
            <p:nvPr/>
          </p:nvGrpSpPr>
          <p:grpSpPr>
            <a:xfrm>
              <a:off x="4091374" y="2361813"/>
              <a:ext cx="1441708" cy="420596"/>
              <a:chOff x="1289051" y="2361813"/>
              <a:chExt cx="1441708" cy="420596"/>
            </a:xfrm>
          </p:grpSpPr>
          <p:sp>
            <p:nvSpPr>
              <p:cNvPr id="35" name="TextBox 34">
                <a:extLst>
                  <a:ext uri="{FF2B5EF4-FFF2-40B4-BE49-F238E27FC236}">
                    <a16:creationId xmlns:a16="http://schemas.microsoft.com/office/drawing/2014/main" id="{D64A67FF-C7EE-1A93-A5C3-FBBA167261DA}"/>
                  </a:ext>
                </a:extLst>
              </p:cNvPr>
              <p:cNvSpPr txBox="1"/>
              <p:nvPr/>
            </p:nvSpPr>
            <p:spPr>
              <a:xfrm rot="18900000">
                <a:off x="1289051" y="2361813"/>
                <a:ext cx="37382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WT</a:t>
                </a:r>
              </a:p>
            </p:txBody>
          </p:sp>
          <p:sp>
            <p:nvSpPr>
              <p:cNvPr id="36" name="TextBox 35">
                <a:extLst>
                  <a:ext uri="{FF2B5EF4-FFF2-40B4-BE49-F238E27FC236}">
                    <a16:creationId xmlns:a16="http://schemas.microsoft.com/office/drawing/2014/main" id="{16110FCD-397B-69CD-9E8D-F690FDF3EB3E}"/>
                  </a:ext>
                </a:extLst>
              </p:cNvPr>
              <p:cNvSpPr txBox="1"/>
              <p:nvPr/>
            </p:nvSpPr>
            <p:spPr>
              <a:xfrm rot="18900000">
                <a:off x="1514965" y="2380101"/>
                <a:ext cx="48282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PS19</a:t>
                </a:r>
              </a:p>
            </p:txBody>
          </p:sp>
          <p:sp>
            <p:nvSpPr>
              <p:cNvPr id="37" name="TextBox 36">
                <a:extLst>
                  <a:ext uri="{FF2B5EF4-FFF2-40B4-BE49-F238E27FC236}">
                    <a16:creationId xmlns:a16="http://schemas.microsoft.com/office/drawing/2014/main" id="{A3F7BD94-1842-608A-D86F-8267DB2D833E}"/>
                  </a:ext>
                </a:extLst>
              </p:cNvPr>
              <p:cNvSpPr txBox="1"/>
              <p:nvPr/>
            </p:nvSpPr>
            <p:spPr>
              <a:xfrm rot="18900000">
                <a:off x="1684304" y="2426564"/>
                <a:ext cx="671979"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sp>
            <p:nvSpPr>
              <p:cNvPr id="38" name="TextBox 37">
                <a:extLst>
                  <a:ext uri="{FF2B5EF4-FFF2-40B4-BE49-F238E27FC236}">
                    <a16:creationId xmlns:a16="http://schemas.microsoft.com/office/drawing/2014/main" id="{FDC65C8B-1B31-7AB8-5CE0-BE1E543A67A7}"/>
                  </a:ext>
                </a:extLst>
              </p:cNvPr>
              <p:cNvSpPr txBox="1"/>
              <p:nvPr/>
            </p:nvSpPr>
            <p:spPr>
              <a:xfrm rot="18900000">
                <a:off x="1726958" y="2543882"/>
                <a:ext cx="1003801"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PS19;CK2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grpSp>
      </p:grpSp>
      <p:grpSp>
        <p:nvGrpSpPr>
          <p:cNvPr id="75" name="Group 74">
            <a:extLst>
              <a:ext uri="{FF2B5EF4-FFF2-40B4-BE49-F238E27FC236}">
                <a16:creationId xmlns:a16="http://schemas.microsoft.com/office/drawing/2014/main" id="{CF3D52DF-50E9-D762-B4A7-5E7E4F22E19E}"/>
              </a:ext>
            </a:extLst>
          </p:cNvPr>
          <p:cNvGrpSpPr/>
          <p:nvPr/>
        </p:nvGrpSpPr>
        <p:grpSpPr>
          <a:xfrm>
            <a:off x="1132861" y="4990521"/>
            <a:ext cx="1902744" cy="2191462"/>
            <a:chOff x="863038" y="3641406"/>
            <a:chExt cx="1902744" cy="2191462"/>
          </a:xfrm>
        </p:grpSpPr>
        <p:grpSp>
          <p:nvGrpSpPr>
            <p:cNvPr id="73" name="Group 72">
              <a:extLst>
                <a:ext uri="{FF2B5EF4-FFF2-40B4-BE49-F238E27FC236}">
                  <a16:creationId xmlns:a16="http://schemas.microsoft.com/office/drawing/2014/main" id="{E760B199-D997-71BF-ED57-070EDBD4AFD4}"/>
                </a:ext>
              </a:extLst>
            </p:cNvPr>
            <p:cNvGrpSpPr/>
            <p:nvPr/>
          </p:nvGrpSpPr>
          <p:grpSpPr>
            <a:xfrm>
              <a:off x="863038" y="3641406"/>
              <a:ext cx="1902744" cy="2191462"/>
              <a:chOff x="863038" y="3641406"/>
              <a:chExt cx="1902744" cy="2191462"/>
            </a:xfrm>
          </p:grpSpPr>
          <p:grpSp>
            <p:nvGrpSpPr>
              <p:cNvPr id="68" name="Group 67">
                <a:extLst>
                  <a:ext uri="{FF2B5EF4-FFF2-40B4-BE49-F238E27FC236}">
                    <a16:creationId xmlns:a16="http://schemas.microsoft.com/office/drawing/2014/main" id="{7B162921-CC2A-02F8-EF08-6157969775CB}"/>
                  </a:ext>
                </a:extLst>
              </p:cNvPr>
              <p:cNvGrpSpPr/>
              <p:nvPr/>
            </p:nvGrpSpPr>
            <p:grpSpPr>
              <a:xfrm>
                <a:off x="863038" y="3641406"/>
                <a:ext cx="1902744" cy="2191462"/>
                <a:chOff x="863038" y="3641406"/>
                <a:chExt cx="1902744" cy="2191462"/>
              </a:xfrm>
            </p:grpSpPr>
            <p:pic>
              <p:nvPicPr>
                <p:cNvPr id="13" name="Picture 12">
                  <a:extLst>
                    <a:ext uri="{FF2B5EF4-FFF2-40B4-BE49-F238E27FC236}">
                      <a16:creationId xmlns:a16="http://schemas.microsoft.com/office/drawing/2014/main" id="{A8826439-721A-7064-496D-3ECE1A7BF8FD}"/>
                    </a:ext>
                  </a:extLst>
                </p:cNvPr>
                <p:cNvPicPr>
                  <a:picLocks noChangeAspect="1"/>
                </p:cNvPicPr>
                <p:nvPr/>
              </p:nvPicPr>
              <p:blipFill>
                <a:blip r:embed="rId3">
                  <a:alphaModFix/>
                </a:blip>
                <a:srcRect l="70875" t="6451" r="3642" b="62158"/>
                <a:stretch/>
              </p:blipFill>
              <p:spPr>
                <a:xfrm>
                  <a:off x="1286633" y="3641406"/>
                  <a:ext cx="1479149" cy="1761499"/>
                </a:xfrm>
                <a:prstGeom prst="rect">
                  <a:avLst/>
                </a:prstGeom>
              </p:spPr>
            </p:pic>
            <p:sp>
              <p:nvSpPr>
                <p:cNvPr id="39" name="TextBox 38">
                  <a:extLst>
                    <a:ext uri="{FF2B5EF4-FFF2-40B4-BE49-F238E27FC236}">
                      <a16:creationId xmlns:a16="http://schemas.microsoft.com/office/drawing/2014/main" id="{8194AE8B-938E-520E-E72F-57ED63A451A4}"/>
                    </a:ext>
                  </a:extLst>
                </p:cNvPr>
                <p:cNvSpPr txBox="1"/>
                <p:nvPr/>
              </p:nvSpPr>
              <p:spPr>
                <a:xfrm rot="16200000">
                  <a:off x="204937" y="4437828"/>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Distance traveled (m)</a:t>
                  </a:r>
                  <a:endParaRPr lang="en-US" sz="1000" baseline="30000" dirty="0">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45FA0EC7-92FF-8441-56BD-8EBF5247E7F9}"/>
                    </a:ext>
                  </a:extLst>
                </p:cNvPr>
                <p:cNvGrpSpPr/>
                <p:nvPr/>
              </p:nvGrpSpPr>
              <p:grpSpPr>
                <a:xfrm>
                  <a:off x="1044147" y="3844317"/>
                  <a:ext cx="319318" cy="1591058"/>
                  <a:chOff x="1232100" y="3923633"/>
                  <a:chExt cx="319318" cy="1591058"/>
                </a:xfrm>
              </p:grpSpPr>
              <p:sp>
                <p:nvSpPr>
                  <p:cNvPr id="41" name="TextBox 40">
                    <a:extLst>
                      <a:ext uri="{FF2B5EF4-FFF2-40B4-BE49-F238E27FC236}">
                        <a16:creationId xmlns:a16="http://schemas.microsoft.com/office/drawing/2014/main" id="{B2C7FD67-FDED-67FE-B081-7B8587921399}"/>
                      </a:ext>
                    </a:extLst>
                  </p:cNvPr>
                  <p:cNvSpPr txBox="1"/>
                  <p:nvPr/>
                </p:nvSpPr>
                <p:spPr>
                  <a:xfrm>
                    <a:off x="1299426" y="5276164"/>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42" name="TextBox 41">
                    <a:extLst>
                      <a:ext uri="{FF2B5EF4-FFF2-40B4-BE49-F238E27FC236}">
                        <a16:creationId xmlns:a16="http://schemas.microsoft.com/office/drawing/2014/main" id="{4D69075C-FE84-7593-2294-A0B6B5D0538B}"/>
                      </a:ext>
                    </a:extLst>
                  </p:cNvPr>
                  <p:cNvSpPr txBox="1"/>
                  <p:nvPr/>
                </p:nvSpPr>
                <p:spPr>
                  <a:xfrm>
                    <a:off x="1299426" y="5005657"/>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a:t>
                    </a:r>
                  </a:p>
                </p:txBody>
              </p:sp>
              <p:sp>
                <p:nvSpPr>
                  <p:cNvPr id="43" name="TextBox 42">
                    <a:extLst>
                      <a:ext uri="{FF2B5EF4-FFF2-40B4-BE49-F238E27FC236}">
                        <a16:creationId xmlns:a16="http://schemas.microsoft.com/office/drawing/2014/main" id="{F5DC3865-6B60-36B5-A031-8551E14753C9}"/>
                      </a:ext>
                    </a:extLst>
                  </p:cNvPr>
                  <p:cNvSpPr txBox="1"/>
                  <p:nvPr/>
                </p:nvSpPr>
                <p:spPr>
                  <a:xfrm>
                    <a:off x="1299426" y="4464645"/>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6</a:t>
                    </a:r>
                  </a:p>
                </p:txBody>
              </p:sp>
              <p:sp>
                <p:nvSpPr>
                  <p:cNvPr id="44" name="TextBox 43">
                    <a:extLst>
                      <a:ext uri="{FF2B5EF4-FFF2-40B4-BE49-F238E27FC236}">
                        <a16:creationId xmlns:a16="http://schemas.microsoft.com/office/drawing/2014/main" id="{78CFA8DB-6DC0-FBAD-196F-9BA84CB9265D}"/>
                      </a:ext>
                    </a:extLst>
                  </p:cNvPr>
                  <p:cNvSpPr txBox="1"/>
                  <p:nvPr/>
                </p:nvSpPr>
                <p:spPr>
                  <a:xfrm>
                    <a:off x="1299426" y="4194139"/>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8</a:t>
                    </a:r>
                  </a:p>
                </p:txBody>
              </p:sp>
              <p:sp>
                <p:nvSpPr>
                  <p:cNvPr id="45" name="TextBox 44">
                    <a:extLst>
                      <a:ext uri="{FF2B5EF4-FFF2-40B4-BE49-F238E27FC236}">
                        <a16:creationId xmlns:a16="http://schemas.microsoft.com/office/drawing/2014/main" id="{F3FC8E1D-2C56-35FB-97F9-13CE1F55085A}"/>
                      </a:ext>
                    </a:extLst>
                  </p:cNvPr>
                  <p:cNvSpPr txBox="1"/>
                  <p:nvPr/>
                </p:nvSpPr>
                <p:spPr>
                  <a:xfrm>
                    <a:off x="1299426" y="4735151"/>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a:t>
                    </a:r>
                  </a:p>
                </p:txBody>
              </p:sp>
              <p:sp>
                <p:nvSpPr>
                  <p:cNvPr id="46" name="TextBox 45">
                    <a:extLst>
                      <a:ext uri="{FF2B5EF4-FFF2-40B4-BE49-F238E27FC236}">
                        <a16:creationId xmlns:a16="http://schemas.microsoft.com/office/drawing/2014/main" id="{E0487918-DA6F-B8F9-8E07-9131CD115097}"/>
                      </a:ext>
                    </a:extLst>
                  </p:cNvPr>
                  <p:cNvSpPr txBox="1"/>
                  <p:nvPr/>
                </p:nvSpPr>
                <p:spPr>
                  <a:xfrm>
                    <a:off x="1232100" y="3923633"/>
                    <a:ext cx="319318"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a:t>
                    </a:r>
                  </a:p>
                </p:txBody>
              </p:sp>
            </p:grpSp>
            <p:grpSp>
              <p:nvGrpSpPr>
                <p:cNvPr id="48" name="Group 47">
                  <a:extLst>
                    <a:ext uri="{FF2B5EF4-FFF2-40B4-BE49-F238E27FC236}">
                      <a16:creationId xmlns:a16="http://schemas.microsoft.com/office/drawing/2014/main" id="{1DCEFE99-F31A-83F0-39B8-6CE91A5A3598}"/>
                    </a:ext>
                  </a:extLst>
                </p:cNvPr>
                <p:cNvGrpSpPr/>
                <p:nvPr/>
              </p:nvGrpSpPr>
              <p:grpSpPr>
                <a:xfrm>
                  <a:off x="1286592" y="5412272"/>
                  <a:ext cx="1441708" cy="420596"/>
                  <a:chOff x="1289051" y="2361813"/>
                  <a:chExt cx="1441708" cy="420596"/>
                </a:xfrm>
              </p:grpSpPr>
              <p:sp>
                <p:nvSpPr>
                  <p:cNvPr id="49" name="TextBox 48">
                    <a:extLst>
                      <a:ext uri="{FF2B5EF4-FFF2-40B4-BE49-F238E27FC236}">
                        <a16:creationId xmlns:a16="http://schemas.microsoft.com/office/drawing/2014/main" id="{C5BBF4B1-0566-4D21-2FC0-9C83B20CCE37}"/>
                      </a:ext>
                    </a:extLst>
                  </p:cNvPr>
                  <p:cNvSpPr txBox="1"/>
                  <p:nvPr/>
                </p:nvSpPr>
                <p:spPr>
                  <a:xfrm rot="18900000">
                    <a:off x="1289051" y="2361813"/>
                    <a:ext cx="37382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WT</a:t>
                    </a:r>
                  </a:p>
                </p:txBody>
              </p:sp>
              <p:sp>
                <p:nvSpPr>
                  <p:cNvPr id="50" name="TextBox 49">
                    <a:extLst>
                      <a:ext uri="{FF2B5EF4-FFF2-40B4-BE49-F238E27FC236}">
                        <a16:creationId xmlns:a16="http://schemas.microsoft.com/office/drawing/2014/main" id="{E5ACE396-58F2-AAE4-3930-367408A087D6}"/>
                      </a:ext>
                    </a:extLst>
                  </p:cNvPr>
                  <p:cNvSpPr txBox="1"/>
                  <p:nvPr/>
                </p:nvSpPr>
                <p:spPr>
                  <a:xfrm rot="18900000">
                    <a:off x="1514965" y="2380101"/>
                    <a:ext cx="48282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PS19</a:t>
                    </a:r>
                  </a:p>
                </p:txBody>
              </p:sp>
              <p:sp>
                <p:nvSpPr>
                  <p:cNvPr id="51" name="TextBox 50">
                    <a:extLst>
                      <a:ext uri="{FF2B5EF4-FFF2-40B4-BE49-F238E27FC236}">
                        <a16:creationId xmlns:a16="http://schemas.microsoft.com/office/drawing/2014/main" id="{203FCB72-92A6-C893-55CD-BCEDB4DC32D0}"/>
                      </a:ext>
                    </a:extLst>
                  </p:cNvPr>
                  <p:cNvSpPr txBox="1"/>
                  <p:nvPr/>
                </p:nvSpPr>
                <p:spPr>
                  <a:xfrm rot="18900000">
                    <a:off x="1684304" y="2426564"/>
                    <a:ext cx="671979"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sp>
                <p:nvSpPr>
                  <p:cNvPr id="52" name="TextBox 51">
                    <a:extLst>
                      <a:ext uri="{FF2B5EF4-FFF2-40B4-BE49-F238E27FC236}">
                        <a16:creationId xmlns:a16="http://schemas.microsoft.com/office/drawing/2014/main" id="{42752AB2-3B38-908A-7771-0FEC41209CD2}"/>
                      </a:ext>
                    </a:extLst>
                  </p:cNvPr>
                  <p:cNvSpPr txBox="1"/>
                  <p:nvPr/>
                </p:nvSpPr>
                <p:spPr>
                  <a:xfrm rot="18900000">
                    <a:off x="1726958" y="2543882"/>
                    <a:ext cx="1003801"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PS19;CK2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grpSp>
          </p:grpSp>
          <p:sp>
            <p:nvSpPr>
              <p:cNvPr id="72" name="Rectangle 71">
                <a:extLst>
                  <a:ext uri="{FF2B5EF4-FFF2-40B4-BE49-F238E27FC236}">
                    <a16:creationId xmlns:a16="http://schemas.microsoft.com/office/drawing/2014/main" id="{A296A8EA-5ACF-6322-F871-550DCDFA7588}"/>
                  </a:ext>
                </a:extLst>
              </p:cNvPr>
              <p:cNvSpPr/>
              <p:nvPr/>
            </p:nvSpPr>
            <p:spPr>
              <a:xfrm>
                <a:off x="1498881" y="3659262"/>
                <a:ext cx="643825" cy="1671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1" name="Google Shape;66;p14">
              <a:extLst>
                <a:ext uri="{FF2B5EF4-FFF2-40B4-BE49-F238E27FC236}">
                  <a16:creationId xmlns:a16="http://schemas.microsoft.com/office/drawing/2014/main" id="{EDA11430-DC43-5D75-E39F-37BD7AC89863}"/>
                </a:ext>
              </a:extLst>
            </p:cNvPr>
            <p:cNvSpPr txBox="1"/>
            <p:nvPr/>
          </p:nvSpPr>
          <p:spPr>
            <a:xfrm>
              <a:off x="1492167" y="3655191"/>
              <a:ext cx="531973"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sp>
          <p:nvSpPr>
            <p:cNvPr id="74" name="Google Shape;66;p14">
              <a:extLst>
                <a:ext uri="{FF2B5EF4-FFF2-40B4-BE49-F238E27FC236}">
                  <a16:creationId xmlns:a16="http://schemas.microsoft.com/office/drawing/2014/main" id="{26430FB2-3F97-9911-08EA-C9DAE940D98A}"/>
                </a:ext>
              </a:extLst>
            </p:cNvPr>
            <p:cNvSpPr txBox="1"/>
            <p:nvPr/>
          </p:nvSpPr>
          <p:spPr>
            <a:xfrm>
              <a:off x="1871587" y="3655191"/>
              <a:ext cx="531973"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grpSp>
      <p:grpSp>
        <p:nvGrpSpPr>
          <p:cNvPr id="80" name="Group 79">
            <a:extLst>
              <a:ext uri="{FF2B5EF4-FFF2-40B4-BE49-F238E27FC236}">
                <a16:creationId xmlns:a16="http://schemas.microsoft.com/office/drawing/2014/main" id="{68D45482-19DE-DEAF-354D-CD9BCED292CD}"/>
              </a:ext>
            </a:extLst>
          </p:cNvPr>
          <p:cNvGrpSpPr/>
          <p:nvPr/>
        </p:nvGrpSpPr>
        <p:grpSpPr>
          <a:xfrm>
            <a:off x="3866080" y="5128842"/>
            <a:ext cx="2001151" cy="2053141"/>
            <a:chOff x="3596257" y="3779727"/>
            <a:chExt cx="2001151" cy="2053141"/>
          </a:xfrm>
        </p:grpSpPr>
        <p:grpSp>
          <p:nvGrpSpPr>
            <p:cNvPr id="77" name="Group 76">
              <a:extLst>
                <a:ext uri="{FF2B5EF4-FFF2-40B4-BE49-F238E27FC236}">
                  <a16:creationId xmlns:a16="http://schemas.microsoft.com/office/drawing/2014/main" id="{DA7C38C0-3027-B1A3-9CEE-8DE26D9ADA3A}"/>
                </a:ext>
              </a:extLst>
            </p:cNvPr>
            <p:cNvGrpSpPr/>
            <p:nvPr/>
          </p:nvGrpSpPr>
          <p:grpSpPr>
            <a:xfrm>
              <a:off x="3596257" y="3779727"/>
              <a:ext cx="2001151" cy="2053141"/>
              <a:chOff x="3596257" y="3779727"/>
              <a:chExt cx="2001151" cy="2053141"/>
            </a:xfrm>
          </p:grpSpPr>
          <p:grpSp>
            <p:nvGrpSpPr>
              <p:cNvPr id="67" name="Group 66">
                <a:extLst>
                  <a:ext uri="{FF2B5EF4-FFF2-40B4-BE49-F238E27FC236}">
                    <a16:creationId xmlns:a16="http://schemas.microsoft.com/office/drawing/2014/main" id="{03F78ACD-37A6-7E77-142C-58B9A39D4F49}"/>
                  </a:ext>
                </a:extLst>
              </p:cNvPr>
              <p:cNvGrpSpPr/>
              <p:nvPr/>
            </p:nvGrpSpPr>
            <p:grpSpPr>
              <a:xfrm>
                <a:off x="3596257" y="3779727"/>
                <a:ext cx="2001151" cy="2053141"/>
                <a:chOff x="3596257" y="3779727"/>
                <a:chExt cx="2001151" cy="2053141"/>
              </a:xfrm>
            </p:grpSpPr>
            <p:pic>
              <p:nvPicPr>
                <p:cNvPr id="14" name="Picture 13">
                  <a:extLst>
                    <a:ext uri="{FF2B5EF4-FFF2-40B4-BE49-F238E27FC236}">
                      <a16:creationId xmlns:a16="http://schemas.microsoft.com/office/drawing/2014/main" id="{89F3726A-BB66-D4E6-0EF7-8316FD1D6A94}"/>
                    </a:ext>
                  </a:extLst>
                </p:cNvPr>
                <p:cNvPicPr>
                  <a:picLocks noChangeAspect="1"/>
                </p:cNvPicPr>
                <p:nvPr/>
              </p:nvPicPr>
              <p:blipFill>
                <a:blip r:embed="rId3">
                  <a:alphaModFix/>
                </a:blip>
                <a:srcRect l="10181" t="9900" r="63017" b="62257"/>
                <a:stretch/>
              </p:blipFill>
              <p:spPr>
                <a:xfrm>
                  <a:off x="4041647" y="3840480"/>
                  <a:ext cx="1555761" cy="1562425"/>
                </a:xfrm>
                <a:prstGeom prst="rect">
                  <a:avLst/>
                </a:prstGeom>
              </p:spPr>
            </p:pic>
            <p:grpSp>
              <p:nvGrpSpPr>
                <p:cNvPr id="53" name="Group 52">
                  <a:extLst>
                    <a:ext uri="{FF2B5EF4-FFF2-40B4-BE49-F238E27FC236}">
                      <a16:creationId xmlns:a16="http://schemas.microsoft.com/office/drawing/2014/main" id="{68B21B82-AA07-0F93-D77B-227E09D68090}"/>
                    </a:ext>
                  </a:extLst>
                </p:cNvPr>
                <p:cNvGrpSpPr/>
                <p:nvPr/>
              </p:nvGrpSpPr>
              <p:grpSpPr>
                <a:xfrm>
                  <a:off x="4089758" y="5412272"/>
                  <a:ext cx="1441708" cy="420596"/>
                  <a:chOff x="1289051" y="2361813"/>
                  <a:chExt cx="1441708" cy="420596"/>
                </a:xfrm>
              </p:grpSpPr>
              <p:sp>
                <p:nvSpPr>
                  <p:cNvPr id="54" name="TextBox 53">
                    <a:extLst>
                      <a:ext uri="{FF2B5EF4-FFF2-40B4-BE49-F238E27FC236}">
                        <a16:creationId xmlns:a16="http://schemas.microsoft.com/office/drawing/2014/main" id="{6F745EF8-77F2-2704-FFF6-8CB4EF3125C1}"/>
                      </a:ext>
                    </a:extLst>
                  </p:cNvPr>
                  <p:cNvSpPr txBox="1"/>
                  <p:nvPr/>
                </p:nvSpPr>
                <p:spPr>
                  <a:xfrm rot="18900000">
                    <a:off x="1289051" y="2361813"/>
                    <a:ext cx="373820"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WT</a:t>
                    </a:r>
                  </a:p>
                </p:txBody>
              </p:sp>
              <p:sp>
                <p:nvSpPr>
                  <p:cNvPr id="55" name="TextBox 54">
                    <a:extLst>
                      <a:ext uri="{FF2B5EF4-FFF2-40B4-BE49-F238E27FC236}">
                        <a16:creationId xmlns:a16="http://schemas.microsoft.com/office/drawing/2014/main" id="{287FBC94-9B75-ED77-B81C-82BCED3F2BB9}"/>
                      </a:ext>
                    </a:extLst>
                  </p:cNvPr>
                  <p:cNvSpPr txBox="1"/>
                  <p:nvPr/>
                </p:nvSpPr>
                <p:spPr>
                  <a:xfrm rot="18900000">
                    <a:off x="1514965" y="2380101"/>
                    <a:ext cx="48282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PS19</a:t>
                    </a:r>
                  </a:p>
                </p:txBody>
              </p:sp>
              <p:sp>
                <p:nvSpPr>
                  <p:cNvPr id="56" name="TextBox 55">
                    <a:extLst>
                      <a:ext uri="{FF2B5EF4-FFF2-40B4-BE49-F238E27FC236}">
                        <a16:creationId xmlns:a16="http://schemas.microsoft.com/office/drawing/2014/main" id="{3D6F8AAA-6557-B2B4-AAF0-F5084B37F8B8}"/>
                      </a:ext>
                    </a:extLst>
                  </p:cNvPr>
                  <p:cNvSpPr txBox="1"/>
                  <p:nvPr/>
                </p:nvSpPr>
                <p:spPr>
                  <a:xfrm rot="18900000">
                    <a:off x="1684304" y="2426564"/>
                    <a:ext cx="671979"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sp>
                <p:nvSpPr>
                  <p:cNvPr id="57" name="TextBox 56">
                    <a:extLst>
                      <a:ext uri="{FF2B5EF4-FFF2-40B4-BE49-F238E27FC236}">
                        <a16:creationId xmlns:a16="http://schemas.microsoft.com/office/drawing/2014/main" id="{E0E8FA8E-D01D-4650-5A73-91D81D22D995}"/>
                      </a:ext>
                    </a:extLst>
                  </p:cNvPr>
                  <p:cNvSpPr txBox="1"/>
                  <p:nvPr/>
                </p:nvSpPr>
                <p:spPr>
                  <a:xfrm rot="18900000">
                    <a:off x="1726958" y="2543882"/>
                    <a:ext cx="1003801"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PS19;CK2</a:t>
                    </a:r>
                    <a:r>
                      <a:rPr lang="el-GR" sz="950" dirty="0">
                        <a:latin typeface="Arial" panose="020B0604020202020204" pitchFamily="34" charset="0"/>
                        <a:cs typeface="Arial" panose="020B0604020202020204" pitchFamily="34" charset="0"/>
                      </a:rPr>
                      <a:t>α</a:t>
                    </a:r>
                    <a:r>
                      <a:rPr lang="en-US" sz="950" dirty="0">
                        <a:latin typeface="Arial" panose="020B0604020202020204" pitchFamily="34" charset="0"/>
                        <a:cs typeface="Arial" panose="020B0604020202020204" pitchFamily="34" charset="0"/>
                      </a:rPr>
                      <a:t>’</a:t>
                    </a:r>
                    <a:r>
                      <a:rPr lang="en-US" sz="950" baseline="30000" dirty="0">
                        <a:latin typeface="Arial" panose="020B0604020202020204" pitchFamily="34" charset="0"/>
                        <a:cs typeface="Arial" panose="020B0604020202020204" pitchFamily="34" charset="0"/>
                      </a:rPr>
                      <a:t>(+/-)</a:t>
                    </a:r>
                  </a:p>
                </p:txBody>
              </p:sp>
            </p:grpSp>
            <p:grpSp>
              <p:nvGrpSpPr>
                <p:cNvPr id="65" name="Group 64">
                  <a:extLst>
                    <a:ext uri="{FF2B5EF4-FFF2-40B4-BE49-F238E27FC236}">
                      <a16:creationId xmlns:a16="http://schemas.microsoft.com/office/drawing/2014/main" id="{85B32587-798A-8E29-C2E3-13C14913DF10}"/>
                    </a:ext>
                  </a:extLst>
                </p:cNvPr>
                <p:cNvGrpSpPr/>
                <p:nvPr/>
              </p:nvGrpSpPr>
              <p:grpSpPr>
                <a:xfrm>
                  <a:off x="3745143" y="3846530"/>
                  <a:ext cx="386644" cy="1593083"/>
                  <a:chOff x="3767265" y="3846530"/>
                  <a:chExt cx="386644" cy="1593083"/>
                </a:xfrm>
              </p:grpSpPr>
              <p:sp>
                <p:nvSpPr>
                  <p:cNvPr id="59" name="TextBox 58">
                    <a:extLst>
                      <a:ext uri="{FF2B5EF4-FFF2-40B4-BE49-F238E27FC236}">
                        <a16:creationId xmlns:a16="http://schemas.microsoft.com/office/drawing/2014/main" id="{61069C7C-CD10-0091-68B2-4F49932731B9}"/>
                      </a:ext>
                    </a:extLst>
                  </p:cNvPr>
                  <p:cNvSpPr txBox="1"/>
                  <p:nvPr/>
                </p:nvSpPr>
                <p:spPr>
                  <a:xfrm>
                    <a:off x="3901917" y="5201086"/>
                    <a:ext cx="251992"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0</a:t>
                    </a:r>
                  </a:p>
                </p:txBody>
              </p:sp>
              <p:sp>
                <p:nvSpPr>
                  <p:cNvPr id="60" name="TextBox 59">
                    <a:extLst>
                      <a:ext uri="{FF2B5EF4-FFF2-40B4-BE49-F238E27FC236}">
                        <a16:creationId xmlns:a16="http://schemas.microsoft.com/office/drawing/2014/main" id="{8591A2F8-E376-DA52-8C04-E43BD74BB6D8}"/>
                      </a:ext>
                    </a:extLst>
                  </p:cNvPr>
                  <p:cNvSpPr txBox="1"/>
                  <p:nvPr/>
                </p:nvSpPr>
                <p:spPr>
                  <a:xfrm>
                    <a:off x="3767265" y="4862447"/>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100</a:t>
                    </a:r>
                  </a:p>
                </p:txBody>
              </p:sp>
              <p:sp>
                <p:nvSpPr>
                  <p:cNvPr id="62" name="TextBox 61">
                    <a:extLst>
                      <a:ext uri="{FF2B5EF4-FFF2-40B4-BE49-F238E27FC236}">
                        <a16:creationId xmlns:a16="http://schemas.microsoft.com/office/drawing/2014/main" id="{B4743A04-CC1E-493B-ECA0-BBDC49701E3D}"/>
                      </a:ext>
                    </a:extLst>
                  </p:cNvPr>
                  <p:cNvSpPr txBox="1"/>
                  <p:nvPr/>
                </p:nvSpPr>
                <p:spPr>
                  <a:xfrm>
                    <a:off x="3767265" y="3846530"/>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400</a:t>
                    </a:r>
                  </a:p>
                </p:txBody>
              </p:sp>
              <p:sp>
                <p:nvSpPr>
                  <p:cNvPr id="63" name="TextBox 62">
                    <a:extLst>
                      <a:ext uri="{FF2B5EF4-FFF2-40B4-BE49-F238E27FC236}">
                        <a16:creationId xmlns:a16="http://schemas.microsoft.com/office/drawing/2014/main" id="{5932352C-64C4-7385-EA89-B8A53A7BB93E}"/>
                      </a:ext>
                    </a:extLst>
                  </p:cNvPr>
                  <p:cNvSpPr txBox="1"/>
                  <p:nvPr/>
                </p:nvSpPr>
                <p:spPr>
                  <a:xfrm>
                    <a:off x="3767265" y="4523808"/>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200</a:t>
                    </a:r>
                  </a:p>
                </p:txBody>
              </p:sp>
              <p:sp>
                <p:nvSpPr>
                  <p:cNvPr id="64" name="TextBox 63">
                    <a:extLst>
                      <a:ext uri="{FF2B5EF4-FFF2-40B4-BE49-F238E27FC236}">
                        <a16:creationId xmlns:a16="http://schemas.microsoft.com/office/drawing/2014/main" id="{B3A41055-E16D-C21A-897E-0DD0C037D235}"/>
                      </a:ext>
                    </a:extLst>
                  </p:cNvPr>
                  <p:cNvSpPr txBox="1"/>
                  <p:nvPr/>
                </p:nvSpPr>
                <p:spPr>
                  <a:xfrm>
                    <a:off x="3767265" y="4185169"/>
                    <a:ext cx="386644" cy="238527"/>
                  </a:xfrm>
                  <a:prstGeom prst="rect">
                    <a:avLst/>
                  </a:prstGeom>
                  <a:noFill/>
                </p:spPr>
                <p:txBody>
                  <a:bodyPr wrap="none" rtlCol="0">
                    <a:spAutoFit/>
                  </a:bodyPr>
                  <a:lstStyle/>
                  <a:p>
                    <a:r>
                      <a:rPr lang="en-US" sz="950" dirty="0">
                        <a:latin typeface="Arial" panose="020B0604020202020204" pitchFamily="34" charset="0"/>
                        <a:cs typeface="Arial" panose="020B0604020202020204" pitchFamily="34" charset="0"/>
                      </a:rPr>
                      <a:t>300</a:t>
                    </a:r>
                  </a:p>
                </p:txBody>
              </p:sp>
            </p:grpSp>
            <p:sp>
              <p:nvSpPr>
                <p:cNvPr id="66" name="TextBox 65">
                  <a:extLst>
                    <a:ext uri="{FF2B5EF4-FFF2-40B4-BE49-F238E27FC236}">
                      <a16:creationId xmlns:a16="http://schemas.microsoft.com/office/drawing/2014/main" id="{AFCE26AA-E4F5-12C5-A106-182EE1E0E103}"/>
                    </a:ext>
                  </a:extLst>
                </p:cNvPr>
                <p:cNvSpPr txBox="1"/>
                <p:nvPr/>
              </p:nvSpPr>
              <p:spPr>
                <a:xfrm rot="16200000">
                  <a:off x="2938156" y="4437828"/>
                  <a:ext cx="1562424"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Distance traveled (m)</a:t>
                  </a:r>
                  <a:endParaRPr lang="en-US" sz="1000" baseline="30000" dirty="0">
                    <a:latin typeface="Arial" panose="020B0604020202020204" pitchFamily="34" charset="0"/>
                    <a:cs typeface="Arial" panose="020B0604020202020204" pitchFamily="34" charset="0"/>
                  </a:endParaRPr>
                </a:p>
              </p:txBody>
            </p:sp>
          </p:grpSp>
          <p:sp>
            <p:nvSpPr>
              <p:cNvPr id="76" name="Rectangle 75">
                <a:extLst>
                  <a:ext uri="{FF2B5EF4-FFF2-40B4-BE49-F238E27FC236}">
                    <a16:creationId xmlns:a16="http://schemas.microsoft.com/office/drawing/2014/main" id="{8C31FD67-D672-938F-EC95-A9AA36E2624C}"/>
                  </a:ext>
                </a:extLst>
              </p:cNvPr>
              <p:cNvSpPr/>
              <p:nvPr/>
            </p:nvSpPr>
            <p:spPr>
              <a:xfrm>
                <a:off x="4302047" y="3959487"/>
                <a:ext cx="793368" cy="165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8" name="Google Shape;66;p14">
              <a:extLst>
                <a:ext uri="{FF2B5EF4-FFF2-40B4-BE49-F238E27FC236}">
                  <a16:creationId xmlns:a16="http://schemas.microsoft.com/office/drawing/2014/main" id="{09CD5BD1-48B7-67E4-0EE2-3F593A425510}"/>
                </a:ext>
              </a:extLst>
            </p:cNvPr>
            <p:cNvSpPr txBox="1"/>
            <p:nvPr/>
          </p:nvSpPr>
          <p:spPr>
            <a:xfrm>
              <a:off x="4315609" y="3920863"/>
              <a:ext cx="531973"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sp>
          <p:nvSpPr>
            <p:cNvPr id="79" name="Google Shape;66;p14">
              <a:extLst>
                <a:ext uri="{FF2B5EF4-FFF2-40B4-BE49-F238E27FC236}">
                  <a16:creationId xmlns:a16="http://schemas.microsoft.com/office/drawing/2014/main" id="{50CCE986-324E-A63C-A6ED-A4B508F97B2F}"/>
                </a:ext>
              </a:extLst>
            </p:cNvPr>
            <p:cNvSpPr txBox="1"/>
            <p:nvPr/>
          </p:nvSpPr>
          <p:spPr>
            <a:xfrm>
              <a:off x="4657195" y="3920863"/>
              <a:ext cx="531973" cy="397793"/>
            </a:xfrm>
            <a:prstGeom prst="rect">
              <a:avLst/>
            </a:prstGeom>
            <a:noFill/>
            <a:ln>
              <a:noFill/>
            </a:ln>
          </p:spPr>
          <p:txBody>
            <a:bodyPr spcFirstLastPara="1" wrap="square" lIns="84419" tIns="84419" rIns="84419" bIns="84419" anchor="t" anchorCtr="0">
              <a:spAutoFit/>
            </a:bodyPr>
            <a:lstStyle/>
            <a:p>
              <a:r>
                <a:rPr lang="en" sz="1477" b="1" dirty="0">
                  <a:latin typeface="Arial" panose="020B0604020202020204" pitchFamily="34" charset="0"/>
                  <a:cs typeface="Arial" panose="020B0604020202020204" pitchFamily="34" charset="0"/>
                </a:rPr>
                <a:t>**</a:t>
              </a:r>
              <a:endParaRPr sz="1477" b="1" dirty="0">
                <a:latin typeface="Arial" panose="020B0604020202020204" pitchFamily="34" charset="0"/>
                <a:cs typeface="Arial" panose="020B0604020202020204" pitchFamily="34" charset="0"/>
              </a:endParaRPr>
            </a:p>
          </p:txBody>
        </p:sp>
      </p:grpSp>
      <p:sp>
        <p:nvSpPr>
          <p:cNvPr id="40" name="TextBox 39">
            <a:extLst>
              <a:ext uri="{FF2B5EF4-FFF2-40B4-BE49-F238E27FC236}">
                <a16:creationId xmlns:a16="http://schemas.microsoft.com/office/drawing/2014/main" id="{6FA040E5-AED4-1054-F4CF-CFC112D6FD72}"/>
              </a:ext>
            </a:extLst>
          </p:cNvPr>
          <p:cNvSpPr txBox="1"/>
          <p:nvPr/>
        </p:nvSpPr>
        <p:spPr>
          <a:xfrm>
            <a:off x="191530" y="7638142"/>
            <a:ext cx="6474940" cy="138499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6. Symptomatic PS19 demonstrates decreased movement on Barnes Maze, but hyperactive phenotype in open field. (A-B)</a:t>
            </a:r>
            <a:r>
              <a:rPr lang="en-US" sz="1200" dirty="0">
                <a:latin typeface="Arial" panose="020B0604020202020204" pitchFamily="34" charset="0"/>
                <a:cs typeface="Arial" panose="020B0604020202020204" pitchFamily="34" charset="0"/>
              </a:rPr>
              <a:t> Distance traveled in prodromal and symptomatic mice during the probe phase of Barnes Maze. </a:t>
            </a:r>
            <a:r>
              <a:rPr lang="en-US" sz="1200" b="1" dirty="0">
                <a:latin typeface="Arial" panose="020B0604020202020204" pitchFamily="34" charset="0"/>
                <a:cs typeface="Arial" panose="020B0604020202020204" pitchFamily="34" charset="0"/>
              </a:rPr>
              <a:t>(C-D) </a:t>
            </a:r>
            <a:r>
              <a:rPr lang="en-US" sz="1200" dirty="0">
                <a:latin typeface="Arial" panose="020B0604020202020204" pitchFamily="34" charset="0"/>
                <a:cs typeface="Arial" panose="020B0604020202020204" pitchFamily="34" charset="0"/>
              </a:rPr>
              <a:t>Distance traveled by prodromal and symptomatic mice during 1 hour in an open field arena. Data are shown as mean ± SEM (n=10-12 mice/genotype, outliers removed using ROUT (Q=1%). Statistical analyses were conducted using One-Way ANOVA with Tukey’s post-hoc analysis. *p&lt;0.05, **p&lt;0.01, ***p&lt;0.001, ****p&lt;0.0001.</a:t>
            </a:r>
          </a:p>
        </p:txBody>
      </p:sp>
    </p:spTree>
    <p:extLst>
      <p:ext uri="{BB962C8B-B14F-4D97-AF65-F5344CB8AC3E}">
        <p14:creationId xmlns:p14="http://schemas.microsoft.com/office/powerpoint/2010/main" val="1426344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8DCB4A-A150-3BE0-BA79-9B13CB36D0BE}"/>
              </a:ext>
            </a:extLst>
          </p:cNvPr>
          <p:cNvSpPr txBox="1"/>
          <p:nvPr/>
        </p:nvSpPr>
        <p:spPr>
          <a:xfrm>
            <a:off x="2379682" y="9194800"/>
            <a:ext cx="265614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Supplementary Figure 7</a:t>
            </a:r>
          </a:p>
        </p:txBody>
      </p:sp>
      <p:sp>
        <p:nvSpPr>
          <p:cNvPr id="21" name="Google Shape;135;p15">
            <a:extLst>
              <a:ext uri="{FF2B5EF4-FFF2-40B4-BE49-F238E27FC236}">
                <a16:creationId xmlns:a16="http://schemas.microsoft.com/office/drawing/2014/main" id="{D129B5A0-2107-6EC8-E23C-ED1B8F2FA585}"/>
              </a:ext>
            </a:extLst>
          </p:cNvPr>
          <p:cNvSpPr txBox="1"/>
          <p:nvPr/>
        </p:nvSpPr>
        <p:spPr>
          <a:xfrm>
            <a:off x="182214" y="1903751"/>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A)</a:t>
            </a:r>
            <a:endParaRPr sz="1600" b="1" dirty="0">
              <a:solidFill>
                <a:srgbClr val="000000"/>
              </a:solidFill>
              <a:latin typeface="Arial" panose="020B0604020202020204" pitchFamily="34" charset="0"/>
              <a:cs typeface="Arial" panose="020B0604020202020204" pitchFamily="34" charset="0"/>
            </a:endParaRPr>
          </a:p>
        </p:txBody>
      </p:sp>
      <p:pic>
        <p:nvPicPr>
          <p:cNvPr id="50" name="Picture 49" descr="A close-up of a brain&#10;&#10;AI-generated content may be incorrect.">
            <a:extLst>
              <a:ext uri="{FF2B5EF4-FFF2-40B4-BE49-F238E27FC236}">
                <a16:creationId xmlns:a16="http://schemas.microsoft.com/office/drawing/2014/main" id="{7503891F-BC86-C3BA-A2D7-44DE0AACD0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0614" y="4530920"/>
            <a:ext cx="1576597" cy="1819656"/>
          </a:xfrm>
          <a:prstGeom prst="rect">
            <a:avLst/>
          </a:prstGeom>
        </p:spPr>
      </p:pic>
      <p:pic>
        <p:nvPicPr>
          <p:cNvPr id="52" name="Picture 51" descr="A close-up of a blue and white speckled surface&#10;&#10;AI-generated content may be incorrect.">
            <a:extLst>
              <a:ext uri="{FF2B5EF4-FFF2-40B4-BE49-F238E27FC236}">
                <a16:creationId xmlns:a16="http://schemas.microsoft.com/office/drawing/2014/main" id="{1B2D1322-C9F7-1DF2-0747-7DD08D74164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3779" y="2448589"/>
            <a:ext cx="1576597" cy="1819656"/>
          </a:xfrm>
          <a:prstGeom prst="rect">
            <a:avLst/>
          </a:prstGeom>
        </p:spPr>
      </p:pic>
      <p:sp>
        <p:nvSpPr>
          <p:cNvPr id="4136" name="Google Shape;135;p15">
            <a:extLst>
              <a:ext uri="{FF2B5EF4-FFF2-40B4-BE49-F238E27FC236}">
                <a16:creationId xmlns:a16="http://schemas.microsoft.com/office/drawing/2014/main" id="{5DE28515-E01A-A927-9655-DDCAB2E5272A}"/>
              </a:ext>
            </a:extLst>
          </p:cNvPr>
          <p:cNvSpPr txBox="1"/>
          <p:nvPr/>
        </p:nvSpPr>
        <p:spPr>
          <a:xfrm>
            <a:off x="2307007" y="1946662"/>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B)</a:t>
            </a:r>
            <a:endParaRPr sz="1600" b="1" dirty="0">
              <a:solidFill>
                <a:srgbClr val="000000"/>
              </a:solidFill>
              <a:latin typeface="Arial" panose="020B0604020202020204" pitchFamily="34" charset="0"/>
              <a:cs typeface="Arial" panose="020B0604020202020204" pitchFamily="34" charset="0"/>
            </a:endParaRPr>
          </a:p>
        </p:txBody>
      </p:sp>
      <p:sp>
        <p:nvSpPr>
          <p:cNvPr id="4173" name="TextBox 4172">
            <a:extLst>
              <a:ext uri="{FF2B5EF4-FFF2-40B4-BE49-F238E27FC236}">
                <a16:creationId xmlns:a16="http://schemas.microsoft.com/office/drawing/2014/main" id="{B48C88FD-08B0-8158-95C4-A3B939CB5502}"/>
              </a:ext>
            </a:extLst>
          </p:cNvPr>
          <p:cNvSpPr txBox="1"/>
          <p:nvPr/>
        </p:nvSpPr>
        <p:spPr>
          <a:xfrm>
            <a:off x="733362" y="2171541"/>
            <a:ext cx="1200971"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“Low” pathology PS19</a:t>
            </a:r>
          </a:p>
        </p:txBody>
      </p:sp>
      <p:sp>
        <p:nvSpPr>
          <p:cNvPr id="4174" name="TextBox 4173">
            <a:extLst>
              <a:ext uri="{FF2B5EF4-FFF2-40B4-BE49-F238E27FC236}">
                <a16:creationId xmlns:a16="http://schemas.microsoft.com/office/drawing/2014/main" id="{F7A5F9E7-3D5C-2317-297E-FD9A8F072325}"/>
              </a:ext>
            </a:extLst>
          </p:cNvPr>
          <p:cNvSpPr txBox="1"/>
          <p:nvPr/>
        </p:nvSpPr>
        <p:spPr>
          <a:xfrm>
            <a:off x="783646" y="4314058"/>
            <a:ext cx="1223412"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“High” pathology PS19</a:t>
            </a:r>
          </a:p>
        </p:txBody>
      </p:sp>
      <p:sp>
        <p:nvSpPr>
          <p:cNvPr id="4175" name="TextBox 4174">
            <a:extLst>
              <a:ext uri="{FF2B5EF4-FFF2-40B4-BE49-F238E27FC236}">
                <a16:creationId xmlns:a16="http://schemas.microsoft.com/office/drawing/2014/main" id="{271992C1-C9A5-CD9D-CA4E-0E7425B91010}"/>
              </a:ext>
            </a:extLst>
          </p:cNvPr>
          <p:cNvSpPr txBox="1"/>
          <p:nvPr/>
        </p:nvSpPr>
        <p:spPr>
          <a:xfrm>
            <a:off x="504549" y="2439118"/>
            <a:ext cx="373821"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AT8</a:t>
            </a:r>
          </a:p>
        </p:txBody>
      </p:sp>
      <p:sp>
        <p:nvSpPr>
          <p:cNvPr id="4176" name="TextBox 4175">
            <a:extLst>
              <a:ext uri="{FF2B5EF4-FFF2-40B4-BE49-F238E27FC236}">
                <a16:creationId xmlns:a16="http://schemas.microsoft.com/office/drawing/2014/main" id="{CA7E8B82-67BC-650E-5018-EB0AF87979A1}"/>
              </a:ext>
            </a:extLst>
          </p:cNvPr>
          <p:cNvSpPr txBox="1"/>
          <p:nvPr/>
        </p:nvSpPr>
        <p:spPr>
          <a:xfrm>
            <a:off x="544909" y="4562345"/>
            <a:ext cx="373821"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AT8</a:t>
            </a:r>
          </a:p>
        </p:txBody>
      </p:sp>
      <p:sp>
        <p:nvSpPr>
          <p:cNvPr id="4177" name="Google Shape;135;p15">
            <a:extLst>
              <a:ext uri="{FF2B5EF4-FFF2-40B4-BE49-F238E27FC236}">
                <a16:creationId xmlns:a16="http://schemas.microsoft.com/office/drawing/2014/main" id="{6932A9C3-2D7A-0EE3-D3F7-1594E3565BD8}"/>
              </a:ext>
            </a:extLst>
          </p:cNvPr>
          <p:cNvSpPr txBox="1"/>
          <p:nvPr/>
        </p:nvSpPr>
        <p:spPr>
          <a:xfrm>
            <a:off x="2356734" y="4510676"/>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D)</a:t>
            </a:r>
            <a:endParaRPr sz="1600" b="1" dirty="0">
              <a:solidFill>
                <a:srgbClr val="00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774747A-9B1D-C730-6317-23C4F032298B}"/>
              </a:ext>
            </a:extLst>
          </p:cNvPr>
          <p:cNvGrpSpPr/>
          <p:nvPr/>
        </p:nvGrpSpPr>
        <p:grpSpPr>
          <a:xfrm>
            <a:off x="2686213" y="4450599"/>
            <a:ext cx="4058812" cy="2011418"/>
            <a:chOff x="2503999" y="2546848"/>
            <a:chExt cx="4058812" cy="2011418"/>
          </a:xfrm>
        </p:grpSpPr>
        <p:sp>
          <p:nvSpPr>
            <p:cNvPr id="4178" name="Google Shape;135;p15">
              <a:extLst>
                <a:ext uri="{FF2B5EF4-FFF2-40B4-BE49-F238E27FC236}">
                  <a16:creationId xmlns:a16="http://schemas.microsoft.com/office/drawing/2014/main" id="{4C31038B-0F15-846B-3B89-ADA485D82A49}"/>
                </a:ext>
              </a:extLst>
            </p:cNvPr>
            <p:cNvSpPr txBox="1"/>
            <p:nvPr/>
          </p:nvSpPr>
          <p:spPr>
            <a:xfrm>
              <a:off x="4271349" y="2546848"/>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E)</a:t>
              </a:r>
              <a:endParaRPr sz="1600" b="1" dirty="0">
                <a:solidFill>
                  <a:srgbClr val="000000"/>
                </a:solidFill>
                <a:latin typeface="Arial" panose="020B0604020202020204" pitchFamily="34" charset="0"/>
                <a:cs typeface="Arial" panose="020B0604020202020204" pitchFamily="34" charset="0"/>
              </a:endParaRPr>
            </a:p>
          </p:txBody>
        </p:sp>
        <p:pic>
          <p:nvPicPr>
            <p:cNvPr id="4139" name="Picture 4138">
              <a:extLst>
                <a:ext uri="{FF2B5EF4-FFF2-40B4-BE49-F238E27FC236}">
                  <a16:creationId xmlns:a16="http://schemas.microsoft.com/office/drawing/2014/main" id="{E3591CBE-3170-8FB7-8A70-0D5B54FD777A}"/>
                </a:ext>
              </a:extLst>
            </p:cNvPr>
            <p:cNvPicPr>
              <a:picLocks noChangeAspect="1"/>
            </p:cNvPicPr>
            <p:nvPr/>
          </p:nvPicPr>
          <p:blipFill>
            <a:blip r:embed="rId5"/>
            <a:srcRect t="7795"/>
            <a:stretch/>
          </p:blipFill>
          <p:spPr>
            <a:xfrm>
              <a:off x="2503999" y="2679709"/>
              <a:ext cx="3945076" cy="1878557"/>
            </a:xfrm>
            <a:prstGeom prst="rect">
              <a:avLst/>
            </a:prstGeom>
          </p:spPr>
        </p:pic>
        <p:sp>
          <p:nvSpPr>
            <p:cNvPr id="4140" name="Rectangle 4139">
              <a:extLst>
                <a:ext uri="{FF2B5EF4-FFF2-40B4-BE49-F238E27FC236}">
                  <a16:creationId xmlns:a16="http://schemas.microsoft.com/office/drawing/2014/main" id="{F81E5E63-EE33-E04A-7D38-148B3C8608B7}"/>
                </a:ext>
              </a:extLst>
            </p:cNvPr>
            <p:cNvSpPr/>
            <p:nvPr/>
          </p:nvSpPr>
          <p:spPr>
            <a:xfrm>
              <a:off x="3176112" y="2851228"/>
              <a:ext cx="625811" cy="186797"/>
            </a:xfrm>
            <a:prstGeom prst="rect">
              <a:avLst/>
            </a:prstGeom>
            <a:solidFill>
              <a:srgbClr val="ADD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41" name="Rectangle 4140">
              <a:extLst>
                <a:ext uri="{FF2B5EF4-FFF2-40B4-BE49-F238E27FC236}">
                  <a16:creationId xmlns:a16="http://schemas.microsoft.com/office/drawing/2014/main" id="{3E6E4635-7E72-625F-CDC7-6D7A01DEC9C4}"/>
                </a:ext>
              </a:extLst>
            </p:cNvPr>
            <p:cNvSpPr/>
            <p:nvPr/>
          </p:nvSpPr>
          <p:spPr>
            <a:xfrm>
              <a:off x="5097497" y="2847400"/>
              <a:ext cx="625811" cy="194358"/>
            </a:xfrm>
            <a:prstGeom prst="rect">
              <a:avLst/>
            </a:prstGeom>
            <a:solidFill>
              <a:srgbClr val="ADD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42" name="TextBox 4141">
              <a:extLst>
                <a:ext uri="{FF2B5EF4-FFF2-40B4-BE49-F238E27FC236}">
                  <a16:creationId xmlns:a16="http://schemas.microsoft.com/office/drawing/2014/main" id="{35624422-7CD6-2F21-2ABE-F2C2F7BB90D2}"/>
                </a:ext>
              </a:extLst>
            </p:cNvPr>
            <p:cNvSpPr txBox="1"/>
            <p:nvPr/>
          </p:nvSpPr>
          <p:spPr>
            <a:xfrm>
              <a:off x="2989844" y="2740241"/>
              <a:ext cx="1041758" cy="400110"/>
            </a:xfrm>
            <a:prstGeom prst="rect">
              <a:avLst/>
            </a:prstGeom>
            <a:noFill/>
          </p:spPr>
          <p:txBody>
            <a:bodyPr wrap="square" rtlCol="0">
              <a:spAutoFit/>
            </a:bodyPr>
            <a:lstStyle/>
            <a:p>
              <a:pPr algn="ctr"/>
              <a:r>
                <a:rPr lang="en-US" sz="500" b="1" dirty="0">
                  <a:latin typeface="Arial" panose="020B0604020202020204" pitchFamily="34" charset="0"/>
                  <a:cs typeface="Arial" panose="020B0604020202020204" pitchFamily="34" charset="0"/>
                </a:rPr>
                <a:t>LowPS19 </a:t>
              </a:r>
            </a:p>
            <a:p>
              <a:pPr algn="ctr"/>
              <a:r>
                <a:rPr lang="en-US" sz="500" b="1" dirty="0">
                  <a:latin typeface="Arial" panose="020B0604020202020204" pitchFamily="34" charset="0"/>
                  <a:cs typeface="Arial" panose="020B0604020202020204" pitchFamily="34" charset="0"/>
                </a:rPr>
                <a:t>vs </a:t>
              </a:r>
            </a:p>
            <a:p>
              <a:pPr algn="ctr"/>
              <a:r>
                <a:rPr lang="en-US" sz="500" b="1" dirty="0">
                  <a:latin typeface="Arial" panose="020B0604020202020204" pitchFamily="34" charset="0"/>
                  <a:cs typeface="Arial" panose="020B0604020202020204" pitchFamily="34" charset="0"/>
                </a:rPr>
                <a:t>PS19;CK2</a:t>
              </a:r>
              <a:r>
                <a:rPr lang="el-GR" sz="500" b="1" dirty="0">
                  <a:latin typeface="Arial" panose="020B0604020202020204" pitchFamily="34" charset="0"/>
                  <a:cs typeface="Arial" panose="020B0604020202020204" pitchFamily="34" charset="0"/>
                </a:rPr>
                <a:t>α</a:t>
              </a:r>
              <a:r>
                <a:rPr lang="en-US" sz="500" b="1" dirty="0">
                  <a:latin typeface="Arial" panose="020B0604020202020204" pitchFamily="34" charset="0"/>
                  <a:cs typeface="Arial" panose="020B0604020202020204" pitchFamily="34" charset="0"/>
                </a:rPr>
                <a:t>’</a:t>
              </a:r>
              <a:r>
                <a:rPr lang="en-US" sz="500" b="1" baseline="30000" dirty="0">
                  <a:latin typeface="Arial" panose="020B0604020202020204" pitchFamily="34" charset="0"/>
                  <a:cs typeface="Arial" panose="020B0604020202020204" pitchFamily="34" charset="0"/>
                </a:rPr>
                <a:t>(+/-)</a:t>
              </a:r>
            </a:p>
            <a:p>
              <a:pPr algn="ctr"/>
              <a:r>
                <a:rPr lang="en-US" sz="500" dirty="0">
                  <a:latin typeface="Arial" panose="020B0604020202020204" pitchFamily="34" charset="0"/>
                  <a:cs typeface="Arial" panose="020B0604020202020204" pitchFamily="34" charset="0"/>
                </a:rPr>
                <a:t>6</a:t>
              </a:r>
            </a:p>
          </p:txBody>
        </p:sp>
        <p:sp>
          <p:nvSpPr>
            <p:cNvPr id="4144" name="TextBox 4143">
              <a:extLst>
                <a:ext uri="{FF2B5EF4-FFF2-40B4-BE49-F238E27FC236}">
                  <a16:creationId xmlns:a16="http://schemas.microsoft.com/office/drawing/2014/main" id="{20307F93-CDF3-B74D-D4EF-D8034555809C}"/>
                </a:ext>
              </a:extLst>
            </p:cNvPr>
            <p:cNvSpPr txBox="1"/>
            <p:nvPr/>
          </p:nvSpPr>
          <p:spPr>
            <a:xfrm>
              <a:off x="4889523" y="2731890"/>
              <a:ext cx="1041758" cy="400110"/>
            </a:xfrm>
            <a:prstGeom prst="rect">
              <a:avLst/>
            </a:prstGeom>
            <a:noFill/>
          </p:spPr>
          <p:txBody>
            <a:bodyPr wrap="square" rtlCol="0">
              <a:spAutoFit/>
            </a:bodyPr>
            <a:lstStyle/>
            <a:p>
              <a:pPr algn="ctr"/>
              <a:r>
                <a:rPr lang="en-US" sz="500" b="1" dirty="0">
                  <a:latin typeface="Arial" panose="020B0604020202020204" pitchFamily="34" charset="0"/>
                  <a:cs typeface="Arial" panose="020B0604020202020204" pitchFamily="34" charset="0"/>
                </a:rPr>
                <a:t>LowPS19 </a:t>
              </a:r>
            </a:p>
            <a:p>
              <a:pPr algn="ctr"/>
              <a:r>
                <a:rPr lang="en-US" sz="500" b="1" dirty="0">
                  <a:latin typeface="Arial" panose="020B0604020202020204" pitchFamily="34" charset="0"/>
                  <a:cs typeface="Arial" panose="020B0604020202020204" pitchFamily="34" charset="0"/>
                </a:rPr>
                <a:t>vs </a:t>
              </a:r>
            </a:p>
            <a:p>
              <a:pPr algn="ctr"/>
              <a:r>
                <a:rPr lang="en-US" sz="500" b="1" dirty="0">
                  <a:latin typeface="Arial" panose="020B0604020202020204" pitchFamily="34" charset="0"/>
                  <a:cs typeface="Arial" panose="020B0604020202020204" pitchFamily="34" charset="0"/>
                </a:rPr>
                <a:t>PS19</a:t>
              </a:r>
              <a:endParaRPr lang="en-US" sz="500" b="1" baseline="30000" dirty="0">
                <a:latin typeface="Arial" panose="020B0604020202020204" pitchFamily="34" charset="0"/>
                <a:cs typeface="Arial" panose="020B0604020202020204" pitchFamily="34" charset="0"/>
              </a:endParaRPr>
            </a:p>
            <a:p>
              <a:pPr algn="ctr"/>
              <a:r>
                <a:rPr lang="en-US" sz="500" dirty="0">
                  <a:latin typeface="Arial" panose="020B0604020202020204" pitchFamily="34" charset="0"/>
                  <a:cs typeface="Arial" panose="020B0604020202020204" pitchFamily="34" charset="0"/>
                </a:rPr>
                <a:t>8</a:t>
              </a:r>
            </a:p>
          </p:txBody>
        </p:sp>
        <p:sp>
          <p:nvSpPr>
            <p:cNvPr id="4146" name="Rectangle 4145">
              <a:extLst>
                <a:ext uri="{FF2B5EF4-FFF2-40B4-BE49-F238E27FC236}">
                  <a16:creationId xmlns:a16="http://schemas.microsoft.com/office/drawing/2014/main" id="{8D73ACE0-C79E-D708-1F85-E0E3418FC9FD}"/>
                </a:ext>
              </a:extLst>
            </p:cNvPr>
            <p:cNvSpPr/>
            <p:nvPr/>
          </p:nvSpPr>
          <p:spPr>
            <a:xfrm>
              <a:off x="5824760" y="3932756"/>
              <a:ext cx="434344" cy="168645"/>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45" name="TextBox 4144">
              <a:extLst>
                <a:ext uri="{FF2B5EF4-FFF2-40B4-BE49-F238E27FC236}">
                  <a16:creationId xmlns:a16="http://schemas.microsoft.com/office/drawing/2014/main" id="{8A3C39B6-7E5C-12BB-FDE5-74A547225250}"/>
                </a:ext>
              </a:extLst>
            </p:cNvPr>
            <p:cNvSpPr txBox="1"/>
            <p:nvPr/>
          </p:nvSpPr>
          <p:spPr>
            <a:xfrm>
              <a:off x="5521053" y="3861696"/>
              <a:ext cx="1041758" cy="400110"/>
            </a:xfrm>
            <a:prstGeom prst="rect">
              <a:avLst/>
            </a:prstGeom>
            <a:noFill/>
          </p:spPr>
          <p:txBody>
            <a:bodyPr wrap="square" rtlCol="0">
              <a:spAutoFit/>
            </a:bodyPr>
            <a:lstStyle/>
            <a:p>
              <a:pPr algn="ctr"/>
              <a:r>
                <a:rPr lang="en-US" sz="500" b="1" dirty="0">
                  <a:latin typeface="Arial" panose="020B0604020202020204" pitchFamily="34" charset="0"/>
                  <a:cs typeface="Arial" panose="020B0604020202020204" pitchFamily="34" charset="0"/>
                </a:rPr>
                <a:t>HighPS19 </a:t>
              </a:r>
            </a:p>
            <a:p>
              <a:pPr algn="ctr"/>
              <a:r>
                <a:rPr lang="en-US" sz="500" b="1" dirty="0">
                  <a:latin typeface="Arial" panose="020B0604020202020204" pitchFamily="34" charset="0"/>
                  <a:cs typeface="Arial" panose="020B0604020202020204" pitchFamily="34" charset="0"/>
                </a:rPr>
                <a:t>vs </a:t>
              </a:r>
            </a:p>
            <a:p>
              <a:pPr algn="ctr"/>
              <a:r>
                <a:rPr lang="en-US" sz="500" b="1" dirty="0">
                  <a:latin typeface="Arial" panose="020B0604020202020204" pitchFamily="34" charset="0"/>
                  <a:cs typeface="Arial" panose="020B0604020202020204" pitchFamily="34" charset="0"/>
                </a:rPr>
                <a:t>PS19;CK2</a:t>
              </a:r>
              <a:r>
                <a:rPr lang="el-GR" sz="500" b="1" dirty="0">
                  <a:latin typeface="Arial" panose="020B0604020202020204" pitchFamily="34" charset="0"/>
                  <a:cs typeface="Arial" panose="020B0604020202020204" pitchFamily="34" charset="0"/>
                </a:rPr>
                <a:t>α</a:t>
              </a:r>
              <a:r>
                <a:rPr lang="en-US" sz="500" b="1" dirty="0">
                  <a:latin typeface="Arial" panose="020B0604020202020204" pitchFamily="34" charset="0"/>
                  <a:cs typeface="Arial" panose="020B0604020202020204" pitchFamily="34" charset="0"/>
                </a:rPr>
                <a:t>’</a:t>
              </a:r>
              <a:r>
                <a:rPr lang="en-US" sz="500" b="1" baseline="30000" dirty="0">
                  <a:latin typeface="Arial" panose="020B0604020202020204" pitchFamily="34" charset="0"/>
                  <a:cs typeface="Arial" panose="020B0604020202020204" pitchFamily="34" charset="0"/>
                </a:rPr>
                <a:t>(+/-)</a:t>
              </a:r>
            </a:p>
            <a:p>
              <a:pPr algn="ctr"/>
              <a:r>
                <a:rPr lang="en-US" sz="500" dirty="0">
                  <a:latin typeface="Arial" panose="020B0604020202020204" pitchFamily="34" charset="0"/>
                  <a:cs typeface="Arial" panose="020B0604020202020204" pitchFamily="34" charset="0"/>
                </a:rPr>
                <a:t>14</a:t>
              </a:r>
            </a:p>
          </p:txBody>
        </p:sp>
        <p:sp>
          <p:nvSpPr>
            <p:cNvPr id="4148" name="Rectangle 4147">
              <a:extLst>
                <a:ext uri="{FF2B5EF4-FFF2-40B4-BE49-F238E27FC236}">
                  <a16:creationId xmlns:a16="http://schemas.microsoft.com/office/drawing/2014/main" id="{85B2F781-8091-B4C4-2212-556B6139CD3E}"/>
                </a:ext>
              </a:extLst>
            </p:cNvPr>
            <p:cNvSpPr/>
            <p:nvPr/>
          </p:nvSpPr>
          <p:spPr>
            <a:xfrm>
              <a:off x="4542085" y="3960348"/>
              <a:ext cx="456167" cy="14105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49" name="Rectangle 4148">
              <a:extLst>
                <a:ext uri="{FF2B5EF4-FFF2-40B4-BE49-F238E27FC236}">
                  <a16:creationId xmlns:a16="http://schemas.microsoft.com/office/drawing/2014/main" id="{A8A57C1A-4E41-8E65-E6D5-3DD643C53FD3}"/>
                </a:ext>
              </a:extLst>
            </p:cNvPr>
            <p:cNvSpPr/>
            <p:nvPr/>
          </p:nvSpPr>
          <p:spPr>
            <a:xfrm>
              <a:off x="4973123" y="3960348"/>
              <a:ext cx="50258" cy="14105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47" name="TextBox 4146">
              <a:extLst>
                <a:ext uri="{FF2B5EF4-FFF2-40B4-BE49-F238E27FC236}">
                  <a16:creationId xmlns:a16="http://schemas.microsoft.com/office/drawing/2014/main" id="{BC6F8DFF-D573-0178-3D65-B141DA9A5E39}"/>
                </a:ext>
              </a:extLst>
            </p:cNvPr>
            <p:cNvSpPr txBox="1"/>
            <p:nvPr/>
          </p:nvSpPr>
          <p:spPr>
            <a:xfrm>
              <a:off x="4287166" y="3861696"/>
              <a:ext cx="1041758" cy="400110"/>
            </a:xfrm>
            <a:prstGeom prst="rect">
              <a:avLst/>
            </a:prstGeom>
            <a:noFill/>
          </p:spPr>
          <p:txBody>
            <a:bodyPr wrap="square" rtlCol="0">
              <a:spAutoFit/>
            </a:bodyPr>
            <a:lstStyle/>
            <a:p>
              <a:pPr algn="ctr"/>
              <a:r>
                <a:rPr lang="en-US" sz="500" b="1" dirty="0">
                  <a:latin typeface="Arial" panose="020B0604020202020204" pitchFamily="34" charset="0"/>
                  <a:cs typeface="Arial" panose="020B0604020202020204" pitchFamily="34" charset="0"/>
                </a:rPr>
                <a:t>LowPS19 </a:t>
              </a:r>
            </a:p>
            <a:p>
              <a:pPr algn="ctr"/>
              <a:r>
                <a:rPr lang="en-US" sz="500" b="1" dirty="0">
                  <a:latin typeface="Arial" panose="020B0604020202020204" pitchFamily="34" charset="0"/>
                  <a:cs typeface="Arial" panose="020B0604020202020204" pitchFamily="34" charset="0"/>
                </a:rPr>
                <a:t>vs </a:t>
              </a:r>
            </a:p>
            <a:p>
              <a:pPr algn="ctr"/>
              <a:r>
                <a:rPr lang="en-US" sz="500" b="1" dirty="0">
                  <a:latin typeface="Arial" panose="020B0604020202020204" pitchFamily="34" charset="0"/>
                  <a:cs typeface="Arial" panose="020B0604020202020204" pitchFamily="34" charset="0"/>
                </a:rPr>
                <a:t>PS19;CK2</a:t>
              </a:r>
              <a:r>
                <a:rPr lang="el-GR" sz="500" b="1" dirty="0">
                  <a:latin typeface="Arial" panose="020B0604020202020204" pitchFamily="34" charset="0"/>
                  <a:cs typeface="Arial" panose="020B0604020202020204" pitchFamily="34" charset="0"/>
                </a:rPr>
                <a:t>α</a:t>
              </a:r>
              <a:r>
                <a:rPr lang="en-US" sz="500" b="1" dirty="0">
                  <a:latin typeface="Arial" panose="020B0604020202020204" pitchFamily="34" charset="0"/>
                  <a:cs typeface="Arial" panose="020B0604020202020204" pitchFamily="34" charset="0"/>
                </a:rPr>
                <a:t>’</a:t>
              </a:r>
              <a:r>
                <a:rPr lang="en-US" sz="500" b="1" baseline="30000" dirty="0">
                  <a:latin typeface="Arial" panose="020B0604020202020204" pitchFamily="34" charset="0"/>
                  <a:cs typeface="Arial" panose="020B0604020202020204" pitchFamily="34" charset="0"/>
                </a:rPr>
                <a:t>(+/-)</a:t>
              </a:r>
            </a:p>
            <a:p>
              <a:pPr algn="ctr"/>
              <a:r>
                <a:rPr lang="en-US" sz="500" dirty="0">
                  <a:latin typeface="Arial" panose="020B0604020202020204" pitchFamily="34" charset="0"/>
                  <a:cs typeface="Arial" panose="020B0604020202020204" pitchFamily="34" charset="0"/>
                </a:rPr>
                <a:t>691</a:t>
              </a:r>
            </a:p>
          </p:txBody>
        </p:sp>
        <p:sp>
          <p:nvSpPr>
            <p:cNvPr id="4150" name="Rectangle 4149">
              <a:extLst>
                <a:ext uri="{FF2B5EF4-FFF2-40B4-BE49-F238E27FC236}">
                  <a16:creationId xmlns:a16="http://schemas.microsoft.com/office/drawing/2014/main" id="{319C13CA-91C4-923A-C279-16C2A9C61675}"/>
                </a:ext>
              </a:extLst>
            </p:cNvPr>
            <p:cNvSpPr/>
            <p:nvPr/>
          </p:nvSpPr>
          <p:spPr>
            <a:xfrm>
              <a:off x="4897370" y="3367907"/>
              <a:ext cx="75753" cy="106244"/>
            </a:xfrm>
            <a:prstGeom prst="rect">
              <a:avLst/>
            </a:prstGeom>
            <a:solidFill>
              <a:srgbClr val="D7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51" name="Rectangle 4150">
              <a:extLst>
                <a:ext uri="{FF2B5EF4-FFF2-40B4-BE49-F238E27FC236}">
                  <a16:creationId xmlns:a16="http://schemas.microsoft.com/office/drawing/2014/main" id="{E350E057-D4BB-5596-504F-64946C1AB7D9}"/>
                </a:ext>
              </a:extLst>
            </p:cNvPr>
            <p:cNvSpPr/>
            <p:nvPr/>
          </p:nvSpPr>
          <p:spPr>
            <a:xfrm>
              <a:off x="5399064" y="3672329"/>
              <a:ext cx="75753" cy="106244"/>
            </a:xfrm>
            <a:prstGeom prst="rect">
              <a:avLst/>
            </a:prstGeom>
            <a:solidFill>
              <a:srgbClr val="D8E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52" name="TextBox 4151">
              <a:extLst>
                <a:ext uri="{FF2B5EF4-FFF2-40B4-BE49-F238E27FC236}">
                  <a16:creationId xmlns:a16="http://schemas.microsoft.com/office/drawing/2014/main" id="{89E7AD8A-E78F-80AE-0EFC-DD19797A041D}"/>
                </a:ext>
              </a:extLst>
            </p:cNvPr>
            <p:cNvSpPr txBox="1"/>
            <p:nvPr/>
          </p:nvSpPr>
          <p:spPr>
            <a:xfrm>
              <a:off x="5349675" y="3599012"/>
              <a:ext cx="174530"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0</a:t>
              </a:r>
            </a:p>
          </p:txBody>
        </p:sp>
        <p:sp>
          <p:nvSpPr>
            <p:cNvPr id="4153" name="TextBox 4152">
              <a:extLst>
                <a:ext uri="{FF2B5EF4-FFF2-40B4-BE49-F238E27FC236}">
                  <a16:creationId xmlns:a16="http://schemas.microsoft.com/office/drawing/2014/main" id="{2695BA61-616A-AFA6-2F76-DEFA00A5E77C}"/>
                </a:ext>
              </a:extLst>
            </p:cNvPr>
            <p:cNvSpPr txBox="1"/>
            <p:nvPr/>
          </p:nvSpPr>
          <p:spPr>
            <a:xfrm>
              <a:off x="4897370" y="3385319"/>
              <a:ext cx="174530"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0</a:t>
              </a:r>
            </a:p>
          </p:txBody>
        </p:sp>
        <p:sp>
          <p:nvSpPr>
            <p:cNvPr id="4154" name="Rectangle 4153">
              <a:extLst>
                <a:ext uri="{FF2B5EF4-FFF2-40B4-BE49-F238E27FC236}">
                  <a16:creationId xmlns:a16="http://schemas.microsoft.com/office/drawing/2014/main" id="{1EC952D7-9D8A-4317-9D1B-3BC1030075CE}"/>
                </a:ext>
              </a:extLst>
            </p:cNvPr>
            <p:cNvSpPr/>
            <p:nvPr/>
          </p:nvSpPr>
          <p:spPr>
            <a:xfrm>
              <a:off x="5824760" y="3367907"/>
              <a:ext cx="147050" cy="144888"/>
            </a:xfrm>
            <a:prstGeom prst="rect">
              <a:avLst/>
            </a:prstGeom>
            <a:solidFill>
              <a:srgbClr val="C4D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55" name="TextBox 4154">
              <a:extLst>
                <a:ext uri="{FF2B5EF4-FFF2-40B4-BE49-F238E27FC236}">
                  <a16:creationId xmlns:a16="http://schemas.microsoft.com/office/drawing/2014/main" id="{225438C0-2C71-A6BD-BAAD-16864210506F}"/>
                </a:ext>
              </a:extLst>
            </p:cNvPr>
            <p:cNvSpPr txBox="1"/>
            <p:nvPr/>
          </p:nvSpPr>
          <p:spPr>
            <a:xfrm>
              <a:off x="5778566" y="3385319"/>
              <a:ext cx="174530"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2</a:t>
              </a:r>
            </a:p>
          </p:txBody>
        </p:sp>
        <p:sp>
          <p:nvSpPr>
            <p:cNvPr id="4156" name="Rectangle 4155">
              <a:extLst>
                <a:ext uri="{FF2B5EF4-FFF2-40B4-BE49-F238E27FC236}">
                  <a16:creationId xmlns:a16="http://schemas.microsoft.com/office/drawing/2014/main" id="{6B1DFE41-E3FF-65C3-4432-D51DA2B026FA}"/>
                </a:ext>
              </a:extLst>
            </p:cNvPr>
            <p:cNvSpPr/>
            <p:nvPr/>
          </p:nvSpPr>
          <p:spPr>
            <a:xfrm>
              <a:off x="5337740" y="4183572"/>
              <a:ext cx="137077" cy="13081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57" name="TextBox 4156">
              <a:extLst>
                <a:ext uri="{FF2B5EF4-FFF2-40B4-BE49-F238E27FC236}">
                  <a16:creationId xmlns:a16="http://schemas.microsoft.com/office/drawing/2014/main" id="{166C6836-22A5-C7AB-F90F-9AAFE4808C08}"/>
                </a:ext>
              </a:extLst>
            </p:cNvPr>
            <p:cNvSpPr txBox="1"/>
            <p:nvPr/>
          </p:nvSpPr>
          <p:spPr>
            <a:xfrm>
              <a:off x="5298694" y="4140994"/>
              <a:ext cx="276492"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13</a:t>
              </a:r>
            </a:p>
          </p:txBody>
        </p:sp>
        <p:sp>
          <p:nvSpPr>
            <p:cNvPr id="4159" name="Rectangle 4158">
              <a:extLst>
                <a:ext uri="{FF2B5EF4-FFF2-40B4-BE49-F238E27FC236}">
                  <a16:creationId xmlns:a16="http://schemas.microsoft.com/office/drawing/2014/main" id="{15187C4D-FC88-7FFD-2B8A-75885AA3B7F2}"/>
                </a:ext>
              </a:extLst>
            </p:cNvPr>
            <p:cNvSpPr/>
            <p:nvPr/>
          </p:nvSpPr>
          <p:spPr>
            <a:xfrm>
              <a:off x="3988191" y="3960348"/>
              <a:ext cx="307091" cy="22322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58" name="TextBox 4157">
              <a:extLst>
                <a:ext uri="{FF2B5EF4-FFF2-40B4-BE49-F238E27FC236}">
                  <a16:creationId xmlns:a16="http://schemas.microsoft.com/office/drawing/2014/main" id="{0715A638-7F6D-76AA-5CF9-0CFFB6E6C2C8}"/>
                </a:ext>
              </a:extLst>
            </p:cNvPr>
            <p:cNvSpPr txBox="1"/>
            <p:nvPr/>
          </p:nvSpPr>
          <p:spPr>
            <a:xfrm>
              <a:off x="3574158" y="3854400"/>
              <a:ext cx="1041758" cy="400110"/>
            </a:xfrm>
            <a:prstGeom prst="rect">
              <a:avLst/>
            </a:prstGeom>
            <a:noFill/>
          </p:spPr>
          <p:txBody>
            <a:bodyPr wrap="square" rtlCol="0">
              <a:spAutoFit/>
            </a:bodyPr>
            <a:lstStyle/>
            <a:p>
              <a:pPr algn="ctr"/>
              <a:r>
                <a:rPr lang="en-US" sz="500" b="1" dirty="0">
                  <a:latin typeface="Arial" panose="020B0604020202020204" pitchFamily="34" charset="0"/>
                  <a:cs typeface="Arial" panose="020B0604020202020204" pitchFamily="34" charset="0"/>
                </a:rPr>
                <a:t>HighPS19 </a:t>
              </a:r>
            </a:p>
            <a:p>
              <a:pPr algn="ctr"/>
              <a:r>
                <a:rPr lang="en-US" sz="500" b="1" dirty="0">
                  <a:latin typeface="Arial" panose="020B0604020202020204" pitchFamily="34" charset="0"/>
                  <a:cs typeface="Arial" panose="020B0604020202020204" pitchFamily="34" charset="0"/>
                </a:rPr>
                <a:t>vs </a:t>
              </a:r>
            </a:p>
            <a:p>
              <a:pPr algn="ctr"/>
              <a:r>
                <a:rPr lang="en-US" sz="500" b="1" dirty="0">
                  <a:latin typeface="Arial" panose="020B0604020202020204" pitchFamily="34" charset="0"/>
                  <a:cs typeface="Arial" panose="020B0604020202020204" pitchFamily="34" charset="0"/>
                </a:rPr>
                <a:t>WT</a:t>
              </a:r>
              <a:endParaRPr lang="en-US" sz="500" b="1" baseline="30000" dirty="0">
                <a:latin typeface="Arial" panose="020B0604020202020204" pitchFamily="34" charset="0"/>
                <a:cs typeface="Arial" panose="020B0604020202020204" pitchFamily="34" charset="0"/>
              </a:endParaRPr>
            </a:p>
            <a:p>
              <a:pPr algn="ctr"/>
              <a:r>
                <a:rPr lang="en-US" sz="500" dirty="0">
                  <a:latin typeface="Arial" panose="020B0604020202020204" pitchFamily="34" charset="0"/>
                  <a:cs typeface="Arial" panose="020B0604020202020204" pitchFamily="34" charset="0"/>
                </a:rPr>
                <a:t>415</a:t>
              </a:r>
            </a:p>
          </p:txBody>
        </p:sp>
        <p:sp>
          <p:nvSpPr>
            <p:cNvPr id="4161" name="Rectangle 4160">
              <a:extLst>
                <a:ext uri="{FF2B5EF4-FFF2-40B4-BE49-F238E27FC236}">
                  <a16:creationId xmlns:a16="http://schemas.microsoft.com/office/drawing/2014/main" id="{57A80E0B-4DCA-53F4-6DFA-B9310FD249EB}"/>
                </a:ext>
              </a:extLst>
            </p:cNvPr>
            <p:cNvSpPr/>
            <p:nvPr/>
          </p:nvSpPr>
          <p:spPr>
            <a:xfrm>
              <a:off x="2707951" y="3932756"/>
              <a:ext cx="336463" cy="3217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68" name="Rectangle 4167">
              <a:extLst>
                <a:ext uri="{FF2B5EF4-FFF2-40B4-BE49-F238E27FC236}">
                  <a16:creationId xmlns:a16="http://schemas.microsoft.com/office/drawing/2014/main" id="{B35FCCCF-4F81-7DB4-AF16-79EB8FE64C2C}"/>
                </a:ext>
              </a:extLst>
            </p:cNvPr>
            <p:cNvSpPr/>
            <p:nvPr/>
          </p:nvSpPr>
          <p:spPr>
            <a:xfrm>
              <a:off x="2989844" y="3367390"/>
              <a:ext cx="75753" cy="84905"/>
            </a:xfrm>
            <a:prstGeom prst="rect">
              <a:avLst/>
            </a:prstGeom>
            <a:solidFill>
              <a:srgbClr val="D7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65" name="TextBox 4164">
              <a:extLst>
                <a:ext uri="{FF2B5EF4-FFF2-40B4-BE49-F238E27FC236}">
                  <a16:creationId xmlns:a16="http://schemas.microsoft.com/office/drawing/2014/main" id="{6E3E0098-F8FE-C84E-F2D4-D7EE25B6BC0E}"/>
                </a:ext>
              </a:extLst>
            </p:cNvPr>
            <p:cNvSpPr txBox="1"/>
            <p:nvPr/>
          </p:nvSpPr>
          <p:spPr>
            <a:xfrm>
              <a:off x="2948385" y="3385319"/>
              <a:ext cx="174530"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1</a:t>
              </a:r>
            </a:p>
          </p:txBody>
        </p:sp>
        <p:sp>
          <p:nvSpPr>
            <p:cNvPr id="4169" name="Rectangle 4168">
              <a:extLst>
                <a:ext uri="{FF2B5EF4-FFF2-40B4-BE49-F238E27FC236}">
                  <a16:creationId xmlns:a16="http://schemas.microsoft.com/office/drawing/2014/main" id="{C0E76400-2850-B488-E624-CFC0291ECED2}"/>
                </a:ext>
              </a:extLst>
            </p:cNvPr>
            <p:cNvSpPr/>
            <p:nvPr/>
          </p:nvSpPr>
          <p:spPr>
            <a:xfrm>
              <a:off x="3874363" y="3368634"/>
              <a:ext cx="178536" cy="113868"/>
            </a:xfrm>
            <a:prstGeom prst="rect">
              <a:avLst/>
            </a:prstGeom>
            <a:solidFill>
              <a:srgbClr val="C4D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70" name="Rectangle 4169">
              <a:extLst>
                <a:ext uri="{FF2B5EF4-FFF2-40B4-BE49-F238E27FC236}">
                  <a16:creationId xmlns:a16="http://schemas.microsoft.com/office/drawing/2014/main" id="{D5F54FEC-A7C8-8BC9-1E2C-6CF6021CE332}"/>
                </a:ext>
              </a:extLst>
            </p:cNvPr>
            <p:cNvSpPr/>
            <p:nvPr/>
          </p:nvSpPr>
          <p:spPr>
            <a:xfrm>
              <a:off x="3421455" y="3649296"/>
              <a:ext cx="178536" cy="113868"/>
            </a:xfrm>
            <a:prstGeom prst="rect">
              <a:avLst/>
            </a:prstGeom>
            <a:solidFill>
              <a:srgbClr val="D8E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71" name="Rectangle 4170">
              <a:extLst>
                <a:ext uri="{FF2B5EF4-FFF2-40B4-BE49-F238E27FC236}">
                  <a16:creationId xmlns:a16="http://schemas.microsoft.com/office/drawing/2014/main" id="{4D632CDC-E70B-8FB3-1BCB-D4B253932F49}"/>
                </a:ext>
              </a:extLst>
            </p:cNvPr>
            <p:cNvSpPr/>
            <p:nvPr/>
          </p:nvSpPr>
          <p:spPr>
            <a:xfrm>
              <a:off x="3390729" y="4204872"/>
              <a:ext cx="178536" cy="113868"/>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64" name="TextBox 4163">
              <a:extLst>
                <a:ext uri="{FF2B5EF4-FFF2-40B4-BE49-F238E27FC236}">
                  <a16:creationId xmlns:a16="http://schemas.microsoft.com/office/drawing/2014/main" id="{F7DEE7F0-CFE9-6CC5-2575-82E8AD938529}"/>
                </a:ext>
              </a:extLst>
            </p:cNvPr>
            <p:cNvSpPr txBox="1"/>
            <p:nvPr/>
          </p:nvSpPr>
          <p:spPr>
            <a:xfrm>
              <a:off x="3440656" y="3599012"/>
              <a:ext cx="174530"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0</a:t>
              </a:r>
            </a:p>
          </p:txBody>
        </p:sp>
        <p:sp>
          <p:nvSpPr>
            <p:cNvPr id="4166" name="TextBox 4165">
              <a:extLst>
                <a:ext uri="{FF2B5EF4-FFF2-40B4-BE49-F238E27FC236}">
                  <a16:creationId xmlns:a16="http://schemas.microsoft.com/office/drawing/2014/main" id="{A4CB5332-A6F2-80A7-A6B7-C09B0F984843}"/>
                </a:ext>
              </a:extLst>
            </p:cNvPr>
            <p:cNvSpPr txBox="1"/>
            <p:nvPr/>
          </p:nvSpPr>
          <p:spPr>
            <a:xfrm>
              <a:off x="3851533" y="3385319"/>
              <a:ext cx="174530"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3</a:t>
              </a:r>
            </a:p>
          </p:txBody>
        </p:sp>
        <p:sp>
          <p:nvSpPr>
            <p:cNvPr id="4167" name="TextBox 4166">
              <a:extLst>
                <a:ext uri="{FF2B5EF4-FFF2-40B4-BE49-F238E27FC236}">
                  <a16:creationId xmlns:a16="http://schemas.microsoft.com/office/drawing/2014/main" id="{9F6373FA-F633-9EA9-8CA0-13BAA90017C4}"/>
                </a:ext>
              </a:extLst>
            </p:cNvPr>
            <p:cNvSpPr txBox="1"/>
            <p:nvPr/>
          </p:nvSpPr>
          <p:spPr>
            <a:xfrm>
              <a:off x="3380667" y="4149790"/>
              <a:ext cx="294509"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59</a:t>
              </a:r>
            </a:p>
          </p:txBody>
        </p:sp>
        <p:sp>
          <p:nvSpPr>
            <p:cNvPr id="4" name="Rectangle 3">
              <a:extLst>
                <a:ext uri="{FF2B5EF4-FFF2-40B4-BE49-F238E27FC236}">
                  <a16:creationId xmlns:a16="http://schemas.microsoft.com/office/drawing/2014/main" id="{0F40C794-EB3C-6EF0-4EB5-D4A444FDBD67}"/>
                </a:ext>
              </a:extLst>
            </p:cNvPr>
            <p:cNvSpPr/>
            <p:nvPr/>
          </p:nvSpPr>
          <p:spPr>
            <a:xfrm>
              <a:off x="2677721" y="3946617"/>
              <a:ext cx="45719" cy="862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160" name="TextBox 4159">
            <a:extLst>
              <a:ext uri="{FF2B5EF4-FFF2-40B4-BE49-F238E27FC236}">
                <a16:creationId xmlns:a16="http://schemas.microsoft.com/office/drawing/2014/main" id="{2F01D8DD-8F00-E6EE-7E5E-4D529216A085}"/>
              </a:ext>
            </a:extLst>
          </p:cNvPr>
          <p:cNvSpPr txBox="1"/>
          <p:nvPr/>
        </p:nvSpPr>
        <p:spPr>
          <a:xfrm>
            <a:off x="2536011" y="5723059"/>
            <a:ext cx="1041758" cy="400110"/>
          </a:xfrm>
          <a:prstGeom prst="rect">
            <a:avLst/>
          </a:prstGeom>
          <a:noFill/>
        </p:spPr>
        <p:txBody>
          <a:bodyPr wrap="square" rtlCol="0">
            <a:spAutoFit/>
          </a:bodyPr>
          <a:lstStyle/>
          <a:p>
            <a:pPr algn="ctr"/>
            <a:r>
              <a:rPr lang="en-US" sz="500" b="1" dirty="0">
                <a:latin typeface="Arial" panose="020B0604020202020204" pitchFamily="34" charset="0"/>
                <a:cs typeface="Arial" panose="020B0604020202020204" pitchFamily="34" charset="0"/>
              </a:rPr>
              <a:t>LowPS19 </a:t>
            </a:r>
          </a:p>
          <a:p>
            <a:pPr algn="ctr"/>
            <a:r>
              <a:rPr lang="en-US" sz="500" b="1" dirty="0">
                <a:latin typeface="Arial" panose="020B0604020202020204" pitchFamily="34" charset="0"/>
                <a:cs typeface="Arial" panose="020B0604020202020204" pitchFamily="34" charset="0"/>
              </a:rPr>
              <a:t>vs </a:t>
            </a:r>
          </a:p>
          <a:p>
            <a:pPr algn="ctr"/>
            <a:r>
              <a:rPr lang="en-US" sz="500" b="1" dirty="0">
                <a:latin typeface="Arial" panose="020B0604020202020204" pitchFamily="34" charset="0"/>
                <a:cs typeface="Arial" panose="020B0604020202020204" pitchFamily="34" charset="0"/>
              </a:rPr>
              <a:t>WT</a:t>
            </a:r>
            <a:endParaRPr lang="en-US" sz="500" b="1" baseline="30000" dirty="0">
              <a:latin typeface="Arial" panose="020B0604020202020204" pitchFamily="34" charset="0"/>
              <a:cs typeface="Arial" panose="020B0604020202020204" pitchFamily="34" charset="0"/>
            </a:endParaRPr>
          </a:p>
          <a:p>
            <a:pPr algn="ctr"/>
            <a:r>
              <a:rPr lang="en-US" sz="500" dirty="0">
                <a:latin typeface="Arial" panose="020B0604020202020204" pitchFamily="34" charset="0"/>
                <a:cs typeface="Arial" panose="020B0604020202020204" pitchFamily="34" charset="0"/>
              </a:rPr>
              <a:t>107</a:t>
            </a:r>
          </a:p>
        </p:txBody>
      </p:sp>
      <p:sp>
        <p:nvSpPr>
          <p:cNvPr id="2" name="Google Shape;135;p15">
            <a:extLst>
              <a:ext uri="{FF2B5EF4-FFF2-40B4-BE49-F238E27FC236}">
                <a16:creationId xmlns:a16="http://schemas.microsoft.com/office/drawing/2014/main" id="{69CC4898-CA74-165F-BCD9-F94676208F62}"/>
              </a:ext>
            </a:extLst>
          </p:cNvPr>
          <p:cNvSpPr txBox="1"/>
          <p:nvPr/>
        </p:nvSpPr>
        <p:spPr>
          <a:xfrm>
            <a:off x="4443407" y="4580818"/>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E)</a:t>
            </a:r>
            <a:endParaRPr sz="1600" b="1" dirty="0">
              <a:solidFill>
                <a:srgbClr val="00000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D84B2667-A5D0-C424-EA97-535AC6CECF4D}"/>
              </a:ext>
            </a:extLst>
          </p:cNvPr>
          <p:cNvGrpSpPr/>
          <p:nvPr/>
        </p:nvGrpSpPr>
        <p:grpSpPr>
          <a:xfrm>
            <a:off x="2301021" y="2004120"/>
            <a:ext cx="2410118" cy="2279241"/>
            <a:chOff x="2118807" y="100369"/>
            <a:chExt cx="2410118" cy="2279241"/>
          </a:xfrm>
        </p:grpSpPr>
        <p:grpSp>
          <p:nvGrpSpPr>
            <p:cNvPr id="7" name="Group 6">
              <a:extLst>
                <a:ext uri="{FF2B5EF4-FFF2-40B4-BE49-F238E27FC236}">
                  <a16:creationId xmlns:a16="http://schemas.microsoft.com/office/drawing/2014/main" id="{9E26AF71-EAA3-EE5B-6682-578BB901A5CE}"/>
                </a:ext>
              </a:extLst>
            </p:cNvPr>
            <p:cNvGrpSpPr/>
            <p:nvPr/>
          </p:nvGrpSpPr>
          <p:grpSpPr>
            <a:xfrm>
              <a:off x="2118807" y="100369"/>
              <a:ext cx="2410118" cy="2279241"/>
              <a:chOff x="2118807" y="100369"/>
              <a:chExt cx="2410118" cy="2279241"/>
            </a:xfrm>
          </p:grpSpPr>
          <p:grpSp>
            <p:nvGrpSpPr>
              <p:cNvPr id="4134" name="Group 4133">
                <a:extLst>
                  <a:ext uri="{FF2B5EF4-FFF2-40B4-BE49-F238E27FC236}">
                    <a16:creationId xmlns:a16="http://schemas.microsoft.com/office/drawing/2014/main" id="{56AF88BF-2ACB-22B5-A222-B9E2BC2EC958}"/>
                  </a:ext>
                </a:extLst>
              </p:cNvPr>
              <p:cNvGrpSpPr/>
              <p:nvPr/>
            </p:nvGrpSpPr>
            <p:grpSpPr>
              <a:xfrm>
                <a:off x="2118807" y="100369"/>
                <a:ext cx="2410118" cy="2279241"/>
                <a:chOff x="2118807" y="100369"/>
                <a:chExt cx="2410118" cy="2279241"/>
              </a:xfrm>
            </p:grpSpPr>
            <p:grpSp>
              <p:nvGrpSpPr>
                <p:cNvPr id="54" name="Group 53">
                  <a:extLst>
                    <a:ext uri="{FF2B5EF4-FFF2-40B4-BE49-F238E27FC236}">
                      <a16:creationId xmlns:a16="http://schemas.microsoft.com/office/drawing/2014/main" id="{1116ECA1-96B7-C7E4-5F67-2018B00E2385}"/>
                    </a:ext>
                  </a:extLst>
                </p:cNvPr>
                <p:cNvGrpSpPr/>
                <p:nvPr/>
              </p:nvGrpSpPr>
              <p:grpSpPr>
                <a:xfrm>
                  <a:off x="2118807" y="100369"/>
                  <a:ext cx="2410118" cy="2279241"/>
                  <a:chOff x="2683868" y="125310"/>
                  <a:chExt cx="2410118" cy="2279241"/>
                </a:xfrm>
              </p:grpSpPr>
              <p:sp>
                <p:nvSpPr>
                  <p:cNvPr id="44" name="TextBox 43">
                    <a:extLst>
                      <a:ext uri="{FF2B5EF4-FFF2-40B4-BE49-F238E27FC236}">
                        <a16:creationId xmlns:a16="http://schemas.microsoft.com/office/drawing/2014/main" id="{1276CECF-E763-957D-1FAA-34B63BB93A84}"/>
                      </a:ext>
                    </a:extLst>
                  </p:cNvPr>
                  <p:cNvSpPr txBox="1"/>
                  <p:nvPr/>
                </p:nvSpPr>
                <p:spPr>
                  <a:xfrm>
                    <a:off x="3564924" y="125310"/>
                    <a:ext cx="1176925" cy="33855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DGE: Low-Pathology </a:t>
                    </a:r>
                  </a:p>
                  <a:p>
                    <a:pPr algn="ctr"/>
                    <a:r>
                      <a:rPr lang="en-US" sz="800" dirty="0">
                        <a:latin typeface="Arial" panose="020B0604020202020204" pitchFamily="34" charset="0"/>
                        <a:cs typeface="Arial" panose="020B0604020202020204" pitchFamily="34" charset="0"/>
                      </a:rPr>
                      <a:t>PS19 vs WT</a:t>
                    </a:r>
                  </a:p>
                </p:txBody>
              </p:sp>
              <p:grpSp>
                <p:nvGrpSpPr>
                  <p:cNvPr id="53" name="Group 52">
                    <a:extLst>
                      <a:ext uri="{FF2B5EF4-FFF2-40B4-BE49-F238E27FC236}">
                        <a16:creationId xmlns:a16="http://schemas.microsoft.com/office/drawing/2014/main" id="{3806EC56-8101-EC3D-1939-5FD4F1B9B53F}"/>
                      </a:ext>
                    </a:extLst>
                  </p:cNvPr>
                  <p:cNvGrpSpPr/>
                  <p:nvPr/>
                </p:nvGrpSpPr>
                <p:grpSpPr>
                  <a:xfrm>
                    <a:off x="2683868" y="451907"/>
                    <a:ext cx="2410118" cy="1952644"/>
                    <a:chOff x="2683868" y="451907"/>
                    <a:chExt cx="2410118" cy="1952644"/>
                  </a:xfrm>
                </p:grpSpPr>
                <p:grpSp>
                  <p:nvGrpSpPr>
                    <p:cNvPr id="43" name="Group 42">
                      <a:extLst>
                        <a:ext uri="{FF2B5EF4-FFF2-40B4-BE49-F238E27FC236}">
                          <a16:creationId xmlns:a16="http://schemas.microsoft.com/office/drawing/2014/main" id="{A33E3916-F0E2-38AC-82D9-4F0290F0E5F7}"/>
                        </a:ext>
                      </a:extLst>
                    </p:cNvPr>
                    <p:cNvGrpSpPr/>
                    <p:nvPr/>
                  </p:nvGrpSpPr>
                  <p:grpSpPr>
                    <a:xfrm>
                      <a:off x="2683868" y="451907"/>
                      <a:ext cx="2031713" cy="1748968"/>
                      <a:chOff x="3822087" y="452717"/>
                      <a:chExt cx="2031713" cy="1748968"/>
                    </a:xfrm>
                  </p:grpSpPr>
                  <p:grpSp>
                    <p:nvGrpSpPr>
                      <p:cNvPr id="42" name="Group 41">
                        <a:extLst>
                          <a:ext uri="{FF2B5EF4-FFF2-40B4-BE49-F238E27FC236}">
                            <a16:creationId xmlns:a16="http://schemas.microsoft.com/office/drawing/2014/main" id="{74923D4F-6BBE-D466-DBC9-52F77DB08405}"/>
                          </a:ext>
                        </a:extLst>
                      </p:cNvPr>
                      <p:cNvGrpSpPr/>
                      <p:nvPr/>
                    </p:nvGrpSpPr>
                    <p:grpSpPr>
                      <a:xfrm>
                        <a:off x="4916966" y="452717"/>
                        <a:ext cx="936834" cy="1740057"/>
                        <a:chOff x="4916966" y="452717"/>
                        <a:chExt cx="936834" cy="1740057"/>
                      </a:xfrm>
                    </p:grpSpPr>
                    <p:pic>
                      <p:nvPicPr>
                        <p:cNvPr id="23" name="Picture 22">
                          <a:extLst>
                            <a:ext uri="{FF2B5EF4-FFF2-40B4-BE49-F238E27FC236}">
                              <a16:creationId xmlns:a16="http://schemas.microsoft.com/office/drawing/2014/main" id="{78C7ED85-95FA-5521-68BE-9665246EBB6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rcRect l="32373" t="9153" r="12918" b="10276"/>
                        <a:stretch/>
                      </p:blipFill>
                      <p:spPr>
                        <a:xfrm>
                          <a:off x="4916966" y="452717"/>
                          <a:ext cx="772969" cy="1740057"/>
                        </a:xfrm>
                        <a:prstGeom prst="rect">
                          <a:avLst/>
                        </a:prstGeom>
                      </p:spPr>
                    </p:pic>
                    <p:pic>
                      <p:nvPicPr>
                        <p:cNvPr id="27" name="Picture 26">
                          <a:extLst>
                            <a:ext uri="{FF2B5EF4-FFF2-40B4-BE49-F238E27FC236}">
                              <a16:creationId xmlns:a16="http://schemas.microsoft.com/office/drawing/2014/main" id="{BDA41FDE-13FE-5CC8-4A16-D95661681916}"/>
                            </a:ext>
                          </a:extLst>
                        </p:cNvPr>
                        <p:cNvPicPr>
                          <a:picLocks noChangeAspect="1"/>
                        </p:cNvPicPr>
                        <p:nvPr/>
                      </p:nvPicPr>
                      <p:blipFill>
                        <a:blip r:embed="rId8">
                          <a:extLst>
                            <a:ext uri="{BEBA8EAE-BF5A-486C-A8C5-ECC9F3942E4B}">
                              <a14:imgProps xmlns:a14="http://schemas.microsoft.com/office/drawing/2010/main">
                                <a14:imgLayer r:embed="rId7">
                                  <a14:imgEffect>
                                    <a14:saturation sat="400000"/>
                                  </a14:imgEffect>
                                </a14:imgLayer>
                              </a14:imgProps>
                            </a:ext>
                          </a:extLst>
                        </a:blip>
                        <a:srcRect l="86750" t="23171" r="8096" b="50846"/>
                        <a:stretch/>
                      </p:blipFill>
                      <p:spPr>
                        <a:xfrm>
                          <a:off x="5702536" y="555888"/>
                          <a:ext cx="151264" cy="561136"/>
                        </a:xfrm>
                        <a:prstGeom prst="rect">
                          <a:avLst/>
                        </a:prstGeom>
                      </p:spPr>
                    </p:pic>
                  </p:grpSp>
                  <p:grpSp>
                    <p:nvGrpSpPr>
                      <p:cNvPr id="41" name="Group 40">
                        <a:extLst>
                          <a:ext uri="{FF2B5EF4-FFF2-40B4-BE49-F238E27FC236}">
                            <a16:creationId xmlns:a16="http://schemas.microsoft.com/office/drawing/2014/main" id="{CD222C30-BBCF-B012-204A-E627EE40AF42}"/>
                          </a:ext>
                        </a:extLst>
                      </p:cNvPr>
                      <p:cNvGrpSpPr/>
                      <p:nvPr/>
                    </p:nvGrpSpPr>
                    <p:grpSpPr>
                      <a:xfrm>
                        <a:off x="3822087" y="496859"/>
                        <a:ext cx="1170512" cy="1704826"/>
                        <a:chOff x="3822087" y="496859"/>
                        <a:chExt cx="1170512" cy="1704826"/>
                      </a:xfrm>
                    </p:grpSpPr>
                    <p:sp>
                      <p:nvSpPr>
                        <p:cNvPr id="29" name="TextBox 28">
                          <a:extLst>
                            <a:ext uri="{FF2B5EF4-FFF2-40B4-BE49-F238E27FC236}">
                              <a16:creationId xmlns:a16="http://schemas.microsoft.com/office/drawing/2014/main" id="{357F06B7-A89E-8918-95AF-72BFCE23E11E}"/>
                            </a:ext>
                          </a:extLst>
                        </p:cNvPr>
                        <p:cNvSpPr txBox="1"/>
                        <p:nvPr/>
                      </p:nvSpPr>
                      <p:spPr>
                        <a:xfrm>
                          <a:off x="3834911" y="496859"/>
                          <a:ext cx="1157688"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regulation of developmental </a:t>
                          </a:r>
                        </a:p>
                        <a:p>
                          <a:pPr algn="r">
                            <a:lnSpc>
                              <a:spcPct val="70000"/>
                            </a:lnSpc>
                          </a:pPr>
                          <a:r>
                            <a:rPr lang="en-US" sz="600" dirty="0">
                              <a:latin typeface="Arial" panose="020B0604020202020204" pitchFamily="34" charset="0"/>
                              <a:cs typeface="Arial" panose="020B0604020202020204" pitchFamily="34" charset="0"/>
                            </a:rPr>
                            <a:t>growth</a:t>
                          </a:r>
                        </a:p>
                      </p:txBody>
                    </p:sp>
                    <p:sp>
                      <p:nvSpPr>
                        <p:cNvPr id="30" name="TextBox 29">
                          <a:extLst>
                            <a:ext uri="{FF2B5EF4-FFF2-40B4-BE49-F238E27FC236}">
                              <a16:creationId xmlns:a16="http://schemas.microsoft.com/office/drawing/2014/main" id="{AA3F6A81-D59A-1B48-9A53-CC667DAAC74B}"/>
                            </a:ext>
                          </a:extLst>
                        </p:cNvPr>
                        <p:cNvSpPr txBox="1"/>
                        <p:nvPr/>
                      </p:nvSpPr>
                      <p:spPr>
                        <a:xfrm>
                          <a:off x="4054522" y="683531"/>
                          <a:ext cx="938077" cy="158313"/>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cell junction assembly</a:t>
                          </a:r>
                        </a:p>
                      </p:txBody>
                    </p:sp>
                    <p:sp>
                      <p:nvSpPr>
                        <p:cNvPr id="31" name="TextBox 30">
                          <a:extLst>
                            <a:ext uri="{FF2B5EF4-FFF2-40B4-BE49-F238E27FC236}">
                              <a16:creationId xmlns:a16="http://schemas.microsoft.com/office/drawing/2014/main" id="{55016A2C-F39A-AA1C-EA78-775834D7CEE7}"/>
                            </a:ext>
                          </a:extLst>
                        </p:cNvPr>
                        <p:cNvSpPr txBox="1"/>
                        <p:nvPr/>
                      </p:nvSpPr>
                      <p:spPr>
                        <a:xfrm>
                          <a:off x="3822087" y="859742"/>
                          <a:ext cx="1170512" cy="158313"/>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regulation of GTPase activity</a:t>
                          </a:r>
                        </a:p>
                      </p:txBody>
                    </p:sp>
                    <p:sp>
                      <p:nvSpPr>
                        <p:cNvPr id="32" name="TextBox 31">
                          <a:extLst>
                            <a:ext uri="{FF2B5EF4-FFF2-40B4-BE49-F238E27FC236}">
                              <a16:creationId xmlns:a16="http://schemas.microsoft.com/office/drawing/2014/main" id="{9516AECC-0918-6C85-EF42-16D8BC763BE4}"/>
                            </a:ext>
                          </a:extLst>
                        </p:cNvPr>
                        <p:cNvSpPr txBox="1"/>
                        <p:nvPr/>
                      </p:nvSpPr>
                      <p:spPr>
                        <a:xfrm>
                          <a:off x="3908648" y="990921"/>
                          <a:ext cx="1083951"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negative regulation of cell </a:t>
                          </a:r>
                        </a:p>
                        <a:p>
                          <a:pPr algn="r">
                            <a:lnSpc>
                              <a:spcPct val="70000"/>
                            </a:lnSpc>
                          </a:pPr>
                          <a:r>
                            <a:rPr lang="en-US" sz="600" dirty="0">
                              <a:latin typeface="Arial" panose="020B0604020202020204" pitchFamily="34" charset="0"/>
                              <a:cs typeface="Arial" panose="020B0604020202020204" pitchFamily="34" charset="0"/>
                            </a:rPr>
                            <a:t>projection organization</a:t>
                          </a:r>
                        </a:p>
                      </p:txBody>
                    </p:sp>
                    <p:sp>
                      <p:nvSpPr>
                        <p:cNvPr id="35" name="TextBox 34">
                          <a:extLst>
                            <a:ext uri="{FF2B5EF4-FFF2-40B4-BE49-F238E27FC236}">
                              <a16:creationId xmlns:a16="http://schemas.microsoft.com/office/drawing/2014/main" id="{F52DAB33-1172-87AF-4F00-013499E858D7}"/>
                            </a:ext>
                          </a:extLst>
                        </p:cNvPr>
                        <p:cNvSpPr txBox="1"/>
                        <p:nvPr/>
                      </p:nvSpPr>
                      <p:spPr>
                        <a:xfrm>
                          <a:off x="4097803" y="1153849"/>
                          <a:ext cx="894796"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regulation of neuron </a:t>
                          </a:r>
                        </a:p>
                        <a:p>
                          <a:pPr algn="r">
                            <a:lnSpc>
                              <a:spcPct val="70000"/>
                            </a:lnSpc>
                          </a:pPr>
                          <a:r>
                            <a:rPr lang="en-US" sz="600" dirty="0">
                              <a:latin typeface="Arial" panose="020B0604020202020204" pitchFamily="34" charset="0"/>
                              <a:cs typeface="Arial" panose="020B0604020202020204" pitchFamily="34" charset="0"/>
                            </a:rPr>
                            <a:t>differentiation</a:t>
                          </a:r>
                        </a:p>
                      </p:txBody>
                    </p:sp>
                    <p:sp>
                      <p:nvSpPr>
                        <p:cNvPr id="36" name="TextBox 35">
                          <a:extLst>
                            <a:ext uri="{FF2B5EF4-FFF2-40B4-BE49-F238E27FC236}">
                              <a16:creationId xmlns:a16="http://schemas.microsoft.com/office/drawing/2014/main" id="{4891C9AA-8476-052C-25E5-1FD371090BE8}"/>
                            </a:ext>
                          </a:extLst>
                        </p:cNvPr>
                        <p:cNvSpPr txBox="1"/>
                        <p:nvPr/>
                      </p:nvSpPr>
                      <p:spPr>
                        <a:xfrm>
                          <a:off x="4302987" y="1329731"/>
                          <a:ext cx="689612" cy="184666"/>
                        </a:xfrm>
                        <a:prstGeom prst="rect">
                          <a:avLst/>
                        </a:prstGeom>
                        <a:noFill/>
                      </p:spPr>
                      <p:txBody>
                        <a:bodyPr wrap="none" rtlCol="0">
                          <a:spAutoFit/>
                        </a:bodyPr>
                        <a:lstStyle/>
                        <a:p>
                          <a:pPr algn="r"/>
                          <a:r>
                            <a:rPr lang="en-US" sz="600" dirty="0">
                              <a:latin typeface="Arial" panose="020B0604020202020204" pitchFamily="34" charset="0"/>
                              <a:cs typeface="Arial" panose="020B0604020202020204" pitchFamily="34" charset="0"/>
                            </a:rPr>
                            <a:t>axon guidance</a:t>
                          </a:r>
                        </a:p>
                      </p:txBody>
                    </p:sp>
                    <p:sp>
                      <p:nvSpPr>
                        <p:cNvPr id="37" name="TextBox 36">
                          <a:extLst>
                            <a:ext uri="{FF2B5EF4-FFF2-40B4-BE49-F238E27FC236}">
                              <a16:creationId xmlns:a16="http://schemas.microsoft.com/office/drawing/2014/main" id="{9C7582AA-45AF-AE9E-4C3B-3E53828DFB06}"/>
                            </a:ext>
                          </a:extLst>
                        </p:cNvPr>
                        <p:cNvSpPr txBox="1"/>
                        <p:nvPr/>
                      </p:nvSpPr>
                      <p:spPr>
                        <a:xfrm>
                          <a:off x="3871778" y="1495090"/>
                          <a:ext cx="1120821" cy="184666"/>
                        </a:xfrm>
                        <a:prstGeom prst="rect">
                          <a:avLst/>
                        </a:prstGeom>
                        <a:noFill/>
                      </p:spPr>
                      <p:txBody>
                        <a:bodyPr wrap="none" rtlCol="0">
                          <a:spAutoFit/>
                        </a:bodyPr>
                        <a:lstStyle/>
                        <a:p>
                          <a:pPr algn="r"/>
                          <a:r>
                            <a:rPr lang="en-US" sz="600" dirty="0">
                              <a:latin typeface="Arial" panose="020B0604020202020204" pitchFamily="34" charset="0"/>
                              <a:cs typeface="Arial" panose="020B0604020202020204" pitchFamily="34" charset="0"/>
                            </a:rPr>
                            <a:t>neuron projection guidance</a:t>
                          </a:r>
                        </a:p>
                      </p:txBody>
                    </p:sp>
                    <p:sp>
                      <p:nvSpPr>
                        <p:cNvPr id="38" name="TextBox 37">
                          <a:extLst>
                            <a:ext uri="{FF2B5EF4-FFF2-40B4-BE49-F238E27FC236}">
                              <a16:creationId xmlns:a16="http://schemas.microsoft.com/office/drawing/2014/main" id="{7BBF1D3E-F6BC-FDD2-DEF1-D5BA5A4F6C8C}"/>
                            </a:ext>
                          </a:extLst>
                        </p:cNvPr>
                        <p:cNvSpPr txBox="1"/>
                        <p:nvPr/>
                      </p:nvSpPr>
                      <p:spPr>
                        <a:xfrm>
                          <a:off x="4049713" y="1654556"/>
                          <a:ext cx="942886"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positive regulation of </a:t>
                          </a:r>
                        </a:p>
                        <a:p>
                          <a:pPr algn="r">
                            <a:lnSpc>
                              <a:spcPct val="70000"/>
                            </a:lnSpc>
                          </a:pPr>
                          <a:r>
                            <a:rPr lang="en-US" sz="600" dirty="0">
                              <a:latin typeface="Arial" panose="020B0604020202020204" pitchFamily="34" charset="0"/>
                              <a:cs typeface="Arial" panose="020B0604020202020204" pitchFamily="34" charset="0"/>
                            </a:rPr>
                            <a:t>developmental growth</a:t>
                          </a:r>
                        </a:p>
                      </p:txBody>
                    </p:sp>
                    <p:sp>
                      <p:nvSpPr>
                        <p:cNvPr id="39" name="TextBox 38">
                          <a:extLst>
                            <a:ext uri="{FF2B5EF4-FFF2-40B4-BE49-F238E27FC236}">
                              <a16:creationId xmlns:a16="http://schemas.microsoft.com/office/drawing/2014/main" id="{AE0589B2-BC9A-82F8-3D26-E3A68DAAAB6D}"/>
                            </a:ext>
                          </a:extLst>
                        </p:cNvPr>
                        <p:cNvSpPr txBox="1"/>
                        <p:nvPr/>
                      </p:nvSpPr>
                      <p:spPr>
                        <a:xfrm>
                          <a:off x="4171540" y="1825689"/>
                          <a:ext cx="821059" cy="184666"/>
                        </a:xfrm>
                        <a:prstGeom prst="rect">
                          <a:avLst/>
                        </a:prstGeom>
                        <a:noFill/>
                      </p:spPr>
                      <p:txBody>
                        <a:bodyPr wrap="none" rtlCol="0">
                          <a:spAutoFit/>
                        </a:bodyPr>
                        <a:lstStyle/>
                        <a:p>
                          <a:pPr algn="r"/>
                          <a:r>
                            <a:rPr lang="en-US" sz="600" dirty="0">
                              <a:latin typeface="Arial" panose="020B0604020202020204" pitchFamily="34" charset="0"/>
                              <a:cs typeface="Arial" panose="020B0604020202020204" pitchFamily="34" charset="0"/>
                            </a:rPr>
                            <a:t>synapse assembly</a:t>
                          </a:r>
                        </a:p>
                      </p:txBody>
                    </p:sp>
                    <p:sp>
                      <p:nvSpPr>
                        <p:cNvPr id="40" name="TextBox 39">
                          <a:extLst>
                            <a:ext uri="{FF2B5EF4-FFF2-40B4-BE49-F238E27FC236}">
                              <a16:creationId xmlns:a16="http://schemas.microsoft.com/office/drawing/2014/main" id="{A851DEAD-6968-3F36-6008-47A9A08BDAF1}"/>
                            </a:ext>
                          </a:extLst>
                        </p:cNvPr>
                        <p:cNvSpPr txBox="1"/>
                        <p:nvPr/>
                      </p:nvSpPr>
                      <p:spPr>
                        <a:xfrm>
                          <a:off x="4076964" y="1978739"/>
                          <a:ext cx="915635"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positive regulation of </a:t>
                          </a:r>
                        </a:p>
                        <a:p>
                          <a:pPr algn="r">
                            <a:lnSpc>
                              <a:spcPct val="70000"/>
                            </a:lnSpc>
                          </a:pPr>
                          <a:r>
                            <a:rPr lang="en-US" sz="600" dirty="0">
                              <a:latin typeface="Arial" panose="020B0604020202020204" pitchFamily="34" charset="0"/>
                              <a:cs typeface="Arial" panose="020B0604020202020204" pitchFamily="34" charset="0"/>
                            </a:rPr>
                            <a:t>neuron differentiation</a:t>
                          </a:r>
                        </a:p>
                      </p:txBody>
                    </p:sp>
                  </p:grpSp>
                </p:grpSp>
                <p:sp>
                  <p:nvSpPr>
                    <p:cNvPr id="45" name="TextBox 44">
                      <a:extLst>
                        <a:ext uri="{FF2B5EF4-FFF2-40B4-BE49-F238E27FC236}">
                          <a16:creationId xmlns:a16="http://schemas.microsoft.com/office/drawing/2014/main" id="{22B59944-F9A5-F155-9713-B28652AB4FC2}"/>
                        </a:ext>
                      </a:extLst>
                    </p:cNvPr>
                    <p:cNvSpPr txBox="1"/>
                    <p:nvPr/>
                  </p:nvSpPr>
                  <p:spPr>
                    <a:xfrm>
                      <a:off x="3596527" y="2235274"/>
                      <a:ext cx="1189440"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Gene ratio</a:t>
                      </a:r>
                    </a:p>
                  </p:txBody>
                </p:sp>
                <p:sp>
                  <p:nvSpPr>
                    <p:cNvPr id="46" name="TextBox 45">
                      <a:extLst>
                        <a:ext uri="{FF2B5EF4-FFF2-40B4-BE49-F238E27FC236}">
                          <a16:creationId xmlns:a16="http://schemas.microsoft.com/office/drawing/2014/main" id="{AE86E60F-CF13-8F62-132F-281FA6E44FE8}"/>
                        </a:ext>
                      </a:extLst>
                    </p:cNvPr>
                    <p:cNvSpPr txBox="1"/>
                    <p:nvPr/>
                  </p:nvSpPr>
                  <p:spPr>
                    <a:xfrm>
                      <a:off x="3904546" y="2168102"/>
                      <a:ext cx="1189440" cy="153760"/>
                    </a:xfrm>
                    <a:prstGeom prst="rect">
                      <a:avLst/>
                    </a:prstGeom>
                    <a:noFill/>
                  </p:spPr>
                  <p:txBody>
                    <a:bodyPr wrap="square" rtlCol="0">
                      <a:spAutoFit/>
                    </a:bodyPr>
                    <a:lstStyle/>
                    <a:p>
                      <a:r>
                        <a:rPr lang="en-US" sz="399" dirty="0">
                          <a:latin typeface="Arial" panose="020B0604020202020204" pitchFamily="34" charset="0"/>
                          <a:cs typeface="Arial" panose="020B0604020202020204" pitchFamily="34" charset="0"/>
                        </a:rPr>
                        <a:t>0.06             0.08           0.10   </a:t>
                      </a:r>
                    </a:p>
                  </p:txBody>
                </p:sp>
              </p:grpSp>
            </p:grpSp>
            <p:pic>
              <p:nvPicPr>
                <p:cNvPr id="4119" name="Picture 4118">
                  <a:extLst>
                    <a:ext uri="{FF2B5EF4-FFF2-40B4-BE49-F238E27FC236}">
                      <a16:creationId xmlns:a16="http://schemas.microsoft.com/office/drawing/2014/main" id="{F9771F16-8AB9-259B-1E3E-DFF5E4802BD6}"/>
                    </a:ext>
                  </a:extLst>
                </p:cNvPr>
                <p:cNvPicPr>
                  <a:picLocks noChangeAspect="1"/>
                </p:cNvPicPr>
                <p:nvPr/>
              </p:nvPicPr>
              <p:blipFill>
                <a:blip r:embed="rId9">
                  <a:alphaModFix/>
                </a:blip>
                <a:srcRect l="87502" t="56220" r="7165" b="10276"/>
                <a:stretch/>
              </p:blipFill>
              <p:spPr>
                <a:xfrm>
                  <a:off x="4019694" y="1228200"/>
                  <a:ext cx="75343" cy="723567"/>
                </a:xfrm>
                <a:prstGeom prst="rect">
                  <a:avLst/>
                </a:prstGeom>
              </p:spPr>
            </p:pic>
            <p:sp>
              <p:nvSpPr>
                <p:cNvPr id="4128" name="TextBox 4127">
                  <a:extLst>
                    <a:ext uri="{FF2B5EF4-FFF2-40B4-BE49-F238E27FC236}">
                      <a16:creationId xmlns:a16="http://schemas.microsoft.com/office/drawing/2014/main" id="{0F481F26-9E6E-52A7-3658-C7AA17A3A4A2}"/>
                    </a:ext>
                  </a:extLst>
                </p:cNvPr>
                <p:cNvSpPr txBox="1"/>
                <p:nvPr/>
              </p:nvSpPr>
              <p:spPr>
                <a:xfrm>
                  <a:off x="4000099" y="1183174"/>
                  <a:ext cx="219932" cy="169277"/>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8</a:t>
                  </a:r>
                </a:p>
              </p:txBody>
            </p:sp>
            <p:sp>
              <p:nvSpPr>
                <p:cNvPr id="4129" name="TextBox 4128">
                  <a:extLst>
                    <a:ext uri="{FF2B5EF4-FFF2-40B4-BE49-F238E27FC236}">
                      <a16:creationId xmlns:a16="http://schemas.microsoft.com/office/drawing/2014/main" id="{7BB0C10C-ACEF-D487-4518-DC70836E5213}"/>
                    </a:ext>
                  </a:extLst>
                </p:cNvPr>
                <p:cNvSpPr txBox="1"/>
                <p:nvPr/>
              </p:nvSpPr>
              <p:spPr>
                <a:xfrm>
                  <a:off x="4000099" y="1276370"/>
                  <a:ext cx="255198" cy="169277"/>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10</a:t>
                  </a:r>
                </a:p>
              </p:txBody>
            </p:sp>
            <p:sp>
              <p:nvSpPr>
                <p:cNvPr id="4130" name="TextBox 4129">
                  <a:extLst>
                    <a:ext uri="{FF2B5EF4-FFF2-40B4-BE49-F238E27FC236}">
                      <a16:creationId xmlns:a16="http://schemas.microsoft.com/office/drawing/2014/main" id="{302521AF-F4B0-7D78-87FE-244C6D1BF60D}"/>
                    </a:ext>
                  </a:extLst>
                </p:cNvPr>
                <p:cNvSpPr txBox="1"/>
                <p:nvPr/>
              </p:nvSpPr>
              <p:spPr>
                <a:xfrm>
                  <a:off x="4000099" y="1389213"/>
                  <a:ext cx="255198" cy="169277"/>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12</a:t>
                  </a:r>
                </a:p>
              </p:txBody>
            </p:sp>
            <p:sp>
              <p:nvSpPr>
                <p:cNvPr id="4131" name="TextBox 4130">
                  <a:extLst>
                    <a:ext uri="{FF2B5EF4-FFF2-40B4-BE49-F238E27FC236}">
                      <a16:creationId xmlns:a16="http://schemas.microsoft.com/office/drawing/2014/main" id="{3A31C1C4-CB58-9DB3-93FB-E7A37C565876}"/>
                    </a:ext>
                  </a:extLst>
                </p:cNvPr>
                <p:cNvSpPr txBox="1"/>
                <p:nvPr/>
              </p:nvSpPr>
              <p:spPr>
                <a:xfrm>
                  <a:off x="4000099" y="1495850"/>
                  <a:ext cx="255198" cy="169277"/>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14</a:t>
                  </a:r>
                </a:p>
              </p:txBody>
            </p:sp>
            <p:sp>
              <p:nvSpPr>
                <p:cNvPr id="4132" name="TextBox 4131">
                  <a:extLst>
                    <a:ext uri="{FF2B5EF4-FFF2-40B4-BE49-F238E27FC236}">
                      <a16:creationId xmlns:a16="http://schemas.microsoft.com/office/drawing/2014/main" id="{F4F9D06F-46FF-5735-1D6B-B35B17258A51}"/>
                    </a:ext>
                  </a:extLst>
                </p:cNvPr>
                <p:cNvSpPr txBox="1"/>
                <p:nvPr/>
              </p:nvSpPr>
              <p:spPr>
                <a:xfrm>
                  <a:off x="4000099" y="1624694"/>
                  <a:ext cx="255198" cy="169277"/>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16</a:t>
                  </a:r>
                </a:p>
              </p:txBody>
            </p:sp>
          </p:grpSp>
          <p:sp>
            <p:nvSpPr>
              <p:cNvPr id="6" name="TextBox 5">
                <a:extLst>
                  <a:ext uri="{FF2B5EF4-FFF2-40B4-BE49-F238E27FC236}">
                    <a16:creationId xmlns:a16="http://schemas.microsoft.com/office/drawing/2014/main" id="{5740C660-2B98-79E7-D299-5051E888CD3F}"/>
                  </a:ext>
                </a:extLst>
              </p:cNvPr>
              <p:cNvSpPr txBox="1"/>
              <p:nvPr/>
            </p:nvSpPr>
            <p:spPr>
              <a:xfrm>
                <a:off x="3938280" y="1100725"/>
                <a:ext cx="388454"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Count</a:t>
                </a:r>
              </a:p>
            </p:txBody>
          </p:sp>
        </p:grpSp>
        <p:sp>
          <p:nvSpPr>
            <p:cNvPr id="8" name="TextBox 7">
              <a:extLst>
                <a:ext uri="{FF2B5EF4-FFF2-40B4-BE49-F238E27FC236}">
                  <a16:creationId xmlns:a16="http://schemas.microsoft.com/office/drawing/2014/main" id="{DD5C0825-B6EF-D060-7D34-62556472CDA9}"/>
                </a:ext>
              </a:extLst>
            </p:cNvPr>
            <p:cNvSpPr txBox="1"/>
            <p:nvPr/>
          </p:nvSpPr>
          <p:spPr>
            <a:xfrm>
              <a:off x="3934635" y="393214"/>
              <a:ext cx="460365"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p.adjust</a:t>
              </a:r>
            </a:p>
          </p:txBody>
        </p:sp>
        <p:grpSp>
          <p:nvGrpSpPr>
            <p:cNvPr id="14" name="Group 13">
              <a:extLst>
                <a:ext uri="{FF2B5EF4-FFF2-40B4-BE49-F238E27FC236}">
                  <a16:creationId xmlns:a16="http://schemas.microsoft.com/office/drawing/2014/main" id="{DAB18AB9-D528-0430-0547-8279B7D2ACAB}"/>
                </a:ext>
              </a:extLst>
            </p:cNvPr>
            <p:cNvGrpSpPr/>
            <p:nvPr/>
          </p:nvGrpSpPr>
          <p:grpSpPr>
            <a:xfrm>
              <a:off x="4054712" y="564640"/>
              <a:ext cx="460365" cy="493720"/>
              <a:chOff x="4054712" y="564640"/>
              <a:chExt cx="460365" cy="493720"/>
            </a:xfrm>
          </p:grpSpPr>
          <p:sp>
            <p:nvSpPr>
              <p:cNvPr id="9" name="TextBox 8">
                <a:extLst>
                  <a:ext uri="{FF2B5EF4-FFF2-40B4-BE49-F238E27FC236}">
                    <a16:creationId xmlns:a16="http://schemas.microsoft.com/office/drawing/2014/main" id="{138C0A4C-D72C-78CE-DFE3-091217D24F4D}"/>
                  </a:ext>
                </a:extLst>
              </p:cNvPr>
              <p:cNvSpPr txBox="1"/>
              <p:nvPr/>
            </p:nvSpPr>
            <p:spPr>
              <a:xfrm>
                <a:off x="4054712" y="564640"/>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0.002</a:t>
                </a:r>
              </a:p>
            </p:txBody>
          </p:sp>
          <p:sp>
            <p:nvSpPr>
              <p:cNvPr id="10" name="TextBox 9">
                <a:extLst>
                  <a:ext uri="{FF2B5EF4-FFF2-40B4-BE49-F238E27FC236}">
                    <a16:creationId xmlns:a16="http://schemas.microsoft.com/office/drawing/2014/main" id="{CDE5A85B-83C1-AC25-BE83-CB96CA25E2DF}"/>
                  </a:ext>
                </a:extLst>
              </p:cNvPr>
              <p:cNvSpPr txBox="1"/>
              <p:nvPr/>
            </p:nvSpPr>
            <p:spPr>
              <a:xfrm>
                <a:off x="4054712" y="677917"/>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0.004</a:t>
                </a:r>
              </a:p>
            </p:txBody>
          </p:sp>
          <p:sp>
            <p:nvSpPr>
              <p:cNvPr id="11" name="TextBox 10">
                <a:extLst>
                  <a:ext uri="{FF2B5EF4-FFF2-40B4-BE49-F238E27FC236}">
                    <a16:creationId xmlns:a16="http://schemas.microsoft.com/office/drawing/2014/main" id="{175087E7-7EE0-C16B-6F4B-268503B835BF}"/>
                  </a:ext>
                </a:extLst>
              </p:cNvPr>
              <p:cNvSpPr txBox="1"/>
              <p:nvPr/>
            </p:nvSpPr>
            <p:spPr>
              <a:xfrm>
                <a:off x="4054712" y="791194"/>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0.006</a:t>
                </a:r>
              </a:p>
            </p:txBody>
          </p:sp>
          <p:sp>
            <p:nvSpPr>
              <p:cNvPr id="12" name="TextBox 11">
                <a:extLst>
                  <a:ext uri="{FF2B5EF4-FFF2-40B4-BE49-F238E27FC236}">
                    <a16:creationId xmlns:a16="http://schemas.microsoft.com/office/drawing/2014/main" id="{08A46610-B016-F4B3-00BF-0EB6A61F62E9}"/>
                  </a:ext>
                </a:extLst>
              </p:cNvPr>
              <p:cNvSpPr txBox="1"/>
              <p:nvPr/>
            </p:nvSpPr>
            <p:spPr>
              <a:xfrm>
                <a:off x="4054712" y="904472"/>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0.008</a:t>
                </a:r>
              </a:p>
            </p:txBody>
          </p:sp>
        </p:grpSp>
      </p:grpSp>
      <p:grpSp>
        <p:nvGrpSpPr>
          <p:cNvPr id="47" name="Group 46">
            <a:extLst>
              <a:ext uri="{FF2B5EF4-FFF2-40B4-BE49-F238E27FC236}">
                <a16:creationId xmlns:a16="http://schemas.microsoft.com/office/drawing/2014/main" id="{4A8DF0B1-1BF9-C4EA-9F24-5C3EFB6116FD}"/>
              </a:ext>
            </a:extLst>
          </p:cNvPr>
          <p:cNvGrpSpPr/>
          <p:nvPr/>
        </p:nvGrpSpPr>
        <p:grpSpPr>
          <a:xfrm>
            <a:off x="4443359" y="1936713"/>
            <a:ext cx="2414641" cy="2331532"/>
            <a:chOff x="4261145" y="32962"/>
            <a:chExt cx="2414641" cy="2331532"/>
          </a:xfrm>
        </p:grpSpPr>
        <p:pic>
          <p:nvPicPr>
            <p:cNvPr id="25" name="Picture 24">
              <a:extLst>
                <a:ext uri="{FF2B5EF4-FFF2-40B4-BE49-F238E27FC236}">
                  <a16:creationId xmlns:a16="http://schemas.microsoft.com/office/drawing/2014/main" id="{78996C08-10A5-83AE-1BB7-65E9BF7AB61D}"/>
                </a:ext>
              </a:extLst>
            </p:cNvPr>
            <p:cNvPicPr>
              <a:picLocks noChangeAspect="1"/>
            </p:cNvPicPr>
            <p:nvPr/>
          </p:nvPicPr>
          <p:blipFill>
            <a:blip r:embed="rId10">
              <a:alphaModFix/>
              <a:extLst>
                <a:ext uri="{BEBA8EAE-BF5A-486C-A8C5-ECC9F3942E4B}">
                  <a14:imgProps xmlns:a14="http://schemas.microsoft.com/office/drawing/2010/main">
                    <a14:imgLayer r:embed="rId11">
                      <a14:imgEffect>
                        <a14:saturation sat="400000"/>
                      </a14:imgEffect>
                    </a14:imgLayer>
                  </a14:imgProps>
                </a:ext>
              </a:extLst>
            </a:blip>
            <a:srcRect l="81719" t="27856" r="13539" b="47473"/>
            <a:stretch/>
          </p:blipFill>
          <p:spPr>
            <a:xfrm>
              <a:off x="6164395" y="508495"/>
              <a:ext cx="129354" cy="517417"/>
            </a:xfrm>
            <a:prstGeom prst="rect">
              <a:avLst/>
            </a:prstGeom>
          </p:spPr>
        </p:pic>
        <p:pic>
          <p:nvPicPr>
            <p:cNvPr id="55" name="Picture 54">
              <a:extLst>
                <a:ext uri="{FF2B5EF4-FFF2-40B4-BE49-F238E27FC236}">
                  <a16:creationId xmlns:a16="http://schemas.microsoft.com/office/drawing/2014/main" id="{B064619E-8219-23AF-D1BC-4E3E55407B97}"/>
                </a:ext>
              </a:extLst>
            </p:cNvPr>
            <p:cNvPicPr>
              <a:picLocks noChangeAspect="1"/>
            </p:cNvPicPr>
            <p:nvPr/>
          </p:nvPicPr>
          <p:blipFill>
            <a:blip r:embed="rId10">
              <a:alphaModFix/>
              <a:extLst>
                <a:ext uri="{BEBA8EAE-BF5A-486C-A8C5-ECC9F3942E4B}">
                  <a14:imgProps xmlns:a14="http://schemas.microsoft.com/office/drawing/2010/main">
                    <a14:imgLayer r:embed="rId11">
                      <a14:imgEffect>
                        <a14:saturation sat="400000"/>
                      </a14:imgEffect>
                    </a14:imgLayer>
                  </a14:imgProps>
                </a:ext>
              </a:extLst>
            </a:blip>
            <a:srcRect l="32022" t="11618" r="18868" b="9379"/>
            <a:stretch/>
          </p:blipFill>
          <p:spPr>
            <a:xfrm>
              <a:off x="5375314" y="437762"/>
              <a:ext cx="771136" cy="1742257"/>
            </a:xfrm>
            <a:prstGeom prst="rect">
              <a:avLst/>
            </a:prstGeom>
          </p:spPr>
        </p:pic>
        <p:grpSp>
          <p:nvGrpSpPr>
            <p:cNvPr id="3" name="Group 2">
              <a:extLst>
                <a:ext uri="{FF2B5EF4-FFF2-40B4-BE49-F238E27FC236}">
                  <a16:creationId xmlns:a16="http://schemas.microsoft.com/office/drawing/2014/main" id="{5CA37943-25FB-9D18-780A-ADAA470C10E0}"/>
                </a:ext>
              </a:extLst>
            </p:cNvPr>
            <p:cNvGrpSpPr/>
            <p:nvPr/>
          </p:nvGrpSpPr>
          <p:grpSpPr>
            <a:xfrm>
              <a:off x="4261145" y="455316"/>
              <a:ext cx="1188146" cy="1732227"/>
              <a:chOff x="4286369" y="455316"/>
              <a:chExt cx="1188146" cy="1732227"/>
            </a:xfrm>
          </p:grpSpPr>
          <p:sp>
            <p:nvSpPr>
              <p:cNvPr id="59" name="TextBox 58">
                <a:extLst>
                  <a:ext uri="{FF2B5EF4-FFF2-40B4-BE49-F238E27FC236}">
                    <a16:creationId xmlns:a16="http://schemas.microsoft.com/office/drawing/2014/main" id="{589A1E7C-B24F-FF2D-9A0E-C9FB3B1C3A07}"/>
                  </a:ext>
                </a:extLst>
              </p:cNvPr>
              <p:cNvSpPr txBox="1"/>
              <p:nvPr/>
            </p:nvSpPr>
            <p:spPr>
              <a:xfrm>
                <a:off x="4313621" y="455316"/>
                <a:ext cx="1160894"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regulation of innate immune </a:t>
                </a:r>
              </a:p>
              <a:p>
                <a:pPr algn="r">
                  <a:lnSpc>
                    <a:spcPct val="70000"/>
                  </a:lnSpc>
                </a:pPr>
                <a:r>
                  <a:rPr lang="en-US" sz="600" dirty="0">
                    <a:latin typeface="Arial" panose="020B0604020202020204" pitchFamily="34" charset="0"/>
                    <a:cs typeface="Arial" panose="020B0604020202020204" pitchFamily="34" charset="0"/>
                  </a:rPr>
                  <a:t>response</a:t>
                </a:r>
              </a:p>
            </p:txBody>
          </p:sp>
          <p:sp>
            <p:nvSpPr>
              <p:cNvPr id="60" name="TextBox 59">
                <a:extLst>
                  <a:ext uri="{FF2B5EF4-FFF2-40B4-BE49-F238E27FC236}">
                    <a16:creationId xmlns:a16="http://schemas.microsoft.com/office/drawing/2014/main" id="{BBEC36B4-39F8-9365-FF48-E7EAA578578A}"/>
                  </a:ext>
                </a:extLst>
              </p:cNvPr>
              <p:cNvSpPr txBox="1"/>
              <p:nvPr/>
            </p:nvSpPr>
            <p:spPr>
              <a:xfrm>
                <a:off x="4701546" y="653660"/>
                <a:ext cx="772969" cy="158313"/>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response to virus</a:t>
                </a:r>
              </a:p>
            </p:txBody>
          </p:sp>
          <p:sp>
            <p:nvSpPr>
              <p:cNvPr id="61" name="TextBox 60">
                <a:extLst>
                  <a:ext uri="{FF2B5EF4-FFF2-40B4-BE49-F238E27FC236}">
                    <a16:creationId xmlns:a16="http://schemas.microsoft.com/office/drawing/2014/main" id="{AEE72F83-8365-4236-A034-A05F9BDF8604}"/>
                  </a:ext>
                </a:extLst>
              </p:cNvPr>
              <p:cNvSpPr txBox="1"/>
              <p:nvPr/>
            </p:nvSpPr>
            <p:spPr>
              <a:xfrm>
                <a:off x="4332856" y="783647"/>
                <a:ext cx="1141659"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cytokine mediated-signaling</a:t>
                </a:r>
              </a:p>
              <a:p>
                <a:pPr algn="r">
                  <a:lnSpc>
                    <a:spcPct val="70000"/>
                  </a:lnSpc>
                </a:pPr>
                <a:r>
                  <a:rPr lang="en-US" sz="600" dirty="0">
                    <a:latin typeface="Arial" panose="020B0604020202020204" pitchFamily="34" charset="0"/>
                    <a:cs typeface="Arial" panose="020B0604020202020204" pitchFamily="34" charset="0"/>
                  </a:rPr>
                  <a:t>pathway</a:t>
                </a:r>
              </a:p>
            </p:txBody>
          </p:sp>
          <p:sp>
            <p:nvSpPr>
              <p:cNvPr id="62" name="TextBox 61">
                <a:extLst>
                  <a:ext uri="{FF2B5EF4-FFF2-40B4-BE49-F238E27FC236}">
                    <a16:creationId xmlns:a16="http://schemas.microsoft.com/office/drawing/2014/main" id="{6D75416F-3556-8B93-B380-ED90F725AC7E}"/>
                  </a:ext>
                </a:extLst>
              </p:cNvPr>
              <p:cNvSpPr txBox="1"/>
              <p:nvPr/>
            </p:nvSpPr>
            <p:spPr>
              <a:xfrm>
                <a:off x="4286369" y="959246"/>
                <a:ext cx="1188146"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immune response-regulating </a:t>
                </a:r>
              </a:p>
              <a:p>
                <a:pPr algn="r">
                  <a:lnSpc>
                    <a:spcPct val="70000"/>
                  </a:lnSpc>
                </a:pPr>
                <a:r>
                  <a:rPr lang="en-US" sz="600" dirty="0">
                    <a:latin typeface="Arial" panose="020B0604020202020204" pitchFamily="34" charset="0"/>
                    <a:cs typeface="Arial" panose="020B0604020202020204" pitchFamily="34" charset="0"/>
                  </a:rPr>
                  <a:t>signaling pathway</a:t>
                </a:r>
              </a:p>
            </p:txBody>
          </p:sp>
          <p:sp>
            <p:nvSpPr>
              <p:cNvPr id="63" name="TextBox 62">
                <a:extLst>
                  <a:ext uri="{FF2B5EF4-FFF2-40B4-BE49-F238E27FC236}">
                    <a16:creationId xmlns:a16="http://schemas.microsoft.com/office/drawing/2014/main" id="{E4F0A0E1-5056-9DF1-E198-94AE0358AEAF}"/>
                  </a:ext>
                </a:extLst>
              </p:cNvPr>
              <p:cNvSpPr txBox="1"/>
              <p:nvPr/>
            </p:nvSpPr>
            <p:spPr>
              <a:xfrm>
                <a:off x="4300797" y="1135872"/>
                <a:ext cx="1173718"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immune response-activating </a:t>
                </a:r>
              </a:p>
              <a:p>
                <a:pPr algn="r">
                  <a:lnSpc>
                    <a:spcPct val="70000"/>
                  </a:lnSpc>
                </a:pPr>
                <a:r>
                  <a:rPr lang="en-US" sz="600" dirty="0">
                    <a:latin typeface="Arial" panose="020B0604020202020204" pitchFamily="34" charset="0"/>
                    <a:cs typeface="Arial" panose="020B0604020202020204" pitchFamily="34" charset="0"/>
                  </a:rPr>
                  <a:t>signaling pathway</a:t>
                </a:r>
              </a:p>
            </p:txBody>
          </p:sp>
          <p:sp>
            <p:nvSpPr>
              <p:cNvPr id="4096" name="TextBox 4095">
                <a:extLst>
                  <a:ext uri="{FF2B5EF4-FFF2-40B4-BE49-F238E27FC236}">
                    <a16:creationId xmlns:a16="http://schemas.microsoft.com/office/drawing/2014/main" id="{D3106F60-7FB4-DDEF-F3A9-C53B2B939056}"/>
                  </a:ext>
                </a:extLst>
              </p:cNvPr>
              <p:cNvSpPr txBox="1"/>
              <p:nvPr/>
            </p:nvSpPr>
            <p:spPr>
              <a:xfrm>
                <a:off x="4404991" y="1320963"/>
                <a:ext cx="1069524" cy="158313"/>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defense response to virus</a:t>
                </a:r>
              </a:p>
            </p:txBody>
          </p:sp>
          <p:sp>
            <p:nvSpPr>
              <p:cNvPr id="4097" name="TextBox 4096">
                <a:extLst>
                  <a:ext uri="{FF2B5EF4-FFF2-40B4-BE49-F238E27FC236}">
                    <a16:creationId xmlns:a16="http://schemas.microsoft.com/office/drawing/2014/main" id="{153C9170-1F08-31C3-F524-7ED74837CF8C}"/>
                  </a:ext>
                </a:extLst>
              </p:cNvPr>
              <p:cNvSpPr txBox="1"/>
              <p:nvPr/>
            </p:nvSpPr>
            <p:spPr>
              <a:xfrm>
                <a:off x="4379343" y="1447233"/>
                <a:ext cx="1095172"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positive regulation of </a:t>
                </a:r>
              </a:p>
              <a:p>
                <a:pPr algn="r">
                  <a:lnSpc>
                    <a:spcPct val="70000"/>
                  </a:lnSpc>
                </a:pPr>
                <a:r>
                  <a:rPr lang="en-US" sz="600" dirty="0">
                    <a:latin typeface="Arial" panose="020B0604020202020204" pitchFamily="34" charset="0"/>
                    <a:cs typeface="Arial" panose="020B0604020202020204" pitchFamily="34" charset="0"/>
                  </a:rPr>
                  <a:t>response to biotic stimulus</a:t>
                </a:r>
              </a:p>
            </p:txBody>
          </p:sp>
          <p:sp>
            <p:nvSpPr>
              <p:cNvPr id="4098" name="TextBox 4097">
                <a:extLst>
                  <a:ext uri="{FF2B5EF4-FFF2-40B4-BE49-F238E27FC236}">
                    <a16:creationId xmlns:a16="http://schemas.microsoft.com/office/drawing/2014/main" id="{0DA6D90A-87C7-5BF9-7BC8-C24AD7AC4BE1}"/>
                  </a:ext>
                </a:extLst>
              </p:cNvPr>
              <p:cNvSpPr txBox="1"/>
              <p:nvPr/>
            </p:nvSpPr>
            <p:spPr>
              <a:xfrm>
                <a:off x="4395373" y="1622698"/>
                <a:ext cx="1079142"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cellular response to biotic </a:t>
                </a:r>
              </a:p>
              <a:p>
                <a:pPr algn="r">
                  <a:lnSpc>
                    <a:spcPct val="70000"/>
                  </a:lnSpc>
                </a:pPr>
                <a:r>
                  <a:rPr lang="en-US" sz="600" dirty="0">
                    <a:latin typeface="Arial" panose="020B0604020202020204" pitchFamily="34" charset="0"/>
                    <a:cs typeface="Arial" panose="020B0604020202020204" pitchFamily="34" charset="0"/>
                  </a:rPr>
                  <a:t>stimulus</a:t>
                </a:r>
              </a:p>
            </p:txBody>
          </p:sp>
          <p:sp>
            <p:nvSpPr>
              <p:cNvPr id="4100" name="TextBox 4099">
                <a:extLst>
                  <a:ext uri="{FF2B5EF4-FFF2-40B4-BE49-F238E27FC236}">
                    <a16:creationId xmlns:a16="http://schemas.microsoft.com/office/drawing/2014/main" id="{C9A8081C-A524-937A-DF8E-835F971B5698}"/>
                  </a:ext>
                </a:extLst>
              </p:cNvPr>
              <p:cNvSpPr txBox="1"/>
              <p:nvPr/>
            </p:nvSpPr>
            <p:spPr>
              <a:xfrm>
                <a:off x="4368122" y="1792477"/>
                <a:ext cx="1106393"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cellular response to </a:t>
                </a:r>
              </a:p>
              <a:p>
                <a:pPr algn="r">
                  <a:lnSpc>
                    <a:spcPct val="70000"/>
                  </a:lnSpc>
                </a:pPr>
                <a:r>
                  <a:rPr lang="en-US" sz="600" dirty="0">
                    <a:latin typeface="Arial" panose="020B0604020202020204" pitchFamily="34" charset="0"/>
                    <a:cs typeface="Arial" panose="020B0604020202020204" pitchFamily="34" charset="0"/>
                  </a:rPr>
                  <a:t>molecule of bacterial origin</a:t>
                </a:r>
              </a:p>
            </p:txBody>
          </p:sp>
          <p:sp>
            <p:nvSpPr>
              <p:cNvPr id="4115" name="TextBox 4114">
                <a:extLst>
                  <a:ext uri="{FF2B5EF4-FFF2-40B4-BE49-F238E27FC236}">
                    <a16:creationId xmlns:a16="http://schemas.microsoft.com/office/drawing/2014/main" id="{80C17941-BC64-4772-3EBD-EB0CFAD3F58A}"/>
                  </a:ext>
                </a:extLst>
              </p:cNvPr>
              <p:cNvSpPr txBox="1"/>
              <p:nvPr/>
            </p:nvSpPr>
            <p:spPr>
              <a:xfrm>
                <a:off x="4597352" y="1964597"/>
                <a:ext cx="877163" cy="222946"/>
              </a:xfrm>
              <a:prstGeom prst="rect">
                <a:avLst/>
              </a:prstGeom>
              <a:noFill/>
            </p:spPr>
            <p:txBody>
              <a:bodyPr wrap="none" rtlCol="0">
                <a:spAutoFit/>
              </a:bodyPr>
              <a:lstStyle/>
              <a:p>
                <a:pPr algn="r">
                  <a:lnSpc>
                    <a:spcPct val="70000"/>
                  </a:lnSpc>
                </a:pPr>
                <a:r>
                  <a:rPr lang="en-US" sz="600" dirty="0">
                    <a:latin typeface="Arial" panose="020B0604020202020204" pitchFamily="34" charset="0"/>
                    <a:cs typeface="Arial" panose="020B0604020202020204" pitchFamily="34" charset="0"/>
                  </a:rPr>
                  <a:t>cellular response to </a:t>
                </a:r>
              </a:p>
              <a:p>
                <a:pPr algn="r">
                  <a:lnSpc>
                    <a:spcPct val="70000"/>
                  </a:lnSpc>
                </a:pPr>
                <a:r>
                  <a:rPr lang="en-US" sz="600" dirty="0">
                    <a:latin typeface="Arial" panose="020B0604020202020204" pitchFamily="34" charset="0"/>
                    <a:cs typeface="Arial" panose="020B0604020202020204" pitchFamily="34" charset="0"/>
                  </a:rPr>
                  <a:t>lipopolysaccharide</a:t>
                </a:r>
              </a:p>
            </p:txBody>
          </p:sp>
        </p:grpSp>
        <p:sp>
          <p:nvSpPr>
            <p:cNvPr id="4116" name="TextBox 4115">
              <a:extLst>
                <a:ext uri="{FF2B5EF4-FFF2-40B4-BE49-F238E27FC236}">
                  <a16:creationId xmlns:a16="http://schemas.microsoft.com/office/drawing/2014/main" id="{3F98430A-D859-3A2F-6B9A-25A5506DE0DA}"/>
                </a:ext>
              </a:extLst>
            </p:cNvPr>
            <p:cNvSpPr txBox="1"/>
            <p:nvPr/>
          </p:nvSpPr>
          <p:spPr>
            <a:xfrm>
              <a:off x="5334762" y="2133928"/>
              <a:ext cx="1189440" cy="153760"/>
            </a:xfrm>
            <a:prstGeom prst="rect">
              <a:avLst/>
            </a:prstGeom>
            <a:noFill/>
          </p:spPr>
          <p:txBody>
            <a:bodyPr wrap="square" rtlCol="0">
              <a:spAutoFit/>
            </a:bodyPr>
            <a:lstStyle/>
            <a:p>
              <a:r>
                <a:rPr lang="en-US" sz="399" dirty="0">
                  <a:latin typeface="Arial" panose="020B0604020202020204" pitchFamily="34" charset="0"/>
                  <a:cs typeface="Arial" panose="020B0604020202020204" pitchFamily="34" charset="0"/>
                </a:rPr>
                <a:t>0.08            0.09           0.10           0.11   </a:t>
              </a:r>
            </a:p>
          </p:txBody>
        </p:sp>
        <p:sp>
          <p:nvSpPr>
            <p:cNvPr id="4118" name="TextBox 4117">
              <a:extLst>
                <a:ext uri="{FF2B5EF4-FFF2-40B4-BE49-F238E27FC236}">
                  <a16:creationId xmlns:a16="http://schemas.microsoft.com/office/drawing/2014/main" id="{1E55B9ED-AB1F-F2A8-7B09-40E5DF494B6C}"/>
                </a:ext>
              </a:extLst>
            </p:cNvPr>
            <p:cNvSpPr txBox="1"/>
            <p:nvPr/>
          </p:nvSpPr>
          <p:spPr>
            <a:xfrm>
              <a:off x="5215763" y="2195217"/>
              <a:ext cx="1189440"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Gene ratio</a:t>
              </a:r>
            </a:p>
          </p:txBody>
        </p:sp>
        <p:pic>
          <p:nvPicPr>
            <p:cNvPr id="4123" name="Picture 4122">
              <a:extLst>
                <a:ext uri="{FF2B5EF4-FFF2-40B4-BE49-F238E27FC236}">
                  <a16:creationId xmlns:a16="http://schemas.microsoft.com/office/drawing/2014/main" id="{EC081F77-F8D2-1B2D-C298-EC51BC1A2129}"/>
                </a:ext>
              </a:extLst>
            </p:cNvPr>
            <p:cNvPicPr>
              <a:picLocks noChangeAspect="1"/>
            </p:cNvPicPr>
            <p:nvPr/>
          </p:nvPicPr>
          <p:blipFill>
            <a:blip r:embed="rId12">
              <a:alphaModFix/>
            </a:blip>
            <a:srcRect l="82270" t="59241" r="12932" b="20071"/>
            <a:stretch/>
          </p:blipFill>
          <p:spPr>
            <a:xfrm>
              <a:off x="6221333" y="1159954"/>
              <a:ext cx="75344" cy="456236"/>
            </a:xfrm>
            <a:prstGeom prst="rect">
              <a:avLst/>
            </a:prstGeom>
          </p:spPr>
        </p:pic>
        <p:sp>
          <p:nvSpPr>
            <p:cNvPr id="4124" name="TextBox 4123">
              <a:extLst>
                <a:ext uri="{FF2B5EF4-FFF2-40B4-BE49-F238E27FC236}">
                  <a16:creationId xmlns:a16="http://schemas.microsoft.com/office/drawing/2014/main" id="{6FD201B6-FA8A-F013-CDE4-306FCE9A353B}"/>
                </a:ext>
              </a:extLst>
            </p:cNvPr>
            <p:cNvSpPr txBox="1"/>
            <p:nvPr/>
          </p:nvSpPr>
          <p:spPr>
            <a:xfrm>
              <a:off x="6215421" y="1130156"/>
              <a:ext cx="255198" cy="169277"/>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36</a:t>
              </a:r>
            </a:p>
          </p:txBody>
        </p:sp>
        <p:sp>
          <p:nvSpPr>
            <p:cNvPr id="4125" name="TextBox 4124">
              <a:extLst>
                <a:ext uri="{FF2B5EF4-FFF2-40B4-BE49-F238E27FC236}">
                  <a16:creationId xmlns:a16="http://schemas.microsoft.com/office/drawing/2014/main" id="{799887A0-CF30-1C2F-D7D3-EC3E094673D4}"/>
                </a:ext>
              </a:extLst>
            </p:cNvPr>
            <p:cNvSpPr txBox="1"/>
            <p:nvPr/>
          </p:nvSpPr>
          <p:spPr>
            <a:xfrm>
              <a:off x="6215421" y="1220323"/>
              <a:ext cx="255198" cy="169277"/>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40</a:t>
              </a:r>
            </a:p>
          </p:txBody>
        </p:sp>
        <p:sp>
          <p:nvSpPr>
            <p:cNvPr id="4126" name="TextBox 4125">
              <a:extLst>
                <a:ext uri="{FF2B5EF4-FFF2-40B4-BE49-F238E27FC236}">
                  <a16:creationId xmlns:a16="http://schemas.microsoft.com/office/drawing/2014/main" id="{BA90FD01-0652-3CCF-F077-91219235E351}"/>
                </a:ext>
              </a:extLst>
            </p:cNvPr>
            <p:cNvSpPr txBox="1"/>
            <p:nvPr/>
          </p:nvSpPr>
          <p:spPr>
            <a:xfrm>
              <a:off x="6215421" y="1318817"/>
              <a:ext cx="255198" cy="169277"/>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44</a:t>
              </a:r>
            </a:p>
          </p:txBody>
        </p:sp>
        <p:sp>
          <p:nvSpPr>
            <p:cNvPr id="4127" name="TextBox 4126">
              <a:extLst>
                <a:ext uri="{FF2B5EF4-FFF2-40B4-BE49-F238E27FC236}">
                  <a16:creationId xmlns:a16="http://schemas.microsoft.com/office/drawing/2014/main" id="{D54D446D-C81A-A17C-07D7-04CD28D30712}"/>
                </a:ext>
              </a:extLst>
            </p:cNvPr>
            <p:cNvSpPr txBox="1"/>
            <p:nvPr/>
          </p:nvSpPr>
          <p:spPr>
            <a:xfrm>
              <a:off x="6215421" y="1436173"/>
              <a:ext cx="255198" cy="169277"/>
            </a:xfrm>
            <a:prstGeom prst="rect">
              <a:avLst/>
            </a:prstGeom>
            <a:noFill/>
          </p:spPr>
          <p:txBody>
            <a:bodyPr wrap="none" rtlCol="0">
              <a:spAutoFit/>
            </a:bodyPr>
            <a:lstStyle/>
            <a:p>
              <a:r>
                <a:rPr lang="en-US" sz="500" dirty="0">
                  <a:latin typeface="Arial" panose="020B0604020202020204" pitchFamily="34" charset="0"/>
                  <a:cs typeface="Arial" panose="020B0604020202020204" pitchFamily="34" charset="0"/>
                </a:rPr>
                <a:t>48</a:t>
              </a:r>
            </a:p>
          </p:txBody>
        </p:sp>
        <p:sp>
          <p:nvSpPr>
            <p:cNvPr id="4135" name="TextBox 4134">
              <a:extLst>
                <a:ext uri="{FF2B5EF4-FFF2-40B4-BE49-F238E27FC236}">
                  <a16:creationId xmlns:a16="http://schemas.microsoft.com/office/drawing/2014/main" id="{1A4C1436-6E3D-D0CF-8415-28832DAB8B24}"/>
                </a:ext>
              </a:extLst>
            </p:cNvPr>
            <p:cNvSpPr txBox="1"/>
            <p:nvPr/>
          </p:nvSpPr>
          <p:spPr>
            <a:xfrm>
              <a:off x="5111451" y="90815"/>
              <a:ext cx="1199367" cy="33855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DGE: High-Pathology </a:t>
              </a:r>
            </a:p>
            <a:p>
              <a:pPr algn="ctr"/>
              <a:r>
                <a:rPr lang="en-US" sz="800" dirty="0">
                  <a:latin typeface="Arial" panose="020B0604020202020204" pitchFamily="34" charset="0"/>
                  <a:cs typeface="Arial" panose="020B0604020202020204" pitchFamily="34" charset="0"/>
                </a:rPr>
                <a:t>PS19 vs WT</a:t>
              </a:r>
            </a:p>
          </p:txBody>
        </p:sp>
        <p:sp>
          <p:nvSpPr>
            <p:cNvPr id="4137" name="Google Shape;135;p15">
              <a:extLst>
                <a:ext uri="{FF2B5EF4-FFF2-40B4-BE49-F238E27FC236}">
                  <a16:creationId xmlns:a16="http://schemas.microsoft.com/office/drawing/2014/main" id="{3A5D3266-61FD-F89C-9A48-5C5EC0EFD1FB}"/>
                </a:ext>
              </a:extLst>
            </p:cNvPr>
            <p:cNvSpPr txBox="1"/>
            <p:nvPr/>
          </p:nvSpPr>
          <p:spPr>
            <a:xfrm>
              <a:off x="4264556" y="32962"/>
              <a:ext cx="398651"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000000"/>
                  </a:solidFill>
                  <a:latin typeface="Arial" panose="020B0604020202020204" pitchFamily="34" charset="0"/>
                  <a:cs typeface="Arial" panose="020B0604020202020204" pitchFamily="34" charset="0"/>
                </a:rPr>
                <a:t>C)</a:t>
              </a:r>
              <a:endParaRPr sz="1600" b="1" dirty="0">
                <a:solidFill>
                  <a:srgbClr val="0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344026F-7053-5E0F-30D4-25281C425AAF}"/>
                </a:ext>
              </a:extLst>
            </p:cNvPr>
            <p:cNvSpPr txBox="1"/>
            <p:nvPr/>
          </p:nvSpPr>
          <p:spPr>
            <a:xfrm>
              <a:off x="6102446" y="340253"/>
              <a:ext cx="460365"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p.adjust</a:t>
              </a:r>
            </a:p>
          </p:txBody>
        </p:sp>
        <p:grpSp>
          <p:nvGrpSpPr>
            <p:cNvPr id="33" name="Group 32">
              <a:extLst>
                <a:ext uri="{FF2B5EF4-FFF2-40B4-BE49-F238E27FC236}">
                  <a16:creationId xmlns:a16="http://schemas.microsoft.com/office/drawing/2014/main" id="{8421C872-5FB5-9AFE-5893-345C6A811330}"/>
                </a:ext>
              </a:extLst>
            </p:cNvPr>
            <p:cNvGrpSpPr/>
            <p:nvPr/>
          </p:nvGrpSpPr>
          <p:grpSpPr>
            <a:xfrm>
              <a:off x="6215421" y="437686"/>
              <a:ext cx="460365" cy="604392"/>
              <a:chOff x="6215421" y="437686"/>
              <a:chExt cx="460365" cy="604392"/>
            </a:xfrm>
          </p:grpSpPr>
          <p:sp>
            <p:nvSpPr>
              <p:cNvPr id="17" name="TextBox 16">
                <a:extLst>
                  <a:ext uri="{FF2B5EF4-FFF2-40B4-BE49-F238E27FC236}">
                    <a16:creationId xmlns:a16="http://schemas.microsoft.com/office/drawing/2014/main" id="{B249251A-6743-DF0F-8FD7-FBBD86615A3F}"/>
                  </a:ext>
                </a:extLst>
              </p:cNvPr>
              <p:cNvSpPr txBox="1"/>
              <p:nvPr/>
            </p:nvSpPr>
            <p:spPr>
              <a:xfrm>
                <a:off x="6215421" y="437686"/>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1.66e-20</a:t>
                </a:r>
              </a:p>
            </p:txBody>
          </p:sp>
          <p:sp>
            <p:nvSpPr>
              <p:cNvPr id="18" name="TextBox 17">
                <a:extLst>
                  <a:ext uri="{FF2B5EF4-FFF2-40B4-BE49-F238E27FC236}">
                    <a16:creationId xmlns:a16="http://schemas.microsoft.com/office/drawing/2014/main" id="{CE62B6DB-E607-EFB2-0287-CE2FA6D30956}"/>
                  </a:ext>
                </a:extLst>
              </p:cNvPr>
              <p:cNvSpPr txBox="1"/>
              <p:nvPr/>
            </p:nvSpPr>
            <p:spPr>
              <a:xfrm>
                <a:off x="6215421" y="550312"/>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1.04e-15</a:t>
                </a:r>
              </a:p>
            </p:txBody>
          </p:sp>
          <p:sp>
            <p:nvSpPr>
              <p:cNvPr id="19" name="TextBox 18">
                <a:extLst>
                  <a:ext uri="{FF2B5EF4-FFF2-40B4-BE49-F238E27FC236}">
                    <a16:creationId xmlns:a16="http://schemas.microsoft.com/office/drawing/2014/main" id="{C19C9B8C-1AFD-78FD-66E8-BB44C984E1C4}"/>
                  </a:ext>
                </a:extLst>
              </p:cNvPr>
              <p:cNvSpPr txBox="1"/>
              <p:nvPr/>
            </p:nvSpPr>
            <p:spPr>
              <a:xfrm>
                <a:off x="6215421" y="662938"/>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2.09e-15</a:t>
                </a:r>
              </a:p>
            </p:txBody>
          </p:sp>
          <p:sp>
            <p:nvSpPr>
              <p:cNvPr id="20" name="TextBox 19">
                <a:extLst>
                  <a:ext uri="{FF2B5EF4-FFF2-40B4-BE49-F238E27FC236}">
                    <a16:creationId xmlns:a16="http://schemas.microsoft.com/office/drawing/2014/main" id="{528A6E5C-D021-21F0-6855-37B95FD75172}"/>
                  </a:ext>
                </a:extLst>
              </p:cNvPr>
              <p:cNvSpPr txBox="1"/>
              <p:nvPr/>
            </p:nvSpPr>
            <p:spPr>
              <a:xfrm>
                <a:off x="6215421" y="775564"/>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3.13e-15</a:t>
                </a:r>
              </a:p>
            </p:txBody>
          </p:sp>
          <p:sp>
            <p:nvSpPr>
              <p:cNvPr id="22" name="TextBox 21">
                <a:extLst>
                  <a:ext uri="{FF2B5EF4-FFF2-40B4-BE49-F238E27FC236}">
                    <a16:creationId xmlns:a16="http://schemas.microsoft.com/office/drawing/2014/main" id="{831E812C-810C-FC69-07E2-5064A7248285}"/>
                  </a:ext>
                </a:extLst>
              </p:cNvPr>
              <p:cNvSpPr txBox="1"/>
              <p:nvPr/>
            </p:nvSpPr>
            <p:spPr>
              <a:xfrm>
                <a:off x="6215421" y="888190"/>
                <a:ext cx="460365" cy="153888"/>
              </a:xfrm>
              <a:prstGeom prst="rect">
                <a:avLst/>
              </a:prstGeom>
              <a:noFill/>
            </p:spPr>
            <p:txBody>
              <a:bodyPr wrap="square" rtlCol="0">
                <a:spAutoFit/>
              </a:bodyPr>
              <a:lstStyle/>
              <a:p>
                <a:r>
                  <a:rPr lang="en-US" sz="400" dirty="0">
                    <a:latin typeface="Arial" panose="020B0604020202020204" pitchFamily="34" charset="0"/>
                    <a:cs typeface="Arial" panose="020B0604020202020204" pitchFamily="34" charset="0"/>
                  </a:rPr>
                  <a:t>4.17e-15</a:t>
                </a:r>
              </a:p>
            </p:txBody>
          </p:sp>
        </p:grpSp>
        <p:sp>
          <p:nvSpPr>
            <p:cNvPr id="34" name="TextBox 33">
              <a:extLst>
                <a:ext uri="{FF2B5EF4-FFF2-40B4-BE49-F238E27FC236}">
                  <a16:creationId xmlns:a16="http://schemas.microsoft.com/office/drawing/2014/main" id="{51833BAE-876C-9373-DB30-6A26092C7EC8}"/>
                </a:ext>
              </a:extLst>
            </p:cNvPr>
            <p:cNvSpPr txBox="1"/>
            <p:nvPr/>
          </p:nvSpPr>
          <p:spPr>
            <a:xfrm>
              <a:off x="6135316" y="1053071"/>
              <a:ext cx="388454"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Count</a:t>
              </a:r>
            </a:p>
          </p:txBody>
        </p:sp>
      </p:grpSp>
      <p:sp>
        <p:nvSpPr>
          <p:cNvPr id="24" name="TextBox 23">
            <a:extLst>
              <a:ext uri="{FF2B5EF4-FFF2-40B4-BE49-F238E27FC236}">
                <a16:creationId xmlns:a16="http://schemas.microsoft.com/office/drawing/2014/main" id="{DEA005E7-ADAC-6EBB-ED48-3DF9CD56BC3C}"/>
              </a:ext>
            </a:extLst>
          </p:cNvPr>
          <p:cNvSpPr txBox="1"/>
          <p:nvPr/>
        </p:nvSpPr>
        <p:spPr>
          <a:xfrm>
            <a:off x="231044" y="7024470"/>
            <a:ext cx="6474940" cy="120032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Supplementary Figure 7. RNA-Seq analyses in PS19 cohort show genetic variability associated with high and low pathology. (A)</a:t>
            </a:r>
            <a:r>
              <a:rPr lang="en-US" sz="1200" dirty="0">
                <a:latin typeface="Arial" panose="020B0604020202020204" pitchFamily="34" charset="0"/>
                <a:cs typeface="Arial" panose="020B0604020202020204" pitchFamily="34" charset="0"/>
              </a:rPr>
              <a:t> Representative AT8 staining of a low and high pathology prodromal PS19 mice scale bar= 1000 </a:t>
            </a:r>
            <a:r>
              <a:rPr lang="en-US" sz="1200" dirty="0" err="1">
                <a:latin typeface="Arial" panose="020B0604020202020204" pitchFamily="34" charset="0"/>
                <a:cs typeface="Arial" panose="020B0604020202020204" pitchFamily="34" charset="0"/>
              </a:rPr>
              <a:t>μm</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(B) </a:t>
            </a:r>
            <a:r>
              <a:rPr lang="en-US" sz="1200" dirty="0">
                <a:latin typeface="Arial" panose="020B0604020202020204" pitchFamily="34" charset="0"/>
                <a:cs typeface="Arial" panose="020B0604020202020204" pitchFamily="34" charset="0"/>
              </a:rPr>
              <a:t>Gene ontology top related pathways for Low pathology PS19 vs WT. </a:t>
            </a:r>
            <a:r>
              <a:rPr lang="en-US" sz="1200" b="1"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Gene ontology top related pathways for High pathology PS19 vs WT comparison. </a:t>
            </a:r>
            <a:r>
              <a:rPr lang="en-US" sz="1200" b="1" dirty="0">
                <a:latin typeface="Arial" panose="020B0604020202020204" pitchFamily="34" charset="0"/>
                <a:cs typeface="Arial" panose="020B0604020202020204" pitchFamily="34" charset="0"/>
              </a:rPr>
              <a:t>(D-E)</a:t>
            </a:r>
            <a:r>
              <a:rPr lang="en-US" sz="1200" dirty="0">
                <a:latin typeface="Arial" panose="020B0604020202020204" pitchFamily="34" charset="0"/>
                <a:cs typeface="Arial" panose="020B0604020202020204" pitchFamily="34" charset="0"/>
              </a:rPr>
              <a:t> Venn diagram of the number of unique and overlapping DGEs for 6 total comparisons of interest. </a:t>
            </a:r>
          </a:p>
        </p:txBody>
      </p:sp>
    </p:spTree>
    <p:extLst>
      <p:ext uri="{BB962C8B-B14F-4D97-AF65-F5344CB8AC3E}">
        <p14:creationId xmlns:p14="http://schemas.microsoft.com/office/powerpoint/2010/main" val="34482482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3070FC1-06C3-42D4-8BC1-02D7B3515FF4}">
  <we:reference id="wa200006038" version="1.0.0.4" store="en-US" storeType="OMEX"/>
  <we:alternateReferences>
    <we:reference id="WA200006038" version="1.0.0.4"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38911</TotalTime>
  <Words>2988</Words>
  <Application>Microsoft Office PowerPoint</Application>
  <PresentationFormat>Custom</PresentationFormat>
  <Paragraphs>817</Paragraphs>
  <Slides>14</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Aptos Display</vt:lpstr>
      <vt:lpstr>Arial</vt:lpstr>
      <vt:lpstr>Office Theme</vt:lpstr>
      <vt:lpstr>SUPPLEMENTARY FIGURES Protein kinase CK2α’ as a Dual Modulator of Neuroimmune Signaling and Synaptic Dysfunction in Tauopathy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SUPPLEMENTAL FIGURES Protein kinase CK2α’ as a Dual Modulator of Immune Signaling and Synaptic Dysfunction in Tauopathy</dc:title>
  <dc:creator>Angel White</dc:creator>
  <cp:lastModifiedBy>Rocio Gomez-Pastor</cp:lastModifiedBy>
  <cp:revision>74</cp:revision>
  <cp:lastPrinted>2025-06-24T15:08:50Z</cp:lastPrinted>
  <dcterms:created xsi:type="dcterms:W3CDTF">2025-03-09T21:15:25Z</dcterms:created>
  <dcterms:modified xsi:type="dcterms:W3CDTF">2025-07-10T20:10:43Z</dcterms:modified>
</cp:coreProperties>
</file>