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1" r:id="rId2"/>
    <p:sldId id="260" r:id="rId3"/>
    <p:sldId id="259" r:id="rId4"/>
    <p:sldId id="258" r:id="rId5"/>
    <p:sldId id="257" r:id="rId6"/>
    <p:sldId id="256" r:id="rId7"/>
    <p:sldId id="262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 varScale="1">
        <p:scale>
          <a:sx n="120" d="100"/>
          <a:sy n="120" d="100"/>
        </p:scale>
        <p:origin x="1656" y="184"/>
      </p:cViewPr>
      <p:guideLst>
        <p:guide orient="horz" pos="2137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49364-4C43-674F-8779-6B5276C70915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A2C15-5491-2C4A-A1A0-5ED9BCAFB0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956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DF490-CD10-18F5-BABF-1DA0ADD2B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1FF3337-E92E-DD94-2712-DD18D4E2D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B5996A6-B7E1-F532-B4CA-F25EABF08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E88369-C095-17A2-A9A9-59360BAC35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A2C15-5491-2C4A-A1A0-5ED9BCAFB0D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237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ED68B-8AC4-5093-D2A9-325FBF5C0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1A25F79-629F-D7A6-510F-7FD08BE42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060E201-FD5A-CF65-BCDA-8E689A190D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A9872D-897B-6A6D-B1BF-0AB8AA216D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A2C15-5491-2C4A-A1A0-5ED9BCAFB0D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797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A2C15-5491-2C4A-A1A0-5ED9BCAFB0D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6979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605E5-E530-40A8-0B74-D4BBFFDAF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4C5BE15-ED85-1072-1C67-DB5CF27E5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B7E58C8-CDB6-E6B2-8588-54D9325C1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624401-E0B2-F7C5-8C53-717048167C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A2C15-5491-2C4A-A1A0-5ED9BCAFB0D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236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A2C15-5491-2C4A-A1A0-5ED9BCAFB0D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46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6FCF4-9631-3D8F-E9BF-7AB0C2151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DAA5A91-83F0-61F2-6D7B-92E3056CA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8DAE093-3509-3D45-ABA2-F8E6375C79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AFBD513-16AB-9DCC-F075-D19B80FE1D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A2C15-5491-2C4A-A1A0-5ED9BCAFB0D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627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327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5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207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557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753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83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79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77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858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02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100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C9A4D0-4347-6643-A00D-A2D4FA0979D1}" type="datetimeFigureOut">
              <a:rPr kumimoji="1" lang="ja-JP" altLang="en-US" smtClean="0"/>
              <a:t>2025/7/5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AB4344-8265-DB46-BF65-06CA84D870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15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tif"/><Relationship Id="rId5" Type="http://schemas.openxmlformats.org/officeDocument/2006/relationships/image" Target="../media/image30.tif"/><Relationship Id="rId4" Type="http://schemas.openxmlformats.org/officeDocument/2006/relationships/image" Target="../media/image29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57092-F128-3515-61E7-C79AD3CEC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16E5BF1-C5E5-8352-3DBF-E9CEC1AFE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207" y="3971033"/>
            <a:ext cx="1620064" cy="276363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BA4BF1D-AC42-8055-78E1-5D25F9898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235" y="877283"/>
            <a:ext cx="3300445" cy="2757609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24D5F64C-0D83-0A0A-0610-817BDC39D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5256" y="894727"/>
            <a:ext cx="1165813" cy="266841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1131E5-C8DB-1D09-C255-8F1F716AF459}"/>
              </a:ext>
            </a:extLst>
          </p:cNvPr>
          <p:cNvSpPr txBox="1"/>
          <p:nvPr/>
        </p:nvSpPr>
        <p:spPr>
          <a:xfrm>
            <a:off x="951776" y="-3356"/>
            <a:ext cx="2216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AGM: Mock or Sox17</a:t>
            </a:r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61579586-6658-9D4E-CED0-3793B03D39E8}"/>
              </a:ext>
            </a:extLst>
          </p:cNvPr>
          <p:cNvSpPr/>
          <p:nvPr/>
        </p:nvSpPr>
        <p:spPr>
          <a:xfrm>
            <a:off x="2350488" y="923957"/>
            <a:ext cx="467971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AFA3963-D324-A055-E2B9-0558BD43562B}"/>
              </a:ext>
            </a:extLst>
          </p:cNvPr>
          <p:cNvSpPr txBox="1"/>
          <p:nvPr/>
        </p:nvSpPr>
        <p:spPr>
          <a:xfrm>
            <a:off x="6354864" y="376775"/>
            <a:ext cx="668232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CD31</a:t>
            </a:r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79CF758A-9F63-A321-AD8A-056883D2E951}"/>
              </a:ext>
            </a:extLst>
          </p:cNvPr>
          <p:cNvSpPr/>
          <p:nvPr/>
        </p:nvSpPr>
        <p:spPr>
          <a:xfrm>
            <a:off x="5502802" y="957768"/>
            <a:ext cx="388701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923E5A-CB04-2109-BF17-767616426313}"/>
              </a:ext>
            </a:extLst>
          </p:cNvPr>
          <p:cNvSpPr txBox="1"/>
          <p:nvPr/>
        </p:nvSpPr>
        <p:spPr>
          <a:xfrm>
            <a:off x="3851235" y="520944"/>
            <a:ext cx="868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c-</a:t>
            </a:r>
            <a:r>
              <a:rPr kumimoji="1" lang="en-US" altLang="ja-JP" dirty="0" err="1"/>
              <a:t>Myb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92C7B33-E369-9B50-61EA-EA2D964E0931}"/>
              </a:ext>
            </a:extLst>
          </p:cNvPr>
          <p:cNvSpPr txBox="1"/>
          <p:nvPr/>
        </p:nvSpPr>
        <p:spPr>
          <a:xfrm>
            <a:off x="2154007" y="465934"/>
            <a:ext cx="973408" cy="32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β-actin</a:t>
            </a:r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30D2FD29-CE9F-96C0-3430-8EF24E02326F}"/>
              </a:ext>
            </a:extLst>
          </p:cNvPr>
          <p:cNvSpPr/>
          <p:nvPr/>
        </p:nvSpPr>
        <p:spPr>
          <a:xfrm>
            <a:off x="4069529" y="957769"/>
            <a:ext cx="454782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69031B2-4D10-B1A1-46D1-350D1D550073}"/>
              </a:ext>
            </a:extLst>
          </p:cNvPr>
          <p:cNvSpPr txBox="1"/>
          <p:nvPr/>
        </p:nvSpPr>
        <p:spPr>
          <a:xfrm>
            <a:off x="4137941" y="3676056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VE-Cad</a:t>
            </a:r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31B70857-3FB4-FC43-9AD3-2C6C2122712B}"/>
              </a:ext>
            </a:extLst>
          </p:cNvPr>
          <p:cNvSpPr/>
          <p:nvPr/>
        </p:nvSpPr>
        <p:spPr>
          <a:xfrm>
            <a:off x="6500624" y="923957"/>
            <a:ext cx="425639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C0670BC-83BD-DADD-FF9C-75D3BE5317DB}"/>
              </a:ext>
            </a:extLst>
          </p:cNvPr>
          <p:cNvSpPr txBox="1"/>
          <p:nvPr/>
        </p:nvSpPr>
        <p:spPr>
          <a:xfrm>
            <a:off x="6609879" y="3642147"/>
            <a:ext cx="700602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Sox17</a:t>
            </a:r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28ADCB5-42DE-C1FF-2416-284A3FE114F9}"/>
              </a:ext>
            </a:extLst>
          </p:cNvPr>
          <p:cNvSpPr txBox="1"/>
          <p:nvPr/>
        </p:nvSpPr>
        <p:spPr>
          <a:xfrm>
            <a:off x="5317177" y="559292"/>
            <a:ext cx="805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Runx1</a:t>
            </a:r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C6EB5D7-21E5-0722-B9AD-356CB6A02B2B}"/>
              </a:ext>
            </a:extLst>
          </p:cNvPr>
          <p:cNvSpPr txBox="1"/>
          <p:nvPr/>
        </p:nvSpPr>
        <p:spPr>
          <a:xfrm>
            <a:off x="4607782" y="395660"/>
            <a:ext cx="83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GATA2</a:t>
            </a:r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9E6B1D76-58B0-41B3-C49E-0B0F32503006}"/>
              </a:ext>
            </a:extLst>
          </p:cNvPr>
          <p:cNvSpPr/>
          <p:nvPr/>
        </p:nvSpPr>
        <p:spPr>
          <a:xfrm>
            <a:off x="4832635" y="959243"/>
            <a:ext cx="388701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角丸四角形 31">
            <a:extLst>
              <a:ext uri="{FF2B5EF4-FFF2-40B4-BE49-F238E27FC236}">
                <a16:creationId xmlns:a16="http://schemas.microsoft.com/office/drawing/2014/main" id="{19C693ED-2EA0-D349-4AFD-7841EF9A9D5C}"/>
              </a:ext>
            </a:extLst>
          </p:cNvPr>
          <p:cNvSpPr/>
          <p:nvPr/>
        </p:nvSpPr>
        <p:spPr>
          <a:xfrm>
            <a:off x="2505517" y="4134580"/>
            <a:ext cx="515645" cy="2476906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0FF9EA2-479D-096B-F9D5-3454AF1829CB}"/>
              </a:ext>
            </a:extLst>
          </p:cNvPr>
          <p:cNvSpPr txBox="1"/>
          <p:nvPr/>
        </p:nvSpPr>
        <p:spPr>
          <a:xfrm>
            <a:off x="2380373" y="3684444"/>
            <a:ext cx="819919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Notch1</a:t>
            </a:r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F718DD1-5283-5AA3-6D3A-FD5E74004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8277" y="3991230"/>
            <a:ext cx="1405190" cy="2783867"/>
          </a:xfrm>
          <a:prstGeom prst="rect">
            <a:avLst/>
          </a:prstGeom>
        </p:spPr>
      </p:pic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8022960C-B604-5A40-72A6-B003DE837836}"/>
              </a:ext>
            </a:extLst>
          </p:cNvPr>
          <p:cNvSpPr/>
          <p:nvPr/>
        </p:nvSpPr>
        <p:spPr>
          <a:xfrm>
            <a:off x="4379217" y="4147547"/>
            <a:ext cx="573784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C71F617-18E4-ED9A-9CB0-DE241BE38D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9879" y="3991230"/>
            <a:ext cx="1083602" cy="2741420"/>
          </a:xfrm>
          <a:prstGeom prst="rect">
            <a:avLst/>
          </a:prstGeom>
        </p:spPr>
      </p:pic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5A938C7D-5755-F950-5E30-A838B62E2131}"/>
              </a:ext>
            </a:extLst>
          </p:cNvPr>
          <p:cNvSpPr/>
          <p:nvPr/>
        </p:nvSpPr>
        <p:spPr>
          <a:xfrm>
            <a:off x="6774960" y="4155462"/>
            <a:ext cx="496272" cy="243514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C3F2F82-E42B-C428-F6C1-F97D027F6B1A}"/>
              </a:ext>
            </a:extLst>
          </p:cNvPr>
          <p:cNvSpPr txBox="1"/>
          <p:nvPr/>
        </p:nvSpPr>
        <p:spPr>
          <a:xfrm>
            <a:off x="118150" y="0"/>
            <a:ext cx="833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1E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96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54ACD-42FE-84E4-D2C6-5BC0D6F52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AB4E9E58-2B8B-3414-2603-AD7998A96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488" y="4013681"/>
            <a:ext cx="1500747" cy="2655168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9EF5AEA-494F-A666-21FB-6134A1933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599" y="776651"/>
            <a:ext cx="2111259" cy="2692209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7125FA90-09A2-4880-951F-334EE55F4F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817" y="923957"/>
            <a:ext cx="2984500" cy="248920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4D1F0527-24D5-4790-E2FD-E032B255FB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4311" y="4025703"/>
            <a:ext cx="2235200" cy="26543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BE92B2F-7CCD-5844-494C-82F803C5F82B}"/>
              </a:ext>
            </a:extLst>
          </p:cNvPr>
          <p:cNvSpPr txBox="1"/>
          <p:nvPr/>
        </p:nvSpPr>
        <p:spPr>
          <a:xfrm>
            <a:off x="924600" y="0"/>
            <a:ext cx="1976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FL: Mock or Sox17</a:t>
            </a:r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0FE1DB3D-AC84-7919-817C-21D184DDAF9C}"/>
              </a:ext>
            </a:extLst>
          </p:cNvPr>
          <p:cNvSpPr/>
          <p:nvPr/>
        </p:nvSpPr>
        <p:spPr>
          <a:xfrm>
            <a:off x="2250234" y="923957"/>
            <a:ext cx="780954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3226298-B730-8777-1FB2-4381EBBD02C5}"/>
              </a:ext>
            </a:extLst>
          </p:cNvPr>
          <p:cNvSpPr txBox="1"/>
          <p:nvPr/>
        </p:nvSpPr>
        <p:spPr>
          <a:xfrm>
            <a:off x="6270851" y="449418"/>
            <a:ext cx="668232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CD31</a:t>
            </a:r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5AB14774-988F-1D62-7160-AC0D1F881650}"/>
              </a:ext>
            </a:extLst>
          </p:cNvPr>
          <p:cNvSpPr/>
          <p:nvPr/>
        </p:nvSpPr>
        <p:spPr>
          <a:xfrm>
            <a:off x="5814622" y="932256"/>
            <a:ext cx="538799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21321BE-F68E-A953-F999-0A06B7C98DF8}"/>
              </a:ext>
            </a:extLst>
          </p:cNvPr>
          <p:cNvSpPr txBox="1"/>
          <p:nvPr/>
        </p:nvSpPr>
        <p:spPr>
          <a:xfrm>
            <a:off x="5128816" y="453792"/>
            <a:ext cx="868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c-</a:t>
            </a:r>
            <a:r>
              <a:rPr kumimoji="1" lang="en-US" altLang="ja-JP" dirty="0" err="1"/>
              <a:t>Myb</a:t>
            </a:r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7924513B-74B2-A868-D2DD-73AE51613093}"/>
              </a:ext>
            </a:extLst>
          </p:cNvPr>
          <p:cNvSpPr/>
          <p:nvPr/>
        </p:nvSpPr>
        <p:spPr>
          <a:xfrm>
            <a:off x="5787610" y="4099322"/>
            <a:ext cx="680061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6A32C37-1EB4-A23B-853F-BA1F53382944}"/>
              </a:ext>
            </a:extLst>
          </p:cNvPr>
          <p:cNvSpPr txBox="1"/>
          <p:nvPr/>
        </p:nvSpPr>
        <p:spPr>
          <a:xfrm>
            <a:off x="2154007" y="465934"/>
            <a:ext cx="973408" cy="32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β-actin</a:t>
            </a:r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2625D379-FAB3-E8C7-4F45-23723A3FFD9B}"/>
              </a:ext>
            </a:extLst>
          </p:cNvPr>
          <p:cNvSpPr/>
          <p:nvPr/>
        </p:nvSpPr>
        <p:spPr>
          <a:xfrm>
            <a:off x="4712045" y="941926"/>
            <a:ext cx="575550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2FA10A3-BDCC-9D4F-E466-CC0AC7C41FE7}"/>
              </a:ext>
            </a:extLst>
          </p:cNvPr>
          <p:cNvSpPr txBox="1"/>
          <p:nvPr/>
        </p:nvSpPr>
        <p:spPr>
          <a:xfrm>
            <a:off x="5657799" y="3693181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VE-Cad</a:t>
            </a:r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BBB6375D-E898-402C-790A-C3B5455731CD}"/>
              </a:ext>
            </a:extLst>
          </p:cNvPr>
          <p:cNvSpPr/>
          <p:nvPr/>
        </p:nvSpPr>
        <p:spPr>
          <a:xfrm>
            <a:off x="6353421" y="920518"/>
            <a:ext cx="514350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93A1277-6934-8210-9FEA-9253AA0C5F62}"/>
              </a:ext>
            </a:extLst>
          </p:cNvPr>
          <p:cNvSpPr txBox="1"/>
          <p:nvPr/>
        </p:nvSpPr>
        <p:spPr>
          <a:xfrm>
            <a:off x="4497171" y="3684444"/>
            <a:ext cx="700602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Sox17</a:t>
            </a:r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EC5D429-940F-3AB9-EE41-0DB55A30AC82}"/>
              </a:ext>
            </a:extLst>
          </p:cNvPr>
          <p:cNvSpPr txBox="1"/>
          <p:nvPr/>
        </p:nvSpPr>
        <p:spPr>
          <a:xfrm>
            <a:off x="5641911" y="629841"/>
            <a:ext cx="805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Runx1</a:t>
            </a:r>
            <a:endParaRPr kumimoji="1" lang="ja-JP" altLang="en-US"/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23964B4F-30F2-294B-4A28-3366F61D91F9}"/>
              </a:ext>
            </a:extLst>
          </p:cNvPr>
          <p:cNvSpPr/>
          <p:nvPr/>
        </p:nvSpPr>
        <p:spPr>
          <a:xfrm>
            <a:off x="4588295" y="4124733"/>
            <a:ext cx="556162" cy="243514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D565D48-5F35-CC72-0594-D04F80A569B6}"/>
              </a:ext>
            </a:extLst>
          </p:cNvPr>
          <p:cNvSpPr txBox="1"/>
          <p:nvPr/>
        </p:nvSpPr>
        <p:spPr>
          <a:xfrm>
            <a:off x="4433047" y="610521"/>
            <a:ext cx="83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GATA2</a:t>
            </a:r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74BD60AF-EB11-0EFC-9133-9D9967852BCC}"/>
              </a:ext>
            </a:extLst>
          </p:cNvPr>
          <p:cNvSpPr/>
          <p:nvPr/>
        </p:nvSpPr>
        <p:spPr>
          <a:xfrm>
            <a:off x="5288609" y="942205"/>
            <a:ext cx="514350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角丸四角形 31">
            <a:extLst>
              <a:ext uri="{FF2B5EF4-FFF2-40B4-BE49-F238E27FC236}">
                <a16:creationId xmlns:a16="http://schemas.microsoft.com/office/drawing/2014/main" id="{6EA2AEB1-831C-E04F-9658-4642F8817FDB}"/>
              </a:ext>
            </a:extLst>
          </p:cNvPr>
          <p:cNvSpPr/>
          <p:nvPr/>
        </p:nvSpPr>
        <p:spPr>
          <a:xfrm>
            <a:off x="2672804" y="4142467"/>
            <a:ext cx="598265" cy="2476906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3F8D5DA-17F7-DC24-366F-8E87AA34CBB6}"/>
              </a:ext>
            </a:extLst>
          </p:cNvPr>
          <p:cNvSpPr txBox="1"/>
          <p:nvPr/>
        </p:nvSpPr>
        <p:spPr>
          <a:xfrm>
            <a:off x="2505517" y="3684444"/>
            <a:ext cx="819919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Notch1</a:t>
            </a:r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287A9C7-FDDC-7A6D-BDD1-86DD23DF9644}"/>
              </a:ext>
            </a:extLst>
          </p:cNvPr>
          <p:cNvSpPr txBox="1"/>
          <p:nvPr/>
        </p:nvSpPr>
        <p:spPr>
          <a:xfrm>
            <a:off x="118150" y="0"/>
            <a:ext cx="833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1E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823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8E8DD-BA42-820E-9C17-2EBE5385B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8962ECE0-1F08-799E-EE06-32F0F653B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1853">
            <a:off x="7134151" y="686478"/>
            <a:ext cx="1542549" cy="263798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DC1C6BD4-A0BB-7FF4-1FE9-38AA0F93E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894" y="3889130"/>
            <a:ext cx="3357320" cy="255015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C5D4AF6F-5122-F620-46C8-45A868FD4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659" y="3894254"/>
            <a:ext cx="3721100" cy="25527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528024C-815B-5330-6628-686C497A19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3354" y="671741"/>
            <a:ext cx="1346200" cy="26924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277C633A-A7E7-404C-BBC3-6C2D315EB8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776" y="625076"/>
            <a:ext cx="4407788" cy="26885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6C18A68-1069-D35A-0D02-24F01055936A}"/>
              </a:ext>
            </a:extLst>
          </p:cNvPr>
          <p:cNvSpPr txBox="1"/>
          <p:nvPr/>
        </p:nvSpPr>
        <p:spPr>
          <a:xfrm>
            <a:off x="969050" y="0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BM: Mock or Sox17</a:t>
            </a:r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0A0932FA-A305-18A6-A79F-C82012D51FA8}"/>
              </a:ext>
            </a:extLst>
          </p:cNvPr>
          <p:cNvSpPr/>
          <p:nvPr/>
        </p:nvSpPr>
        <p:spPr>
          <a:xfrm>
            <a:off x="1071564" y="827206"/>
            <a:ext cx="513513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6AD6FBA-7159-5F4E-694B-8B77ACE51DE6}"/>
              </a:ext>
            </a:extLst>
          </p:cNvPr>
          <p:cNvSpPr txBox="1"/>
          <p:nvPr/>
        </p:nvSpPr>
        <p:spPr>
          <a:xfrm>
            <a:off x="7277657" y="3545169"/>
            <a:ext cx="668232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CD31</a:t>
            </a:r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BB2EE706-DB9F-BA25-F598-52B5918AEB32}"/>
              </a:ext>
            </a:extLst>
          </p:cNvPr>
          <p:cNvSpPr/>
          <p:nvPr/>
        </p:nvSpPr>
        <p:spPr>
          <a:xfrm>
            <a:off x="2580809" y="842364"/>
            <a:ext cx="513512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76482C3-23A7-8461-AB29-D17DC099A880}"/>
              </a:ext>
            </a:extLst>
          </p:cNvPr>
          <p:cNvSpPr txBox="1"/>
          <p:nvPr/>
        </p:nvSpPr>
        <p:spPr>
          <a:xfrm>
            <a:off x="2274173" y="3524921"/>
            <a:ext cx="868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c-</a:t>
            </a:r>
            <a:r>
              <a:rPr kumimoji="1" lang="en-US" altLang="ja-JP" dirty="0" err="1"/>
              <a:t>Myb</a:t>
            </a:r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7048149B-D0E5-06F8-6171-73B31A8D43AB}"/>
              </a:ext>
            </a:extLst>
          </p:cNvPr>
          <p:cNvSpPr/>
          <p:nvPr/>
        </p:nvSpPr>
        <p:spPr>
          <a:xfrm>
            <a:off x="5630743" y="733720"/>
            <a:ext cx="533183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35EDFEE-EDEC-82B0-B333-E87B689B7FF5}"/>
              </a:ext>
            </a:extLst>
          </p:cNvPr>
          <p:cNvSpPr txBox="1"/>
          <p:nvPr/>
        </p:nvSpPr>
        <p:spPr>
          <a:xfrm>
            <a:off x="7378083" y="308235"/>
            <a:ext cx="819919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Notch1</a:t>
            </a:r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7D7325D8-134F-46C8-A181-D141B8CDCCEB}"/>
              </a:ext>
            </a:extLst>
          </p:cNvPr>
          <p:cNvSpPr/>
          <p:nvPr/>
        </p:nvSpPr>
        <p:spPr>
          <a:xfrm>
            <a:off x="7514276" y="782325"/>
            <a:ext cx="547535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8F9057C-69EF-EA5A-E537-EE8F45ABFD9D}"/>
              </a:ext>
            </a:extLst>
          </p:cNvPr>
          <p:cNvSpPr txBox="1"/>
          <p:nvPr/>
        </p:nvSpPr>
        <p:spPr>
          <a:xfrm>
            <a:off x="3892957" y="296241"/>
            <a:ext cx="973408" cy="32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β-actin</a:t>
            </a:r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887C5FBF-F775-59AB-A5F8-6521577F0659}"/>
              </a:ext>
            </a:extLst>
          </p:cNvPr>
          <p:cNvSpPr/>
          <p:nvPr/>
        </p:nvSpPr>
        <p:spPr>
          <a:xfrm>
            <a:off x="1717918" y="3928595"/>
            <a:ext cx="575226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5084F5C-700E-D3A2-6129-79EA2A8622BE}"/>
              </a:ext>
            </a:extLst>
          </p:cNvPr>
          <p:cNvSpPr txBox="1"/>
          <p:nvPr/>
        </p:nvSpPr>
        <p:spPr>
          <a:xfrm>
            <a:off x="2356221" y="316999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VE-Cad</a:t>
            </a:r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3CAECFD0-225A-D088-31BB-4BED998C1B6F}"/>
              </a:ext>
            </a:extLst>
          </p:cNvPr>
          <p:cNvSpPr/>
          <p:nvPr/>
        </p:nvSpPr>
        <p:spPr>
          <a:xfrm>
            <a:off x="2302084" y="3930996"/>
            <a:ext cx="575226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61B0B46-B7A7-9447-38E1-192BDB2E8782}"/>
              </a:ext>
            </a:extLst>
          </p:cNvPr>
          <p:cNvSpPr txBox="1"/>
          <p:nvPr/>
        </p:nvSpPr>
        <p:spPr>
          <a:xfrm>
            <a:off x="1493682" y="3532383"/>
            <a:ext cx="700602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Sox17</a:t>
            </a:r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0510338-635E-5F78-4FE5-E73C320AD52A}"/>
              </a:ext>
            </a:extLst>
          </p:cNvPr>
          <p:cNvSpPr txBox="1"/>
          <p:nvPr/>
        </p:nvSpPr>
        <p:spPr>
          <a:xfrm>
            <a:off x="948353" y="287987"/>
            <a:ext cx="805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Runx1</a:t>
            </a:r>
            <a:endParaRPr kumimoji="1" lang="ja-JP" altLang="en-US"/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D3188B45-926F-4B28-E242-12B9A23A34F8}"/>
              </a:ext>
            </a:extLst>
          </p:cNvPr>
          <p:cNvSpPr/>
          <p:nvPr/>
        </p:nvSpPr>
        <p:spPr>
          <a:xfrm>
            <a:off x="7389834" y="3999190"/>
            <a:ext cx="504010" cy="233003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50B201-A489-2CC5-CB43-3887D2200A37}"/>
              </a:ext>
            </a:extLst>
          </p:cNvPr>
          <p:cNvSpPr txBox="1"/>
          <p:nvPr/>
        </p:nvSpPr>
        <p:spPr>
          <a:xfrm>
            <a:off x="5474954" y="316999"/>
            <a:ext cx="83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GATA2</a:t>
            </a:r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796A25EA-9C07-EE86-0501-2C73B3496314}"/>
              </a:ext>
            </a:extLst>
          </p:cNvPr>
          <p:cNvSpPr/>
          <p:nvPr/>
        </p:nvSpPr>
        <p:spPr>
          <a:xfrm>
            <a:off x="4095679" y="827206"/>
            <a:ext cx="513512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0EA5032-32C0-0149-E418-09D615E1CF2E}"/>
              </a:ext>
            </a:extLst>
          </p:cNvPr>
          <p:cNvSpPr txBox="1"/>
          <p:nvPr/>
        </p:nvSpPr>
        <p:spPr>
          <a:xfrm>
            <a:off x="118150" y="0"/>
            <a:ext cx="833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1E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224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4881D-E6A0-9A13-7416-790F20EFB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7B2FE85A-2824-74D6-F332-165448A4E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04" y="3747736"/>
            <a:ext cx="4032521" cy="294684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EDE03F8-8BBB-03E9-9CC5-803C78A53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0232" y="372821"/>
            <a:ext cx="4340854" cy="293937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2587DB07-C30D-C154-5CE4-00B681670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6725" y="402010"/>
            <a:ext cx="1583456" cy="294070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8F6A884-F53B-B147-38BE-BD99ADD97F5D}"/>
              </a:ext>
            </a:extLst>
          </p:cNvPr>
          <p:cNvSpPr txBox="1"/>
          <p:nvPr/>
        </p:nvSpPr>
        <p:spPr>
          <a:xfrm>
            <a:off x="831200" y="0"/>
            <a:ext cx="1829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AGM: Sox17-ERT</a:t>
            </a:r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30048543-0967-70A4-FE68-D95F18DF9C94}"/>
              </a:ext>
            </a:extLst>
          </p:cNvPr>
          <p:cNvSpPr/>
          <p:nvPr/>
        </p:nvSpPr>
        <p:spPr>
          <a:xfrm>
            <a:off x="7457631" y="708415"/>
            <a:ext cx="703367" cy="2493477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EC32BBA-4417-DAD9-A320-7F99AEE3FF03}"/>
              </a:ext>
            </a:extLst>
          </p:cNvPr>
          <p:cNvSpPr txBox="1"/>
          <p:nvPr/>
        </p:nvSpPr>
        <p:spPr>
          <a:xfrm>
            <a:off x="7415873" y="108794"/>
            <a:ext cx="786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Sox17</a:t>
            </a:r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CA9EDC0D-6D3B-D589-D2C7-4ECD6C960F5A}"/>
              </a:ext>
            </a:extLst>
          </p:cNvPr>
          <p:cNvSpPr/>
          <p:nvPr/>
        </p:nvSpPr>
        <p:spPr>
          <a:xfrm>
            <a:off x="2882715" y="771342"/>
            <a:ext cx="637250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C8827EA-0C57-A16F-9F6C-3B9456909978}"/>
              </a:ext>
            </a:extLst>
          </p:cNvPr>
          <p:cNvSpPr txBox="1"/>
          <p:nvPr/>
        </p:nvSpPr>
        <p:spPr>
          <a:xfrm>
            <a:off x="2808453" y="96800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β-actin</a:t>
            </a:r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61F4E252-E610-E5DC-38AC-81C387E4AFDC}"/>
              </a:ext>
            </a:extLst>
          </p:cNvPr>
          <p:cNvSpPr/>
          <p:nvPr/>
        </p:nvSpPr>
        <p:spPr>
          <a:xfrm>
            <a:off x="4069347" y="771342"/>
            <a:ext cx="703368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A4B13E4-DE08-506A-DE07-8462BA40827E}"/>
              </a:ext>
            </a:extLst>
          </p:cNvPr>
          <p:cNvSpPr txBox="1"/>
          <p:nvPr/>
        </p:nvSpPr>
        <p:spPr>
          <a:xfrm>
            <a:off x="4045768" y="74317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CD31</a:t>
            </a:r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4E4E370D-14C9-EE70-A5E1-94C555BA7C7D}"/>
              </a:ext>
            </a:extLst>
          </p:cNvPr>
          <p:cNvSpPr/>
          <p:nvPr/>
        </p:nvSpPr>
        <p:spPr>
          <a:xfrm>
            <a:off x="6129260" y="747549"/>
            <a:ext cx="703367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43D7CC3-6C99-7631-02E3-922E82BF9E68}"/>
              </a:ext>
            </a:extLst>
          </p:cNvPr>
          <p:cNvSpPr txBox="1"/>
          <p:nvPr/>
        </p:nvSpPr>
        <p:spPr>
          <a:xfrm>
            <a:off x="5994239" y="90430"/>
            <a:ext cx="97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VE-Cad</a:t>
            </a:r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3A8DB8FD-E75C-8FF6-1DD0-1EBC42A6D3D8}"/>
              </a:ext>
            </a:extLst>
          </p:cNvPr>
          <p:cNvSpPr/>
          <p:nvPr/>
        </p:nvSpPr>
        <p:spPr>
          <a:xfrm>
            <a:off x="2035197" y="3852885"/>
            <a:ext cx="630776" cy="278002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3D2510D-7388-F6DB-09FA-808052208DB4}"/>
              </a:ext>
            </a:extLst>
          </p:cNvPr>
          <p:cNvSpPr txBox="1"/>
          <p:nvPr/>
        </p:nvSpPr>
        <p:spPr>
          <a:xfrm>
            <a:off x="1947562" y="3430979"/>
            <a:ext cx="83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GATA2</a:t>
            </a:r>
            <a:endParaRPr kumimoji="1" lang="ja-JP" altLang="en-US"/>
          </a:p>
        </p:txBody>
      </p:sp>
      <p:sp>
        <p:nvSpPr>
          <p:cNvPr id="34" name="角丸四角形 33">
            <a:extLst>
              <a:ext uri="{FF2B5EF4-FFF2-40B4-BE49-F238E27FC236}">
                <a16:creationId xmlns:a16="http://schemas.microsoft.com/office/drawing/2014/main" id="{6082267A-8675-1454-06C6-AA07588D5501}"/>
              </a:ext>
            </a:extLst>
          </p:cNvPr>
          <p:cNvSpPr/>
          <p:nvPr/>
        </p:nvSpPr>
        <p:spPr>
          <a:xfrm>
            <a:off x="800101" y="3852885"/>
            <a:ext cx="630776" cy="278002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54C0F35-69BA-11B7-60DE-4BEB79893365}"/>
              </a:ext>
            </a:extLst>
          </p:cNvPr>
          <p:cNvSpPr txBox="1"/>
          <p:nvPr/>
        </p:nvSpPr>
        <p:spPr>
          <a:xfrm>
            <a:off x="655324" y="3408919"/>
            <a:ext cx="805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Runx1</a:t>
            </a:r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AF3A69F4-F65B-1C56-185E-0BE7281591E0}"/>
              </a:ext>
            </a:extLst>
          </p:cNvPr>
          <p:cNvSpPr/>
          <p:nvPr/>
        </p:nvSpPr>
        <p:spPr>
          <a:xfrm>
            <a:off x="3215417" y="3873685"/>
            <a:ext cx="630776" cy="278002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226B45F-B3C9-399D-460A-299AF6CA8B23}"/>
              </a:ext>
            </a:extLst>
          </p:cNvPr>
          <p:cNvSpPr txBox="1"/>
          <p:nvPr/>
        </p:nvSpPr>
        <p:spPr>
          <a:xfrm>
            <a:off x="3125619" y="3452721"/>
            <a:ext cx="802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c-</a:t>
            </a:r>
            <a:r>
              <a:rPr kumimoji="1" lang="en-US" altLang="ja-JP" dirty="0" err="1"/>
              <a:t>Myb</a:t>
            </a:r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E94C1B7B-CEA0-FA20-964C-D0300A898B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9467" y="3685948"/>
            <a:ext cx="1808726" cy="3039321"/>
          </a:xfrm>
          <a:prstGeom prst="rect">
            <a:avLst/>
          </a:prstGeom>
        </p:spPr>
      </p:pic>
      <p:sp>
        <p:nvSpPr>
          <p:cNvPr id="24" name="角丸四角形 23">
            <a:extLst>
              <a:ext uri="{FF2B5EF4-FFF2-40B4-BE49-F238E27FC236}">
                <a16:creationId xmlns:a16="http://schemas.microsoft.com/office/drawing/2014/main" id="{35777AD2-8859-A681-3E62-4136083309CE}"/>
              </a:ext>
            </a:extLst>
          </p:cNvPr>
          <p:cNvSpPr/>
          <p:nvPr/>
        </p:nvSpPr>
        <p:spPr>
          <a:xfrm>
            <a:off x="7180621" y="4163830"/>
            <a:ext cx="517565" cy="2493477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168A7CA-F482-C293-A09A-C440444CBC94}"/>
              </a:ext>
            </a:extLst>
          </p:cNvPr>
          <p:cNvSpPr txBox="1"/>
          <p:nvPr/>
        </p:nvSpPr>
        <p:spPr>
          <a:xfrm>
            <a:off x="6922129" y="3392488"/>
            <a:ext cx="97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Notch1</a:t>
            </a:r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1AA1223-BE9B-65A4-CE7D-0AF7418F3ED6}"/>
              </a:ext>
            </a:extLst>
          </p:cNvPr>
          <p:cNvSpPr txBox="1"/>
          <p:nvPr/>
        </p:nvSpPr>
        <p:spPr>
          <a:xfrm>
            <a:off x="118150" y="0"/>
            <a:ext cx="833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2E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80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3DBDE-8D3C-029E-DE02-C75B6EBCA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D1806E4A-05E8-945E-70A4-BB1D3E1F6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8871">
            <a:off x="5278762" y="3782776"/>
            <a:ext cx="3739007" cy="292024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0BF629B-41D4-295B-25A3-B748D32E4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833" y="315724"/>
            <a:ext cx="1806596" cy="300788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F69BD8E-DA9D-E3FD-EB9E-3977BCC58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1333">
            <a:off x="3130052" y="3707145"/>
            <a:ext cx="1632834" cy="295239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152AC1E-1AD8-67B2-4E9C-32294562CF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5611" y="474835"/>
            <a:ext cx="2557566" cy="279505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0D9C622-BC46-A1CD-5B0C-08E0A19766E9}"/>
              </a:ext>
            </a:extLst>
          </p:cNvPr>
          <p:cNvSpPr txBox="1"/>
          <p:nvPr/>
        </p:nvSpPr>
        <p:spPr>
          <a:xfrm>
            <a:off x="816650" y="0"/>
            <a:ext cx="1588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FL: Sox17-ERT</a:t>
            </a:r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26B8A4CE-BCBD-28A0-DFEB-CC167912DDCF}"/>
              </a:ext>
            </a:extLst>
          </p:cNvPr>
          <p:cNvSpPr/>
          <p:nvPr/>
        </p:nvSpPr>
        <p:spPr>
          <a:xfrm>
            <a:off x="3068635" y="474835"/>
            <a:ext cx="376690" cy="2493477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1AC857C-BD1C-F127-4272-1C2C12E80481}"/>
              </a:ext>
            </a:extLst>
          </p:cNvPr>
          <p:cNvSpPr txBox="1"/>
          <p:nvPr/>
        </p:nvSpPr>
        <p:spPr>
          <a:xfrm>
            <a:off x="2785424" y="23826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VE-Cad</a:t>
            </a:r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90337375-90E0-B8D4-B1BA-75F6133C9CF8}"/>
              </a:ext>
            </a:extLst>
          </p:cNvPr>
          <p:cNvSpPr/>
          <p:nvPr/>
        </p:nvSpPr>
        <p:spPr>
          <a:xfrm>
            <a:off x="4012545" y="497081"/>
            <a:ext cx="431370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F5200B-4EB9-A4F6-BCE3-A3C716C11742}"/>
              </a:ext>
            </a:extLst>
          </p:cNvPr>
          <p:cNvSpPr txBox="1"/>
          <p:nvPr/>
        </p:nvSpPr>
        <p:spPr>
          <a:xfrm>
            <a:off x="3837104" y="19583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β-actin</a:t>
            </a:r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75B9BA40-74A2-A8AA-941B-B4F4CAF8E447}"/>
              </a:ext>
            </a:extLst>
          </p:cNvPr>
          <p:cNvSpPr/>
          <p:nvPr/>
        </p:nvSpPr>
        <p:spPr>
          <a:xfrm>
            <a:off x="6527157" y="567801"/>
            <a:ext cx="419102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900608A-17F6-8E15-C26F-3B69D2A81771}"/>
              </a:ext>
            </a:extLst>
          </p:cNvPr>
          <p:cNvSpPr txBox="1"/>
          <p:nvPr/>
        </p:nvSpPr>
        <p:spPr>
          <a:xfrm>
            <a:off x="6216838" y="131058"/>
            <a:ext cx="802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c-</a:t>
            </a:r>
            <a:r>
              <a:rPr kumimoji="1" lang="en-US" altLang="ja-JP" dirty="0" err="1"/>
              <a:t>Myb</a:t>
            </a:r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7378D760-8454-6663-E5AD-28081A1B185E}"/>
              </a:ext>
            </a:extLst>
          </p:cNvPr>
          <p:cNvSpPr/>
          <p:nvPr/>
        </p:nvSpPr>
        <p:spPr>
          <a:xfrm>
            <a:off x="6957830" y="575534"/>
            <a:ext cx="380872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D6336AB-9205-7ECE-CB31-F83B0236709D}"/>
              </a:ext>
            </a:extLst>
          </p:cNvPr>
          <p:cNvSpPr txBox="1"/>
          <p:nvPr/>
        </p:nvSpPr>
        <p:spPr>
          <a:xfrm>
            <a:off x="6946259" y="131058"/>
            <a:ext cx="97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Runx1</a:t>
            </a:r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A04F69DC-B57E-CF52-65FE-31BB887E8BD6}"/>
              </a:ext>
            </a:extLst>
          </p:cNvPr>
          <p:cNvSpPr/>
          <p:nvPr/>
        </p:nvSpPr>
        <p:spPr>
          <a:xfrm>
            <a:off x="4072413" y="3826237"/>
            <a:ext cx="491887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B63E557-092A-B8E8-72E5-7208E58231C0}"/>
              </a:ext>
            </a:extLst>
          </p:cNvPr>
          <p:cNvSpPr txBox="1"/>
          <p:nvPr/>
        </p:nvSpPr>
        <p:spPr>
          <a:xfrm>
            <a:off x="3903306" y="3401962"/>
            <a:ext cx="83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GATA2</a:t>
            </a:r>
            <a:endParaRPr kumimoji="1" lang="ja-JP" altLang="en-US"/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90AA2C3E-E1B3-424D-FC4C-7E4C7B001D1A}"/>
              </a:ext>
            </a:extLst>
          </p:cNvPr>
          <p:cNvSpPr/>
          <p:nvPr/>
        </p:nvSpPr>
        <p:spPr>
          <a:xfrm>
            <a:off x="5365858" y="3852885"/>
            <a:ext cx="554425" cy="278002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DD13838-52B9-C73F-37D5-6B54A5DB5530}"/>
              </a:ext>
            </a:extLst>
          </p:cNvPr>
          <p:cNvSpPr txBox="1"/>
          <p:nvPr/>
        </p:nvSpPr>
        <p:spPr>
          <a:xfrm>
            <a:off x="5212934" y="3366041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CD31</a:t>
            </a:r>
            <a:endParaRPr kumimoji="1" lang="ja-JP" altLang="en-US"/>
          </a:p>
        </p:txBody>
      </p:sp>
      <p:sp>
        <p:nvSpPr>
          <p:cNvPr id="29" name="角丸四角形 28">
            <a:extLst>
              <a:ext uri="{FF2B5EF4-FFF2-40B4-BE49-F238E27FC236}">
                <a16:creationId xmlns:a16="http://schemas.microsoft.com/office/drawing/2014/main" id="{94F911E5-31D9-0EE7-93F7-2D12160E6131}"/>
              </a:ext>
            </a:extLst>
          </p:cNvPr>
          <p:cNvSpPr/>
          <p:nvPr/>
        </p:nvSpPr>
        <p:spPr>
          <a:xfrm>
            <a:off x="7620810" y="3914550"/>
            <a:ext cx="554425" cy="278002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03D5637-DC25-8135-4070-49B69C910FBB}"/>
              </a:ext>
            </a:extLst>
          </p:cNvPr>
          <p:cNvSpPr txBox="1"/>
          <p:nvPr/>
        </p:nvSpPr>
        <p:spPr>
          <a:xfrm>
            <a:off x="7544404" y="3403446"/>
            <a:ext cx="786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Sox17</a:t>
            </a:r>
            <a:endParaRPr kumimoji="1" lang="ja-JP" altLang="en-US"/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E9E12E5C-4BF2-1027-399F-F0A0632872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57521">
            <a:off x="147715" y="3531411"/>
            <a:ext cx="2908300" cy="2997200"/>
          </a:xfrm>
          <a:prstGeom prst="rect">
            <a:avLst/>
          </a:prstGeom>
        </p:spPr>
      </p:pic>
      <p:sp>
        <p:nvSpPr>
          <p:cNvPr id="34" name="角丸四角形 33">
            <a:extLst>
              <a:ext uri="{FF2B5EF4-FFF2-40B4-BE49-F238E27FC236}">
                <a16:creationId xmlns:a16="http://schemas.microsoft.com/office/drawing/2014/main" id="{4BD569F5-0ABB-D3DD-C448-2EA6984CD836}"/>
              </a:ext>
            </a:extLst>
          </p:cNvPr>
          <p:cNvSpPr/>
          <p:nvPr/>
        </p:nvSpPr>
        <p:spPr>
          <a:xfrm>
            <a:off x="1725682" y="3734223"/>
            <a:ext cx="554425" cy="278002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06943AD-4BD8-F0F2-571E-7DED1C9A6B25}"/>
              </a:ext>
            </a:extLst>
          </p:cNvPr>
          <p:cNvSpPr txBox="1"/>
          <p:nvPr/>
        </p:nvSpPr>
        <p:spPr>
          <a:xfrm>
            <a:off x="1601865" y="3201892"/>
            <a:ext cx="92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Notch1</a:t>
            </a:r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8DE50D9-53D4-B099-E11E-FA6788C6B934}"/>
              </a:ext>
            </a:extLst>
          </p:cNvPr>
          <p:cNvSpPr txBox="1"/>
          <p:nvPr/>
        </p:nvSpPr>
        <p:spPr>
          <a:xfrm>
            <a:off x="118150" y="0"/>
            <a:ext cx="833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2E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984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30C70A7-EA73-D99C-A6D2-99EA685911D6}"/>
              </a:ext>
            </a:extLst>
          </p:cNvPr>
          <p:cNvSpPr txBox="1"/>
          <p:nvPr/>
        </p:nvSpPr>
        <p:spPr>
          <a:xfrm>
            <a:off x="867450" y="0"/>
            <a:ext cx="167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BM: Sox17-ERT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00B732-5FD7-B6F8-B55B-9248E06C1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880" y="286016"/>
            <a:ext cx="2938670" cy="3187127"/>
          </a:xfrm>
          <a:prstGeom prst="rect">
            <a:avLst/>
          </a:prstGeo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457028CD-F34B-CF81-B72C-0B42B1048647}"/>
              </a:ext>
            </a:extLst>
          </p:cNvPr>
          <p:cNvSpPr/>
          <p:nvPr/>
        </p:nvSpPr>
        <p:spPr>
          <a:xfrm>
            <a:off x="2834944" y="334439"/>
            <a:ext cx="458335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E49F1AF-B4A4-FD26-908D-B9F850351FBB}"/>
              </a:ext>
            </a:extLst>
          </p:cNvPr>
          <p:cNvSpPr txBox="1"/>
          <p:nvPr/>
        </p:nvSpPr>
        <p:spPr>
          <a:xfrm>
            <a:off x="2708179" y="-42820"/>
            <a:ext cx="668232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CD31</a:t>
            </a:r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FED615AB-FEB7-CF20-0DF4-D7CD9262A9C2}"/>
              </a:ext>
            </a:extLst>
          </p:cNvPr>
          <p:cNvSpPr/>
          <p:nvPr/>
        </p:nvSpPr>
        <p:spPr>
          <a:xfrm>
            <a:off x="3698983" y="334438"/>
            <a:ext cx="376690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5287531-8ACD-B6B1-D43A-B558C6CCA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86016"/>
            <a:ext cx="2963629" cy="303961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D136DEB-AB57-7EC9-53EE-461F58D13C78}"/>
              </a:ext>
            </a:extLst>
          </p:cNvPr>
          <p:cNvSpPr txBox="1"/>
          <p:nvPr/>
        </p:nvSpPr>
        <p:spPr>
          <a:xfrm>
            <a:off x="3553212" y="-11836"/>
            <a:ext cx="714418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c-</a:t>
            </a:r>
            <a:r>
              <a:rPr kumimoji="1" lang="en-US" altLang="ja-JP" dirty="0" err="1"/>
              <a:t>Myb</a:t>
            </a:r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19D89266-3003-2EA3-8777-59CCADAC5DB4}"/>
              </a:ext>
            </a:extLst>
          </p:cNvPr>
          <p:cNvSpPr/>
          <p:nvPr/>
        </p:nvSpPr>
        <p:spPr>
          <a:xfrm>
            <a:off x="5248028" y="285807"/>
            <a:ext cx="380872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A8B708-EAC8-B138-3BDC-DAEEC24C5629}"/>
              </a:ext>
            </a:extLst>
          </p:cNvPr>
          <p:cNvSpPr txBox="1"/>
          <p:nvPr/>
        </p:nvSpPr>
        <p:spPr>
          <a:xfrm>
            <a:off x="5028504" y="-43029"/>
            <a:ext cx="819919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Notch1</a:t>
            </a:r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04ACFCDF-4C05-953A-3AC9-15F1352B8B32}"/>
              </a:ext>
            </a:extLst>
          </p:cNvPr>
          <p:cNvSpPr/>
          <p:nvPr/>
        </p:nvSpPr>
        <p:spPr>
          <a:xfrm>
            <a:off x="6825485" y="288559"/>
            <a:ext cx="452172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BBEB775-5CBA-01F9-E2E4-5856BE5D0BBC}"/>
              </a:ext>
            </a:extLst>
          </p:cNvPr>
          <p:cNvSpPr txBox="1"/>
          <p:nvPr/>
        </p:nvSpPr>
        <p:spPr>
          <a:xfrm>
            <a:off x="6658282" y="-44091"/>
            <a:ext cx="973408" cy="32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β-actin</a:t>
            </a:r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EE6817CB-2C74-F7FE-D46D-3D5C90AA3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830" y="3902734"/>
            <a:ext cx="2027162" cy="2916909"/>
          </a:xfrm>
          <a:prstGeom prst="rect">
            <a:avLst/>
          </a:prstGeom>
        </p:spPr>
      </p:pic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0FCE0DC0-364C-2EF2-BE73-36005059FAD2}"/>
              </a:ext>
            </a:extLst>
          </p:cNvPr>
          <p:cNvSpPr/>
          <p:nvPr/>
        </p:nvSpPr>
        <p:spPr>
          <a:xfrm>
            <a:off x="2599493" y="3934989"/>
            <a:ext cx="442683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E24D5EF-9CB2-E682-CA17-A752A487CEBA}"/>
              </a:ext>
            </a:extLst>
          </p:cNvPr>
          <p:cNvSpPr txBox="1"/>
          <p:nvPr/>
        </p:nvSpPr>
        <p:spPr>
          <a:xfrm>
            <a:off x="2321092" y="3537693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VE-Cad</a:t>
            </a:r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C26DAC60-E28F-1C6A-D54F-71392928F7B8}"/>
              </a:ext>
            </a:extLst>
          </p:cNvPr>
          <p:cNvSpPr/>
          <p:nvPr/>
        </p:nvSpPr>
        <p:spPr>
          <a:xfrm>
            <a:off x="3454543" y="3952428"/>
            <a:ext cx="442683" cy="24712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102110-34BA-75B0-0AA3-766F6D737FEB}"/>
              </a:ext>
            </a:extLst>
          </p:cNvPr>
          <p:cNvSpPr txBox="1"/>
          <p:nvPr/>
        </p:nvSpPr>
        <p:spPr>
          <a:xfrm>
            <a:off x="3352045" y="3521566"/>
            <a:ext cx="700602" cy="32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Sox17</a:t>
            </a:r>
            <a:endParaRPr kumimoji="1" lang="ja-JP" altLang="en-US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13FE1ED6-DA2E-FB49-A733-0BFF3671F4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5611" y="3928595"/>
            <a:ext cx="2707753" cy="2891048"/>
          </a:xfrm>
          <a:prstGeom prst="rect">
            <a:avLst/>
          </a:prstGeom>
        </p:spPr>
      </p:pic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403010AD-8F27-0503-4AC9-02B4B55DE9FB}"/>
              </a:ext>
            </a:extLst>
          </p:cNvPr>
          <p:cNvSpPr/>
          <p:nvPr/>
        </p:nvSpPr>
        <p:spPr>
          <a:xfrm>
            <a:off x="6090971" y="3952428"/>
            <a:ext cx="428164" cy="2385331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1EF986A-0863-66DA-9C68-5FF7A86BA49E}"/>
              </a:ext>
            </a:extLst>
          </p:cNvPr>
          <p:cNvSpPr txBox="1"/>
          <p:nvPr/>
        </p:nvSpPr>
        <p:spPr>
          <a:xfrm>
            <a:off x="5895093" y="3587843"/>
            <a:ext cx="805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Runx1</a:t>
            </a:r>
            <a:endParaRPr kumimoji="1" lang="ja-JP" altLang="en-US"/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2564DE81-9B06-A0EA-A091-8D878C953C4D}"/>
              </a:ext>
            </a:extLst>
          </p:cNvPr>
          <p:cNvSpPr/>
          <p:nvPr/>
        </p:nvSpPr>
        <p:spPr>
          <a:xfrm>
            <a:off x="6867348" y="3952428"/>
            <a:ext cx="428164" cy="233003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503A625-8974-426E-B01A-8DE228307CD4}"/>
              </a:ext>
            </a:extLst>
          </p:cNvPr>
          <p:cNvSpPr txBox="1"/>
          <p:nvPr/>
        </p:nvSpPr>
        <p:spPr>
          <a:xfrm>
            <a:off x="6715013" y="3588111"/>
            <a:ext cx="83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GATA2</a:t>
            </a:r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E9CCA2-2241-7CAC-153F-E2F93923C7BD}"/>
              </a:ext>
            </a:extLst>
          </p:cNvPr>
          <p:cNvSpPr txBox="1"/>
          <p:nvPr/>
        </p:nvSpPr>
        <p:spPr>
          <a:xfrm>
            <a:off x="118150" y="0"/>
            <a:ext cx="833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2E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51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4471D-2931-BF11-08A7-17C611CA4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図 65" descr="夜の街の白黒写真&#10;&#10;AI 生成コンテンツは誤りを含む可能性があります。">
            <a:extLst>
              <a:ext uri="{FF2B5EF4-FFF2-40B4-BE49-F238E27FC236}">
                <a16:creationId xmlns:a16="http://schemas.microsoft.com/office/drawing/2014/main" id="{F9BF5333-A206-A0C7-5D18-3EEA50E28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665" y="4377292"/>
            <a:ext cx="1752600" cy="2032000"/>
          </a:xfrm>
          <a:prstGeom prst="rect">
            <a:avLst/>
          </a:prstGeom>
        </p:spPr>
      </p:pic>
      <p:pic>
        <p:nvPicPr>
          <p:cNvPr id="59" name="図 58" descr="モニター画面に映る文字&#10;&#10;AI 生成コンテンツは誤りを含む可能性があります。">
            <a:extLst>
              <a:ext uri="{FF2B5EF4-FFF2-40B4-BE49-F238E27FC236}">
                <a16:creationId xmlns:a16="http://schemas.microsoft.com/office/drawing/2014/main" id="{90E3813C-4864-1C70-8E29-EC50D50AC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69" y="4357032"/>
            <a:ext cx="2857500" cy="2032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ECE3C87-A646-8661-3F4C-C5F50D85E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54" y="1098675"/>
            <a:ext cx="2857500" cy="24638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51A491-9E23-F10B-970B-DAE7D93B9723}"/>
              </a:ext>
            </a:extLst>
          </p:cNvPr>
          <p:cNvSpPr txBox="1"/>
          <p:nvPr/>
        </p:nvSpPr>
        <p:spPr>
          <a:xfrm>
            <a:off x="118150" y="0"/>
            <a:ext cx="705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5</a:t>
            </a:r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EC39FF32-824F-C136-5694-5D8883529988}"/>
              </a:ext>
            </a:extLst>
          </p:cNvPr>
          <p:cNvSpPr/>
          <p:nvPr/>
        </p:nvSpPr>
        <p:spPr>
          <a:xfrm>
            <a:off x="2131921" y="1358913"/>
            <a:ext cx="379127" cy="2070086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角丸四角形 31">
            <a:extLst>
              <a:ext uri="{FF2B5EF4-FFF2-40B4-BE49-F238E27FC236}">
                <a16:creationId xmlns:a16="http://schemas.microsoft.com/office/drawing/2014/main" id="{09015C9C-CC67-4AA6-22E8-F44E7E7E97FE}"/>
              </a:ext>
            </a:extLst>
          </p:cNvPr>
          <p:cNvSpPr/>
          <p:nvPr/>
        </p:nvSpPr>
        <p:spPr>
          <a:xfrm>
            <a:off x="1468057" y="4401482"/>
            <a:ext cx="335343" cy="193581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121F37C5-28AE-3CC3-9666-7E02983D5F07}"/>
              </a:ext>
            </a:extLst>
          </p:cNvPr>
          <p:cNvSpPr/>
          <p:nvPr/>
        </p:nvSpPr>
        <p:spPr>
          <a:xfrm>
            <a:off x="4873934" y="4560297"/>
            <a:ext cx="322632" cy="1777003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0C41763-626B-0E12-A4CA-F8869E9DEA04}"/>
              </a:ext>
            </a:extLst>
          </p:cNvPr>
          <p:cNvSpPr txBox="1"/>
          <p:nvPr/>
        </p:nvSpPr>
        <p:spPr>
          <a:xfrm>
            <a:off x="2055334" y="688200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AGM</a:t>
            </a:r>
            <a:endParaRPr kumimoji="1" lang="ja-JP" altLang="en-US" sz="1200" dirty="0" err="1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447D0A6-8511-2860-960A-0DC4B149669C}"/>
              </a:ext>
            </a:extLst>
          </p:cNvPr>
          <p:cNvSpPr txBox="1"/>
          <p:nvPr/>
        </p:nvSpPr>
        <p:spPr>
          <a:xfrm>
            <a:off x="1681430" y="865547"/>
            <a:ext cx="475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Tam</a:t>
            </a:r>
            <a:endParaRPr kumimoji="1" lang="ja-JP" altLang="en-US" sz="1200" dirty="0" err="1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9B599059-611F-6A14-B47E-973FF383A1E8}"/>
              </a:ext>
            </a:extLst>
          </p:cNvPr>
          <p:cNvSpPr/>
          <p:nvPr/>
        </p:nvSpPr>
        <p:spPr>
          <a:xfrm>
            <a:off x="2085141" y="887349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－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D9234F0A-7AEF-94E5-9B51-16C2E5A37DF0}"/>
              </a:ext>
            </a:extLst>
          </p:cNvPr>
          <p:cNvSpPr/>
          <p:nvPr/>
        </p:nvSpPr>
        <p:spPr>
          <a:xfrm>
            <a:off x="2241251" y="885802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＋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E45F166-A2FA-C008-78C2-DF2468019CBB}"/>
              </a:ext>
            </a:extLst>
          </p:cNvPr>
          <p:cNvSpPr txBox="1"/>
          <p:nvPr/>
        </p:nvSpPr>
        <p:spPr>
          <a:xfrm>
            <a:off x="4583861" y="3806564"/>
            <a:ext cx="973408" cy="32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β-actin</a:t>
            </a:r>
            <a:endParaRPr kumimoji="1" lang="ja-JP" altLang="en-US"/>
          </a:p>
        </p:txBody>
      </p:sp>
      <p:pic>
        <p:nvPicPr>
          <p:cNvPr id="45" name="図 44" descr="写真, 座る, フロント, モニター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F265570-B1ED-2721-C61B-EB04241CFF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7460" y="1110097"/>
            <a:ext cx="2857500" cy="2463800"/>
          </a:xfrm>
          <a:prstGeom prst="rect">
            <a:avLst/>
          </a:prstGeom>
        </p:spPr>
      </p:pic>
      <p:sp>
        <p:nvSpPr>
          <p:cNvPr id="46" name="角丸四角形 45">
            <a:extLst>
              <a:ext uri="{FF2B5EF4-FFF2-40B4-BE49-F238E27FC236}">
                <a16:creationId xmlns:a16="http://schemas.microsoft.com/office/drawing/2014/main" id="{25BFC1C9-097A-08F1-F608-0225E2D2C3C8}"/>
              </a:ext>
            </a:extLst>
          </p:cNvPr>
          <p:cNvSpPr/>
          <p:nvPr/>
        </p:nvSpPr>
        <p:spPr>
          <a:xfrm>
            <a:off x="5374668" y="1358913"/>
            <a:ext cx="338554" cy="2070086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13570BA-88EE-CB4C-1AAE-8E33AF0929CC}"/>
              </a:ext>
            </a:extLst>
          </p:cNvPr>
          <p:cNvSpPr txBox="1"/>
          <p:nvPr/>
        </p:nvSpPr>
        <p:spPr>
          <a:xfrm>
            <a:off x="5289407" y="724808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AGM</a:t>
            </a:r>
            <a:endParaRPr kumimoji="1" lang="ja-JP" altLang="en-US" sz="1200" dirty="0" err="1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E05527B-C253-1AE8-F5DC-2DE0539BD48B}"/>
              </a:ext>
            </a:extLst>
          </p:cNvPr>
          <p:cNvSpPr txBox="1"/>
          <p:nvPr/>
        </p:nvSpPr>
        <p:spPr>
          <a:xfrm>
            <a:off x="4915503" y="902155"/>
            <a:ext cx="475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Tam</a:t>
            </a:r>
            <a:endParaRPr kumimoji="1" lang="ja-JP" altLang="en-US" sz="1200" dirty="0" err="1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A1472D3C-AD23-4604-3C6B-977FE864B48A}"/>
              </a:ext>
            </a:extLst>
          </p:cNvPr>
          <p:cNvSpPr/>
          <p:nvPr/>
        </p:nvSpPr>
        <p:spPr>
          <a:xfrm>
            <a:off x="5319214" y="923957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－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6189F4A7-58BF-4E84-1E12-AB98E27E642C}"/>
              </a:ext>
            </a:extLst>
          </p:cNvPr>
          <p:cNvSpPr/>
          <p:nvPr/>
        </p:nvSpPr>
        <p:spPr>
          <a:xfrm>
            <a:off x="5475324" y="922410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＋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DDA9880-53B3-0F9E-8E36-BA3844BF83EC}"/>
              </a:ext>
            </a:extLst>
          </p:cNvPr>
          <p:cNvSpPr txBox="1"/>
          <p:nvPr/>
        </p:nvSpPr>
        <p:spPr>
          <a:xfrm>
            <a:off x="2006896" y="383196"/>
            <a:ext cx="97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/>
              <a:t>Procr</a:t>
            </a:r>
            <a:endParaRPr kumimoji="1" lang="ja-JP" altLang="en-US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12FFA38-AA17-9D59-98A7-427D39E76F8D}"/>
              </a:ext>
            </a:extLst>
          </p:cNvPr>
          <p:cNvSpPr txBox="1"/>
          <p:nvPr/>
        </p:nvSpPr>
        <p:spPr>
          <a:xfrm>
            <a:off x="1746700" y="3795603"/>
            <a:ext cx="97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/>
              <a:t>Procr</a:t>
            </a:r>
            <a:endParaRPr kumimoji="1"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5BFF266-CB01-F1F7-2A9D-04F1EDA6B64D}"/>
              </a:ext>
            </a:extLst>
          </p:cNvPr>
          <p:cNvSpPr txBox="1"/>
          <p:nvPr/>
        </p:nvSpPr>
        <p:spPr>
          <a:xfrm>
            <a:off x="1450535" y="408546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32</a:t>
            </a:r>
            <a:endParaRPr kumimoji="1" lang="ja-JP" altLang="en-US" sz="1200" dirty="0" err="1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62" name="角丸四角形 61">
            <a:extLst>
              <a:ext uri="{FF2B5EF4-FFF2-40B4-BE49-F238E27FC236}">
                <a16:creationId xmlns:a16="http://schemas.microsoft.com/office/drawing/2014/main" id="{0D688300-4DC1-3B1E-D85F-F89C2474424D}"/>
              </a:ext>
            </a:extLst>
          </p:cNvPr>
          <p:cNvSpPr/>
          <p:nvPr/>
        </p:nvSpPr>
        <p:spPr>
          <a:xfrm>
            <a:off x="2339066" y="4415253"/>
            <a:ext cx="335343" cy="193581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1018E29-2B60-34BC-653C-279DDB308DA4}"/>
              </a:ext>
            </a:extLst>
          </p:cNvPr>
          <p:cNvSpPr txBox="1"/>
          <p:nvPr/>
        </p:nvSpPr>
        <p:spPr>
          <a:xfrm>
            <a:off x="2329445" y="410029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35</a:t>
            </a:r>
            <a:endParaRPr kumimoji="1" lang="ja-JP" altLang="en-US" sz="1200" dirty="0" err="1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990EF37-1307-0B44-76FF-AB9C4B0F483B}"/>
              </a:ext>
            </a:extLst>
          </p:cNvPr>
          <p:cNvSpPr txBox="1"/>
          <p:nvPr/>
        </p:nvSpPr>
        <p:spPr>
          <a:xfrm>
            <a:off x="773527" y="4074121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cycles</a:t>
            </a:r>
            <a:endParaRPr kumimoji="1" lang="ja-JP" altLang="en-US" sz="1200" dirty="0" err="1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5B4E3FD-A391-9C0A-A786-F4299C304E00}"/>
              </a:ext>
            </a:extLst>
          </p:cNvPr>
          <p:cNvSpPr txBox="1"/>
          <p:nvPr/>
        </p:nvSpPr>
        <p:spPr>
          <a:xfrm>
            <a:off x="5119787" y="404750"/>
            <a:ext cx="973408" cy="32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β-actin</a:t>
            </a:r>
            <a:endParaRPr kumimoji="1" lang="ja-JP" altLang="en-US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DA8DAD43-E885-0FE3-BCAF-34A7D689B1F0}"/>
              </a:ext>
            </a:extLst>
          </p:cNvPr>
          <p:cNvSpPr txBox="1"/>
          <p:nvPr/>
        </p:nvSpPr>
        <p:spPr>
          <a:xfrm>
            <a:off x="4857958" y="41178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28</a:t>
            </a:r>
            <a:endParaRPr kumimoji="1" lang="ja-JP" altLang="en-US" sz="1200" dirty="0" err="1"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1C5801D-2CEB-7007-F002-5842447DA865}"/>
              </a:ext>
            </a:extLst>
          </p:cNvPr>
          <p:cNvSpPr txBox="1"/>
          <p:nvPr/>
        </p:nvSpPr>
        <p:spPr>
          <a:xfrm>
            <a:off x="176298" y="587029"/>
            <a:ext cx="84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5A</a:t>
            </a:r>
            <a:endParaRPr kumimoji="1" lang="ja-JP" altLang="en-US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41448B14-5258-D375-0114-2D03005B9C0B}"/>
              </a:ext>
            </a:extLst>
          </p:cNvPr>
          <p:cNvSpPr txBox="1"/>
          <p:nvPr/>
        </p:nvSpPr>
        <p:spPr>
          <a:xfrm>
            <a:off x="97838" y="3793407"/>
            <a:ext cx="84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Fig. 5B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0407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</TotalTime>
  <Words>121</Words>
  <Application>Microsoft Macintosh PowerPoint</Application>
  <PresentationFormat>A4 210 x 297 mm</PresentationFormat>
  <Paragraphs>85</Paragraphs>
  <Slides>7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游ゴシック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非表示</dc:creator>
  <cp:lastModifiedBy>非表示</cp:lastModifiedBy>
  <cp:revision>13</cp:revision>
  <dcterms:created xsi:type="dcterms:W3CDTF">2025-05-20T03:39:14Z</dcterms:created>
  <dcterms:modified xsi:type="dcterms:W3CDTF">2025-07-05T00:09:23Z</dcterms:modified>
</cp:coreProperties>
</file>