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21599525" cy="5400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30"/>
    <p:restoredTop sz="94637"/>
  </p:normalViewPr>
  <p:slideViewPr>
    <p:cSldViewPr snapToGrid="0">
      <p:cViewPr>
        <p:scale>
          <a:sx n="52" d="100"/>
          <a:sy n="52" d="100"/>
        </p:scale>
        <p:origin x="144" y="1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400" b="1" u="none" noProof="0">
                <a:latin typeface="Arial" panose="020B0604020202020204" pitchFamily="34" charset="0"/>
                <a:cs typeface="Arial" panose="020B0604020202020204" pitchFamily="34" charset="0"/>
              </a:rPr>
              <a:t>Medical history:</a:t>
            </a:r>
          </a:p>
        </c:rich>
      </c:tx>
      <c:layout>
        <c:manualLayout>
          <c:xMode val="edge"/>
          <c:yMode val="edge"/>
          <c:x val="1.1239502080565265E-2"/>
          <c:y val="9.137424709179274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0.14835494586614173"/>
          <c:y val="0.10355748003736512"/>
          <c:w val="0.81665292814960633"/>
          <c:h val="0.803622353354526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23D52828-A071-9D4E-811B-4D60CF061267}" type="VALUE">
                      <a:rPr lang="en-US" smtClean="0"/>
                      <a:pPr/>
                      <a:t>[VALEUR]</a:t>
                    </a:fld>
                    <a:r>
                      <a:rPr lang="en-US"/>
                      <a:t> (3%)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7AD7-1145-8568-BE04C59E512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4887FDFA-56E0-A846-BA52-21A4B1152907}" type="VALUE">
                      <a:rPr lang="en-US" smtClean="0"/>
                      <a:pPr/>
                      <a:t>[VALEUR]</a:t>
                    </a:fld>
                    <a:r>
                      <a:rPr lang="en-US"/>
                      <a:t> (3%)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7AD7-1145-8568-BE04C59E512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958DF3E-9124-424F-B756-091267C15FF2}" type="VALUE">
                      <a:rPr lang="en-US" smtClean="0"/>
                      <a:pPr/>
                      <a:t>[VALEUR]</a:t>
                    </a:fld>
                    <a:r>
                      <a:rPr lang="en-US"/>
                      <a:t> (12%)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7AD7-1145-8568-BE04C59E512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4913B5BF-C474-5E41-ACA1-7D0137B3AF78}" type="VALUE">
                      <a:rPr lang="en-US" smtClean="0"/>
                      <a:pPr/>
                      <a:t>[VALEUR]</a:t>
                    </a:fld>
                    <a:r>
                      <a:rPr lang="en-US"/>
                      <a:t> (12%)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AD7-1145-8568-BE04C59E512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555456B7-4F9A-E548-86F3-FCD05BF9B794}" type="VALUE">
                      <a:rPr lang="en-US" smtClean="0"/>
                      <a:pPr/>
                      <a:t>[VALEUR]</a:t>
                    </a:fld>
                    <a:r>
                      <a:rPr lang="en-US"/>
                      <a:t> (12%)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7AD7-1145-8568-BE04C59E512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46F6B6AB-D5B5-B043-AB9E-03C47DEC8791}" type="VALUE">
                      <a:rPr lang="en-US" smtClean="0"/>
                      <a:pPr/>
                      <a:t>[VALEUR]</a:t>
                    </a:fld>
                    <a:r>
                      <a:rPr lang="en-US"/>
                      <a:t> (15%)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AD7-1145-8568-BE04C59E512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A31C3B25-0633-CB4B-A35D-8571B899E9F0}" type="VALUE">
                      <a:rPr lang="en-US" smtClean="0"/>
                      <a:pPr/>
                      <a:t>[VALEUR]</a:t>
                    </a:fld>
                    <a:r>
                      <a:rPr lang="en-US" dirty="0"/>
                      <a:t> (21%)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7AD7-1145-8568-BE04C59E512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7E1F1FEF-2438-2340-A2C6-31ADE388C7B7}" type="VALUE">
                      <a:rPr lang="en-US" smtClean="0"/>
                      <a:pPr/>
                      <a:t>[VALEUR]</a:t>
                    </a:fld>
                    <a:r>
                      <a:rPr lang="en-US" dirty="0"/>
                      <a:t> (59%)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AD7-1145-8568-BE04C59E5125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464FA57B-7833-4141-8561-52C58D118776}" type="VALUE">
                      <a:rPr lang="en-US" smtClean="0"/>
                      <a:pPr/>
                      <a:t>[VALEUR]</a:t>
                    </a:fld>
                    <a:r>
                      <a:rPr lang="en-US" dirty="0"/>
                      <a:t> (82%)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7AD7-1145-8568-BE04C59E5125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5706BC05-AD59-F74E-A085-4C3CF3F0EADC}" type="VALUE">
                      <a:rPr lang="en-US" smtClean="0"/>
                      <a:pPr/>
                      <a:t>[VALEUR]</a:t>
                    </a:fld>
                    <a:r>
                      <a:rPr lang="en-US"/>
                      <a:t> (100%)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AD7-1145-8568-BE04C59E51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Feuil1!$A$2:$A$11</c:f>
              <c:strCache>
                <c:ptCount val="10"/>
                <c:pt idx="0">
                  <c:v>ENT</c:v>
                </c:pt>
                <c:pt idx="1">
                  <c:v>Cardiologic</c:v>
                </c:pt>
                <c:pt idx="2">
                  <c:v>Urogenital</c:v>
                </c:pt>
                <c:pt idx="3">
                  <c:v>Dental</c:v>
                </c:pt>
                <c:pt idx="4">
                  <c:v>Respiratory</c:v>
                </c:pt>
                <c:pt idx="5">
                  <c:v>Dermatologic</c:v>
                </c:pt>
                <c:pt idx="6">
                  <c:v>Hearing</c:v>
                </c:pt>
                <c:pt idx="7">
                  <c:v>Gastrointestinal</c:v>
                </c:pt>
                <c:pt idx="8">
                  <c:v>Ophtalmologic</c:v>
                </c:pt>
                <c:pt idx="9">
                  <c:v>Neurologic</c:v>
                </c:pt>
              </c:strCache>
            </c:strRef>
          </c:cat>
          <c:val>
            <c:numRef>
              <c:f>Feuil1!$B$2:$B$11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5</c:v>
                </c:pt>
                <c:pt idx="6">
                  <c:v>7</c:v>
                </c:pt>
                <c:pt idx="7">
                  <c:v>20</c:v>
                </c:pt>
                <c:pt idx="8">
                  <c:v>28</c:v>
                </c:pt>
                <c:pt idx="9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D7-1145-8568-BE04C59E51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76191520"/>
        <c:axId val="204373904"/>
      </c:barChart>
      <c:catAx>
        <c:axId val="5761915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r-FR"/>
          </a:p>
        </c:txPr>
        <c:crossAx val="204373904"/>
        <c:crosses val="autoZero"/>
        <c:auto val="1"/>
        <c:lblAlgn val="ctr"/>
        <c:lblOffset val="100"/>
        <c:noMultiLvlLbl val="0"/>
      </c:catAx>
      <c:valAx>
        <c:axId val="2043739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76191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u="none" noProof="0">
                <a:latin typeface="Arial" panose="020B0604020202020204" pitchFamily="34" charset="0"/>
                <a:cs typeface="Arial" panose="020B0604020202020204" pitchFamily="34" charset="0"/>
              </a:rPr>
              <a:t>Surgical history:</a:t>
            </a:r>
          </a:p>
        </c:rich>
      </c:tx>
      <c:layout>
        <c:manualLayout>
          <c:xMode val="edge"/>
          <c:yMode val="edge"/>
          <c:x val="2.6591265740420988E-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0.11337620086500555"/>
          <c:y val="7.9465136887495763E-2"/>
          <c:w val="0.86548513032495122"/>
          <c:h val="0.833414914627434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9160A2A-9AB4-5F4C-A489-DCCCA7DC8DAB}" type="VALUE">
                      <a:rPr lang="en-US" smtClean="0"/>
                      <a:pPr/>
                      <a:t>[VALEUR]</a:t>
                    </a:fld>
                    <a:r>
                      <a:rPr lang="en-US"/>
                      <a:t> (3%)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7B3-6746-9CEE-1E0696BC848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8176DCB-1C06-614F-A78E-AE220FE2224D}" type="VALUE">
                      <a:rPr lang="en-US" smtClean="0"/>
                      <a:pPr/>
                      <a:t>[VALEUR]</a:t>
                    </a:fld>
                    <a:r>
                      <a:rPr lang="en-US"/>
                      <a:t> (9%)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77B3-6746-9CEE-1E0696BC848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85A4569-119D-DC43-87F0-0118C2B1F96B}" type="VALUE">
                      <a:rPr lang="en-US" smtClean="0"/>
                      <a:pPr/>
                      <a:t>[VALEUR]</a:t>
                    </a:fld>
                    <a:r>
                      <a:rPr lang="en-US"/>
                      <a:t> (9%)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7B3-6746-9CEE-1E0696BC848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9FF8ABB9-DC4C-CA4E-AE9A-53028BC03971}" type="VALUE">
                      <a:rPr lang="en-US" smtClean="0"/>
                      <a:pPr/>
                      <a:t>[VALEUR]</a:t>
                    </a:fld>
                    <a:r>
                      <a:rPr lang="en-US"/>
                      <a:t> (9%)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77B3-6746-9CEE-1E0696BC848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D29ECFB6-19C3-D949-9E87-9E9D89A74827}" type="VALUE">
                      <a:rPr lang="en-US" smtClean="0"/>
                      <a:pPr/>
                      <a:t>[VALEUR]</a:t>
                    </a:fld>
                    <a:r>
                      <a:rPr lang="en-US"/>
                      <a:t> (9%)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7B3-6746-9CEE-1E0696BC848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245E7A6D-7BF8-2247-BFDE-F8E0293C341B}" type="VALUE">
                      <a:rPr lang="en-US" smtClean="0"/>
                      <a:pPr/>
                      <a:t>[VALEUR]</a:t>
                    </a:fld>
                    <a:r>
                      <a:rPr lang="en-US"/>
                      <a:t> (12%)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77B3-6746-9CEE-1E0696BC848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DE974A70-BEA5-D444-A398-26A9ACA81949}" type="VALUE">
                      <a:rPr lang="en-US" smtClean="0"/>
                      <a:pPr/>
                      <a:t>[VALEUR]</a:t>
                    </a:fld>
                    <a:r>
                      <a:rPr lang="en-US"/>
                      <a:t> (15%)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7B3-6746-9CEE-1E0696BC84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Feuil1!$A$2:$A$8</c:f>
              <c:strCache>
                <c:ptCount val="7"/>
                <c:pt idx="0">
                  <c:v>Maxillo-facial</c:v>
                </c:pt>
                <c:pt idx="1">
                  <c:v>Orthopedic</c:v>
                </c:pt>
                <c:pt idx="2">
                  <c:v>Digestive</c:v>
                </c:pt>
                <c:pt idx="3">
                  <c:v>Urologic</c:v>
                </c:pt>
                <c:pt idx="4">
                  <c:v>Ophtalmologic</c:v>
                </c:pt>
                <c:pt idx="5">
                  <c:v>Dental</c:v>
                </c:pt>
                <c:pt idx="6">
                  <c:v>ENT</c:v>
                </c:pt>
              </c:strCache>
            </c:strRef>
          </c:cat>
          <c:val>
            <c:numRef>
              <c:f>Feuil1!$B$2:$B$8</c:f>
              <c:numCache>
                <c:formatCode>General</c:formatCode>
                <c:ptCount val="7"/>
                <c:pt idx="0">
                  <c:v>1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B3-6746-9CEE-1E0696BC84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5983808"/>
        <c:axId val="195985520"/>
      </c:barChart>
      <c:catAx>
        <c:axId val="195983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r-FR"/>
          </a:p>
        </c:txPr>
        <c:crossAx val="195985520"/>
        <c:crosses val="autoZero"/>
        <c:auto val="1"/>
        <c:lblAlgn val="ctr"/>
        <c:lblOffset val="100"/>
        <c:noMultiLvlLbl val="0"/>
      </c:catAx>
      <c:valAx>
        <c:axId val="195985520"/>
        <c:scaling>
          <c:orientation val="minMax"/>
          <c:max val="4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959838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9941" y="883861"/>
            <a:ext cx="16199644" cy="1880235"/>
          </a:xfrm>
        </p:spPr>
        <p:txBody>
          <a:bodyPr anchor="b"/>
          <a:lstStyle>
            <a:lvl1pPr algn="ctr">
              <a:defRPr sz="472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2836605"/>
            <a:ext cx="16199644" cy="1303913"/>
          </a:xfrm>
        </p:spPr>
        <p:txBody>
          <a:bodyPr/>
          <a:lstStyle>
            <a:lvl1pPr marL="0" indent="0" algn="ctr">
              <a:buNone/>
              <a:defRPr sz="1890"/>
            </a:lvl1pPr>
            <a:lvl2pPr marL="360045" indent="0" algn="ctr">
              <a:buNone/>
              <a:defRPr sz="1575"/>
            </a:lvl2pPr>
            <a:lvl3pPr marL="720090" indent="0" algn="ctr">
              <a:buNone/>
              <a:defRPr sz="1418"/>
            </a:lvl3pPr>
            <a:lvl4pPr marL="1080135" indent="0" algn="ctr">
              <a:buNone/>
              <a:defRPr sz="1260"/>
            </a:lvl4pPr>
            <a:lvl5pPr marL="1440180" indent="0" algn="ctr">
              <a:buNone/>
              <a:defRPr sz="1260"/>
            </a:lvl5pPr>
            <a:lvl6pPr marL="1800225" indent="0" algn="ctr">
              <a:buNone/>
              <a:defRPr sz="1260"/>
            </a:lvl6pPr>
            <a:lvl7pPr marL="2160270" indent="0" algn="ctr">
              <a:buNone/>
              <a:defRPr sz="1260"/>
            </a:lvl7pPr>
            <a:lvl8pPr marL="2520315" indent="0" algn="ctr">
              <a:buNone/>
              <a:defRPr sz="1260"/>
            </a:lvl8pPr>
            <a:lvl9pPr marL="2880360" indent="0" algn="ctr">
              <a:buNone/>
              <a:defRPr sz="126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1AFC-BEEC-8340-93C4-B1B4503BF25F}" type="datetimeFigureOut">
              <a:rPr lang="fr-FR" smtClean="0"/>
              <a:t>11/06/2025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4AF0-2900-E14B-874C-CB371CD7F2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7079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1AFC-BEEC-8340-93C4-B1B4503BF25F}" type="datetimeFigureOut">
              <a:rPr lang="fr-FR" smtClean="0"/>
              <a:t>11/06/2025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4AF0-2900-E14B-874C-CB371CD7F2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980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0" y="287536"/>
            <a:ext cx="4657398" cy="4576822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7" y="287536"/>
            <a:ext cx="13702199" cy="4576822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1AFC-BEEC-8340-93C4-B1B4503BF25F}" type="datetimeFigureOut">
              <a:rPr lang="fr-FR" smtClean="0"/>
              <a:t>11/06/2025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4AF0-2900-E14B-874C-CB371CD7F2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7304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1AFC-BEEC-8340-93C4-B1B4503BF25F}" type="datetimeFigureOut">
              <a:rPr lang="fr-FR" smtClean="0"/>
              <a:t>11/06/2025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4AF0-2900-E14B-874C-CB371CD7F2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946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8" y="1346419"/>
            <a:ext cx="18629590" cy="2246530"/>
          </a:xfrm>
        </p:spPr>
        <p:txBody>
          <a:bodyPr anchor="b"/>
          <a:lstStyle>
            <a:lvl1pPr>
              <a:defRPr sz="472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8" y="3614203"/>
            <a:ext cx="18629590" cy="1181397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1pPr>
            <a:lvl2pPr marL="360045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2pPr>
            <a:lvl3pPr marL="720090" indent="0">
              <a:buNone/>
              <a:defRPr sz="1418">
                <a:solidFill>
                  <a:schemeClr val="tx1">
                    <a:tint val="82000"/>
                  </a:schemeClr>
                </a:solidFill>
              </a:defRPr>
            </a:lvl3pPr>
            <a:lvl4pPr marL="1080135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4pPr>
            <a:lvl5pPr marL="1440180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5pPr>
            <a:lvl6pPr marL="1800225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6pPr>
            <a:lvl7pPr marL="2160270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7pPr>
            <a:lvl8pPr marL="2520315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8pPr>
            <a:lvl9pPr marL="2880360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1AFC-BEEC-8340-93C4-B1B4503BF25F}" type="datetimeFigureOut">
              <a:rPr lang="fr-FR" smtClean="0"/>
              <a:t>11/06/2025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4AF0-2900-E14B-874C-CB371CD7F2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3269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1437680"/>
            <a:ext cx="9179798" cy="34266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1437680"/>
            <a:ext cx="9179798" cy="34266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1AFC-BEEC-8340-93C4-B1B4503BF25F}" type="datetimeFigureOut">
              <a:rPr lang="fr-FR" smtClean="0"/>
              <a:t>11/06/2025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4AF0-2900-E14B-874C-CB371CD7F2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670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87536"/>
            <a:ext cx="18629590" cy="104388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1" y="1323916"/>
            <a:ext cx="9137611" cy="648831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1" y="1972747"/>
            <a:ext cx="9137611" cy="290161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0" y="1323916"/>
            <a:ext cx="9182611" cy="648831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0" y="1972747"/>
            <a:ext cx="9182611" cy="290161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1AFC-BEEC-8340-93C4-B1B4503BF25F}" type="datetimeFigureOut">
              <a:rPr lang="fr-FR" smtClean="0"/>
              <a:t>11/06/2025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4AF0-2900-E14B-874C-CB371CD7F2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2449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1AFC-BEEC-8340-93C4-B1B4503BF25F}" type="datetimeFigureOut">
              <a:rPr lang="fr-FR" smtClean="0"/>
              <a:t>11/06/2025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4AF0-2900-E14B-874C-CB371CD7F2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869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1AFC-BEEC-8340-93C4-B1B4503BF25F}" type="datetimeFigureOut">
              <a:rPr lang="fr-FR" smtClean="0"/>
              <a:t>11/06/2025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4AF0-2900-E14B-874C-CB371CD7F2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928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2" y="360045"/>
            <a:ext cx="6966408" cy="1260158"/>
          </a:xfrm>
        </p:spPr>
        <p:txBody>
          <a:bodyPr anchor="b"/>
          <a:lstStyle>
            <a:lvl1pPr>
              <a:defRPr sz="252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777597"/>
            <a:ext cx="10934760" cy="3837980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2" y="1620202"/>
            <a:ext cx="6966408" cy="3001626"/>
          </a:xfrm>
        </p:spPr>
        <p:txBody>
          <a:bodyPr/>
          <a:lstStyle>
            <a:lvl1pPr marL="0" indent="0">
              <a:buNone/>
              <a:defRPr sz="1260"/>
            </a:lvl1pPr>
            <a:lvl2pPr marL="360045" indent="0">
              <a:buNone/>
              <a:defRPr sz="1103"/>
            </a:lvl2pPr>
            <a:lvl3pPr marL="720090" indent="0">
              <a:buNone/>
              <a:defRPr sz="945"/>
            </a:lvl3pPr>
            <a:lvl4pPr marL="1080135" indent="0">
              <a:buNone/>
              <a:defRPr sz="788"/>
            </a:lvl4pPr>
            <a:lvl5pPr marL="1440180" indent="0">
              <a:buNone/>
              <a:defRPr sz="788"/>
            </a:lvl5pPr>
            <a:lvl6pPr marL="1800225" indent="0">
              <a:buNone/>
              <a:defRPr sz="788"/>
            </a:lvl6pPr>
            <a:lvl7pPr marL="2160270" indent="0">
              <a:buNone/>
              <a:defRPr sz="788"/>
            </a:lvl7pPr>
            <a:lvl8pPr marL="2520315" indent="0">
              <a:buNone/>
              <a:defRPr sz="788"/>
            </a:lvl8pPr>
            <a:lvl9pPr marL="2880360" indent="0">
              <a:buNone/>
              <a:defRPr sz="788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1AFC-BEEC-8340-93C4-B1B4503BF25F}" type="datetimeFigureOut">
              <a:rPr lang="fr-FR" smtClean="0"/>
              <a:t>11/06/2025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4AF0-2900-E14B-874C-CB371CD7F2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5116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2" y="360045"/>
            <a:ext cx="6966408" cy="1260158"/>
          </a:xfrm>
        </p:spPr>
        <p:txBody>
          <a:bodyPr anchor="b"/>
          <a:lstStyle>
            <a:lvl1pPr>
              <a:defRPr sz="252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777597"/>
            <a:ext cx="10934760" cy="3837980"/>
          </a:xfrm>
        </p:spPr>
        <p:txBody>
          <a:bodyPr anchor="t"/>
          <a:lstStyle>
            <a:lvl1pPr marL="0" indent="0">
              <a:buNone/>
              <a:defRPr sz="2520"/>
            </a:lvl1pPr>
            <a:lvl2pPr marL="360045" indent="0">
              <a:buNone/>
              <a:defRPr sz="2205"/>
            </a:lvl2pPr>
            <a:lvl3pPr marL="720090" indent="0">
              <a:buNone/>
              <a:defRPr sz="1890"/>
            </a:lvl3pPr>
            <a:lvl4pPr marL="1080135" indent="0">
              <a:buNone/>
              <a:defRPr sz="1575"/>
            </a:lvl4pPr>
            <a:lvl5pPr marL="1440180" indent="0">
              <a:buNone/>
              <a:defRPr sz="1575"/>
            </a:lvl5pPr>
            <a:lvl6pPr marL="1800225" indent="0">
              <a:buNone/>
              <a:defRPr sz="1575"/>
            </a:lvl6pPr>
            <a:lvl7pPr marL="2160270" indent="0">
              <a:buNone/>
              <a:defRPr sz="1575"/>
            </a:lvl7pPr>
            <a:lvl8pPr marL="2520315" indent="0">
              <a:buNone/>
              <a:defRPr sz="1575"/>
            </a:lvl8pPr>
            <a:lvl9pPr marL="2880360" indent="0">
              <a:buNone/>
              <a:defRPr sz="157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2" y="1620202"/>
            <a:ext cx="6966408" cy="3001626"/>
          </a:xfrm>
        </p:spPr>
        <p:txBody>
          <a:bodyPr/>
          <a:lstStyle>
            <a:lvl1pPr marL="0" indent="0">
              <a:buNone/>
              <a:defRPr sz="1260"/>
            </a:lvl1pPr>
            <a:lvl2pPr marL="360045" indent="0">
              <a:buNone/>
              <a:defRPr sz="1103"/>
            </a:lvl2pPr>
            <a:lvl3pPr marL="720090" indent="0">
              <a:buNone/>
              <a:defRPr sz="945"/>
            </a:lvl3pPr>
            <a:lvl4pPr marL="1080135" indent="0">
              <a:buNone/>
              <a:defRPr sz="788"/>
            </a:lvl4pPr>
            <a:lvl5pPr marL="1440180" indent="0">
              <a:buNone/>
              <a:defRPr sz="788"/>
            </a:lvl5pPr>
            <a:lvl6pPr marL="1800225" indent="0">
              <a:buNone/>
              <a:defRPr sz="788"/>
            </a:lvl6pPr>
            <a:lvl7pPr marL="2160270" indent="0">
              <a:buNone/>
              <a:defRPr sz="788"/>
            </a:lvl7pPr>
            <a:lvl8pPr marL="2520315" indent="0">
              <a:buNone/>
              <a:defRPr sz="788"/>
            </a:lvl8pPr>
            <a:lvl9pPr marL="2880360" indent="0">
              <a:buNone/>
              <a:defRPr sz="788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01AFC-BEEC-8340-93C4-B1B4503BF25F}" type="datetimeFigureOut">
              <a:rPr lang="fr-FR" smtClean="0"/>
              <a:t>11/06/2025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4AF0-2900-E14B-874C-CB371CD7F2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955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287536"/>
            <a:ext cx="18629590" cy="1043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1437680"/>
            <a:ext cx="18629590" cy="3426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5005626"/>
            <a:ext cx="4859893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F01AFC-BEEC-8340-93C4-B1B4503BF25F}" type="datetimeFigureOut">
              <a:rPr lang="fr-FR" smtClean="0"/>
              <a:t>11/06/2025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5005626"/>
            <a:ext cx="7289840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5005626"/>
            <a:ext cx="4859893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144AF0-2900-E14B-874C-CB371CD7F2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29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20090" rtl="0" eaLnBrk="1" latinLnBrk="0" hangingPunct="1">
        <a:lnSpc>
          <a:spcPct val="90000"/>
        </a:lnSpc>
        <a:spcBef>
          <a:spcPct val="0"/>
        </a:spcBef>
        <a:buNone/>
        <a:defRPr sz="34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23" indent="-180023" algn="l" defTabSz="720090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1pPr>
      <a:lvl2pPr marL="54006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0011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6015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62020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98024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34029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70033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306038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A396196E-8716-5C5B-3FF7-0B2B00221E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5928635"/>
              </p:ext>
            </p:extLst>
          </p:nvPr>
        </p:nvGraphicFramePr>
        <p:xfrm>
          <a:off x="349478" y="615505"/>
          <a:ext cx="10450285" cy="4169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49A1C9FE-99E6-7A0A-43A6-525CFF3807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8410583"/>
              </p:ext>
            </p:extLst>
          </p:nvPr>
        </p:nvGraphicFramePr>
        <p:xfrm>
          <a:off x="10799762" y="615504"/>
          <a:ext cx="10450800" cy="4169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510625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74</Words>
  <Application>Microsoft Macintosh PowerPoint</Application>
  <PresentationFormat>Personnalisé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Coline Cormier</dc:creator>
  <cp:lastModifiedBy>Coline Cormier</cp:lastModifiedBy>
  <cp:revision>1</cp:revision>
  <dcterms:created xsi:type="dcterms:W3CDTF">2025-06-11T09:11:37Z</dcterms:created>
  <dcterms:modified xsi:type="dcterms:W3CDTF">2025-06-11T09:34:59Z</dcterms:modified>
</cp:coreProperties>
</file>