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07"/>
  </p:normalViewPr>
  <p:slideViewPr>
    <p:cSldViewPr snapToGrid="0">
      <p:cViewPr varScale="1">
        <p:scale>
          <a:sx n="101" d="100"/>
          <a:sy n="101" d="100"/>
        </p:scale>
        <p:origin x="90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4294A0-2E5B-394D-BD14-C2C6F2BD4A74}" type="datetimeFigureOut">
              <a:rPr lang="fr-FR" smtClean="0"/>
              <a:t>14/05/2025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B861E6-3BF2-4C48-827D-DE158C908F17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20854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3B861E6-3BF2-4C48-827D-DE158C908F17}" type="slidenum">
              <a:rPr lang="fr-FR" smtClean="0"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777953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9B2117-FBEB-8261-FA6C-40A19D2001C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40491CD-5016-349E-1A12-6A18F02757F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9C5163E-8767-63F0-BC6B-53B4BDDD1A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74938-0613-A948-8CD0-2C1EAAF101AE}" type="datetimeFigureOut">
              <a:rPr lang="fr-FR" smtClean="0"/>
              <a:t>14/05/2025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7CBC4DD-9BDD-410C-3EE6-0108F6372E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5F79A5D-10A7-7634-B2BA-3003FA7EF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0FD3E-902C-CF49-BCC1-D418E873F9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213111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482AEA0-FF25-56F2-FFF5-C3994BD212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7003A761-A410-60CF-1E5A-517C9E10D1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0ED67F6-8C93-2C29-3299-DDFE83716D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74938-0613-A948-8CD0-2C1EAAF101AE}" type="datetimeFigureOut">
              <a:rPr lang="fr-FR" smtClean="0"/>
              <a:t>14/05/2025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3CB28A6-F90E-C489-5892-64606A4003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89B2379-CFF1-8CD9-00E0-D3380F6224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0FD3E-902C-CF49-BCC1-D418E873F9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064341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38D55F0F-6A8D-F511-FEC9-350FF03BF9F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5B3C29D-FF18-8169-DDEF-126ECBC3C1D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9FF3824-F670-1D26-891E-BDE65E1EEC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74938-0613-A948-8CD0-2C1EAAF101AE}" type="datetimeFigureOut">
              <a:rPr lang="fr-FR" smtClean="0"/>
              <a:t>14/05/2025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11A172A-7F15-E072-2C37-9EC6302807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BAF6F39B-1F12-749E-D008-AD28DD0942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0FD3E-902C-CF49-BCC1-D418E873F9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080746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54AF906-32AA-E04E-6AF7-27DCF0F8D7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E89C835-6E36-6C2B-7633-695F2A00E5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49E3F7C-454F-975F-DDA4-78D4097B53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74938-0613-A948-8CD0-2C1EAAF101AE}" type="datetimeFigureOut">
              <a:rPr lang="fr-FR" smtClean="0"/>
              <a:t>14/05/2025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91627F2-FE63-BEF3-43C5-B6833D13D7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B127692-42FC-9433-6D20-13539A44B4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0FD3E-902C-CF49-BCC1-D418E873F9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263978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7AF794A-B79E-5409-D0D7-A7CBF09FD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E29B3C4-D1C0-5A5D-4D5D-96B0AE001C8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803BA41-4C5E-8A0F-004A-FC94DF04CF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74938-0613-A948-8CD0-2C1EAAF101AE}" type="datetimeFigureOut">
              <a:rPr lang="fr-FR" smtClean="0"/>
              <a:t>14/05/2025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56DB5F5-CBFB-6396-29E1-197579978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F1F7ACB-5396-C5AF-073F-58C9FC082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0FD3E-902C-CF49-BCC1-D418E873F9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24253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10C12EE-FA4D-7793-E1DD-789D908DB6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D7F2FF8-F9EE-3886-CDC5-CC11522690C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1D6F446-75F7-E7CA-12DA-5B922F3C4DE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25BF3AF5-6CD1-7B9B-0F9D-91F7553571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74938-0613-A948-8CD0-2C1EAAF101AE}" type="datetimeFigureOut">
              <a:rPr lang="fr-FR" smtClean="0"/>
              <a:t>14/05/2025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5870D3D-F459-830F-5A45-A6A41CD574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4BD1FB2F-5C5D-BA93-DB5D-1A8742D01F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0FD3E-902C-CF49-BCC1-D418E873F9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928064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7F97862-72D4-8AAC-E89A-32A9FF59FB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358D0D6-F218-2886-2C4E-BFFE508AD7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2723ED7-330F-1190-6F8E-1A1AE56AF9B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96CB6538-030D-2321-4FA4-1D00108727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5DE46D6A-28B0-F411-BC03-27D1CD5F05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9A6358B8-2CD9-94A3-0FD0-0B7515095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74938-0613-A948-8CD0-2C1EAAF101AE}" type="datetimeFigureOut">
              <a:rPr lang="fr-FR" smtClean="0"/>
              <a:t>14/05/2025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E882A52B-E668-4B27-7BC7-2E974AB7DB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D1A23711-3470-3271-5835-9705EAFB6B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0FD3E-902C-CF49-BCC1-D418E873F9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294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E7A6A19-D01E-B529-59B4-A0A78C7671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1FA22C3A-C767-FF98-CD73-BF35C78937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74938-0613-A948-8CD0-2C1EAAF101AE}" type="datetimeFigureOut">
              <a:rPr lang="fr-FR" smtClean="0"/>
              <a:t>14/05/2025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0EC315B5-000B-6563-12CA-836E6C9A57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7A74A58D-89D9-3B1A-5CA0-72F695037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0FD3E-902C-CF49-BCC1-D418E873F9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63624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F40B7B53-DE06-F9EC-381E-194187B82D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74938-0613-A948-8CD0-2C1EAAF101AE}" type="datetimeFigureOut">
              <a:rPr lang="fr-FR" smtClean="0"/>
              <a:t>14/05/2025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47FD4313-3C26-B406-10F5-5ECB360053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0C95508A-98FC-DB69-443A-2AAF68F112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0FD3E-902C-CF49-BCC1-D418E873F9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704507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B0F13D6-350A-D742-4573-27B3E89E9D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8173A70-9729-143F-3DAE-E50499FBA8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F80FC37-9AD5-3765-0E19-2AF4AB7C215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071F24D-E768-6E4C-8A71-C35D276E0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74938-0613-A948-8CD0-2C1EAAF101AE}" type="datetimeFigureOut">
              <a:rPr lang="fr-FR" smtClean="0"/>
              <a:t>14/05/2025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D7865A9-419B-E82D-4D83-D4D2FC5FE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776E6E8-8AF4-3CF7-54BA-3D6E5FF517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0FD3E-902C-CF49-BCC1-D418E873F9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33587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69FD8AA-CD79-B1F7-70A3-E4A6A6E3E8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13D7363E-3C89-19DD-82B8-C8E3E789D0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FE538AA0-0CC9-1294-FA83-E11BCD52067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2801BAD-32D2-3523-DD91-66D2E8328A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74938-0613-A948-8CD0-2C1EAAF101AE}" type="datetimeFigureOut">
              <a:rPr lang="fr-FR" smtClean="0"/>
              <a:t>14/05/2025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4D09590-17C8-43C5-D261-E2B325E357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30AEFBBD-7D5B-CDD5-E4CE-DD53F70B35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70FD3E-902C-CF49-BCC1-D418E873F9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90214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660E8510-52FE-9374-CBC8-CAACE1786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2871EFA-0DE3-AAFA-5A81-6847A51505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F0A75A2-ED92-B1FB-4DB5-79CBA7C06B2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1174938-0613-A948-8CD0-2C1EAAF101AE}" type="datetimeFigureOut">
              <a:rPr lang="fr-FR" smtClean="0"/>
              <a:t>14/05/2025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6ACA7C1-1FBA-97BA-4D1B-FD026FE61FF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90B927CF-66AD-E81F-4BC1-8C4505BD5BF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270FD3E-902C-CF49-BCC1-D418E873F9B1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34419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Connecteur droit avec flèche 3">
            <a:extLst>
              <a:ext uri="{FF2B5EF4-FFF2-40B4-BE49-F238E27FC236}">
                <a16:creationId xmlns:a16="http://schemas.microsoft.com/office/drawing/2014/main" id="{87F5B689-910F-8B59-EA77-B7F860154BED}"/>
              </a:ext>
            </a:extLst>
          </p:cNvPr>
          <p:cNvCxnSpPr>
            <a:cxnSpLocks/>
          </p:cNvCxnSpPr>
          <p:nvPr/>
        </p:nvCxnSpPr>
        <p:spPr>
          <a:xfrm>
            <a:off x="2215661" y="5484191"/>
            <a:ext cx="7796257" cy="0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Connecteur droit avec flèche 7">
            <a:extLst>
              <a:ext uri="{FF2B5EF4-FFF2-40B4-BE49-F238E27FC236}">
                <a16:creationId xmlns:a16="http://schemas.microsoft.com/office/drawing/2014/main" id="{406736B4-C3A6-DB2F-D757-1EC885A70F9A}"/>
              </a:ext>
            </a:extLst>
          </p:cNvPr>
          <p:cNvCxnSpPr>
            <a:cxnSpLocks/>
          </p:cNvCxnSpPr>
          <p:nvPr/>
        </p:nvCxnSpPr>
        <p:spPr>
          <a:xfrm>
            <a:off x="2215660" y="1130041"/>
            <a:ext cx="1" cy="4354150"/>
          </a:xfrm>
          <a:prstGeom prst="straightConnector1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head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Rectangle 11">
            <a:extLst>
              <a:ext uri="{FF2B5EF4-FFF2-40B4-BE49-F238E27FC236}">
                <a16:creationId xmlns:a16="http://schemas.microsoft.com/office/drawing/2014/main" id="{65C45018-A6B4-1A7E-118C-AA2557134F81}"/>
              </a:ext>
            </a:extLst>
          </p:cNvPr>
          <p:cNvSpPr/>
          <p:nvPr/>
        </p:nvSpPr>
        <p:spPr>
          <a:xfrm>
            <a:off x="2215660" y="4669182"/>
            <a:ext cx="8358631" cy="8149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D15E4B6-05EF-626D-7FE0-DFF9157D40CD}"/>
              </a:ext>
            </a:extLst>
          </p:cNvPr>
          <p:cNvSpPr/>
          <p:nvPr/>
        </p:nvSpPr>
        <p:spPr>
          <a:xfrm>
            <a:off x="2213462" y="1529978"/>
            <a:ext cx="7825099" cy="2808098"/>
          </a:xfrm>
          <a:prstGeom prst="rect">
            <a:avLst/>
          </a:prstGeom>
          <a:pattFill prst="pct20">
            <a:fgClr>
              <a:schemeClr val="tx1">
                <a:lumMod val="50000"/>
                <a:lumOff val="50000"/>
              </a:schemeClr>
            </a:fgClr>
            <a:bgClr>
              <a:schemeClr val="bg1"/>
            </a:bgClr>
          </a:patt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6" name="Connecteur droit avec flèche 25">
            <a:extLst>
              <a:ext uri="{FF2B5EF4-FFF2-40B4-BE49-F238E27FC236}">
                <a16:creationId xmlns:a16="http://schemas.microsoft.com/office/drawing/2014/main" id="{E89EF093-6762-CBE3-469C-34630121DBCA}"/>
              </a:ext>
            </a:extLst>
          </p:cNvPr>
          <p:cNvCxnSpPr>
            <a:cxnSpLocks/>
          </p:cNvCxnSpPr>
          <p:nvPr/>
        </p:nvCxnSpPr>
        <p:spPr>
          <a:xfrm flipH="1">
            <a:off x="3600000" y="2950267"/>
            <a:ext cx="1952" cy="2520566"/>
          </a:xfrm>
          <a:prstGeom prst="straightConnector1">
            <a:avLst/>
          </a:prstGeom>
          <a:ln w="285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4" name="Connecteur droit avec flèche 33">
            <a:extLst>
              <a:ext uri="{FF2B5EF4-FFF2-40B4-BE49-F238E27FC236}">
                <a16:creationId xmlns:a16="http://schemas.microsoft.com/office/drawing/2014/main" id="{32765E2E-F3D1-B752-5E84-CD40BD4B5D97}"/>
              </a:ext>
            </a:extLst>
          </p:cNvPr>
          <p:cNvCxnSpPr>
            <a:cxnSpLocks/>
          </p:cNvCxnSpPr>
          <p:nvPr/>
        </p:nvCxnSpPr>
        <p:spPr>
          <a:xfrm flipH="1">
            <a:off x="6125501" y="4338075"/>
            <a:ext cx="1" cy="1146098"/>
          </a:xfrm>
          <a:prstGeom prst="straightConnector1">
            <a:avLst/>
          </a:prstGeom>
          <a:ln w="285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6" name="Connecteur droit avec flèche 35">
            <a:extLst>
              <a:ext uri="{FF2B5EF4-FFF2-40B4-BE49-F238E27FC236}">
                <a16:creationId xmlns:a16="http://schemas.microsoft.com/office/drawing/2014/main" id="{A6B7AE06-302C-48DF-2831-1B12B72C4ADC}"/>
              </a:ext>
            </a:extLst>
          </p:cNvPr>
          <p:cNvCxnSpPr>
            <a:cxnSpLocks/>
          </p:cNvCxnSpPr>
          <p:nvPr/>
        </p:nvCxnSpPr>
        <p:spPr>
          <a:xfrm flipH="1">
            <a:off x="6125501" y="5482800"/>
            <a:ext cx="338583" cy="0"/>
          </a:xfrm>
          <a:prstGeom prst="straightConnector1">
            <a:avLst/>
          </a:prstGeom>
          <a:ln w="285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Connecteur droit avec flèche 41">
            <a:extLst>
              <a:ext uri="{FF2B5EF4-FFF2-40B4-BE49-F238E27FC236}">
                <a16:creationId xmlns:a16="http://schemas.microsoft.com/office/drawing/2014/main" id="{12F4ED8B-33AE-1170-3E7F-9928E294C28B}"/>
              </a:ext>
            </a:extLst>
          </p:cNvPr>
          <p:cNvCxnSpPr>
            <a:cxnSpLocks/>
          </p:cNvCxnSpPr>
          <p:nvPr/>
        </p:nvCxnSpPr>
        <p:spPr>
          <a:xfrm>
            <a:off x="6480000" y="2441175"/>
            <a:ext cx="0" cy="3042989"/>
          </a:xfrm>
          <a:prstGeom prst="straightConnector1">
            <a:avLst/>
          </a:prstGeom>
          <a:ln w="285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Connecteur droit avec flèche 43">
            <a:extLst>
              <a:ext uri="{FF2B5EF4-FFF2-40B4-BE49-F238E27FC236}">
                <a16:creationId xmlns:a16="http://schemas.microsoft.com/office/drawing/2014/main" id="{F4B7D508-FC75-D005-083E-F92E0ED51F00}"/>
              </a:ext>
            </a:extLst>
          </p:cNvPr>
          <p:cNvCxnSpPr>
            <a:cxnSpLocks/>
          </p:cNvCxnSpPr>
          <p:nvPr/>
        </p:nvCxnSpPr>
        <p:spPr>
          <a:xfrm flipH="1">
            <a:off x="6475998" y="1871499"/>
            <a:ext cx="423073" cy="581904"/>
          </a:xfrm>
          <a:prstGeom prst="straightConnector1">
            <a:avLst/>
          </a:prstGeom>
          <a:ln w="285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Connecteur droit avec flèche 60">
            <a:extLst>
              <a:ext uri="{FF2B5EF4-FFF2-40B4-BE49-F238E27FC236}">
                <a16:creationId xmlns:a16="http://schemas.microsoft.com/office/drawing/2014/main" id="{59E6856F-898C-1F73-88DA-CF792B3E47B1}"/>
              </a:ext>
            </a:extLst>
          </p:cNvPr>
          <p:cNvCxnSpPr>
            <a:cxnSpLocks/>
          </p:cNvCxnSpPr>
          <p:nvPr/>
        </p:nvCxnSpPr>
        <p:spPr>
          <a:xfrm flipV="1">
            <a:off x="3636817" y="2952240"/>
            <a:ext cx="2002255" cy="92"/>
          </a:xfrm>
          <a:prstGeom prst="straightConnector1">
            <a:avLst/>
          </a:prstGeom>
          <a:ln w="285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Connecteur droit avec flèche 67">
            <a:extLst>
              <a:ext uri="{FF2B5EF4-FFF2-40B4-BE49-F238E27FC236}">
                <a16:creationId xmlns:a16="http://schemas.microsoft.com/office/drawing/2014/main" id="{29120A16-4DC9-B789-EB88-485F3F62346B}"/>
              </a:ext>
            </a:extLst>
          </p:cNvPr>
          <p:cNvCxnSpPr>
            <a:cxnSpLocks/>
            <a:endCxn id="13" idx="2"/>
          </p:cNvCxnSpPr>
          <p:nvPr/>
        </p:nvCxnSpPr>
        <p:spPr>
          <a:xfrm>
            <a:off x="5632060" y="2950267"/>
            <a:ext cx="493952" cy="1387809"/>
          </a:xfrm>
          <a:prstGeom prst="straightConnector1">
            <a:avLst/>
          </a:prstGeom>
          <a:ln w="285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8" name="Connecteur droit avec flèche 77">
            <a:extLst>
              <a:ext uri="{FF2B5EF4-FFF2-40B4-BE49-F238E27FC236}">
                <a16:creationId xmlns:a16="http://schemas.microsoft.com/office/drawing/2014/main" id="{8EB01A23-C46F-7A58-08BE-97016A21F4FF}"/>
              </a:ext>
            </a:extLst>
          </p:cNvPr>
          <p:cNvCxnSpPr>
            <a:cxnSpLocks/>
          </p:cNvCxnSpPr>
          <p:nvPr/>
        </p:nvCxnSpPr>
        <p:spPr>
          <a:xfrm>
            <a:off x="3960000" y="3527193"/>
            <a:ext cx="0" cy="1944569"/>
          </a:xfrm>
          <a:prstGeom prst="straightConnector1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9" name="Connecteur droit avec flèche 78">
            <a:extLst>
              <a:ext uri="{FF2B5EF4-FFF2-40B4-BE49-F238E27FC236}">
                <a16:creationId xmlns:a16="http://schemas.microsoft.com/office/drawing/2014/main" id="{E4C8EFAB-5F87-65E3-2A43-E03EE3A78850}"/>
              </a:ext>
            </a:extLst>
          </p:cNvPr>
          <p:cNvCxnSpPr>
            <a:cxnSpLocks/>
          </p:cNvCxnSpPr>
          <p:nvPr/>
        </p:nvCxnSpPr>
        <p:spPr>
          <a:xfrm flipH="1">
            <a:off x="3960000" y="3518422"/>
            <a:ext cx="5400000" cy="0"/>
          </a:xfrm>
          <a:prstGeom prst="straightConnector1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Connecteur droit avec flèche 79">
            <a:extLst>
              <a:ext uri="{FF2B5EF4-FFF2-40B4-BE49-F238E27FC236}">
                <a16:creationId xmlns:a16="http://schemas.microsoft.com/office/drawing/2014/main" id="{D424DEBB-6CD3-E1FF-6E09-4D8B203A773F}"/>
              </a:ext>
            </a:extLst>
          </p:cNvPr>
          <p:cNvCxnSpPr>
            <a:cxnSpLocks/>
          </p:cNvCxnSpPr>
          <p:nvPr/>
        </p:nvCxnSpPr>
        <p:spPr>
          <a:xfrm>
            <a:off x="9360000" y="3532689"/>
            <a:ext cx="0" cy="1950111"/>
          </a:xfrm>
          <a:prstGeom prst="straightConnector1">
            <a:avLst/>
          </a:prstGeom>
          <a:ln w="19050">
            <a:solidFill>
              <a:schemeClr val="tx1">
                <a:lumMod val="75000"/>
                <a:lumOff val="25000"/>
              </a:schemeClr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1" name="Connecteur droit avec flèche 80">
            <a:extLst>
              <a:ext uri="{FF2B5EF4-FFF2-40B4-BE49-F238E27FC236}">
                <a16:creationId xmlns:a16="http://schemas.microsoft.com/office/drawing/2014/main" id="{FB80848A-8EAC-CF16-B7A1-2D5E97335085}"/>
              </a:ext>
            </a:extLst>
          </p:cNvPr>
          <p:cNvCxnSpPr>
            <a:cxnSpLocks/>
          </p:cNvCxnSpPr>
          <p:nvPr/>
        </p:nvCxnSpPr>
        <p:spPr>
          <a:xfrm>
            <a:off x="2880000" y="2934027"/>
            <a:ext cx="0" cy="2530542"/>
          </a:xfrm>
          <a:prstGeom prst="straightConnector1">
            <a:avLst/>
          </a:prstGeom>
          <a:ln w="28575"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Connecteur droit avec flèche 81">
            <a:extLst>
              <a:ext uri="{FF2B5EF4-FFF2-40B4-BE49-F238E27FC236}">
                <a16:creationId xmlns:a16="http://schemas.microsoft.com/office/drawing/2014/main" id="{4EC2F968-606F-A4D4-966C-477CAD5B7F83}"/>
              </a:ext>
            </a:extLst>
          </p:cNvPr>
          <p:cNvCxnSpPr>
            <a:cxnSpLocks/>
          </p:cNvCxnSpPr>
          <p:nvPr/>
        </p:nvCxnSpPr>
        <p:spPr>
          <a:xfrm flipH="1">
            <a:off x="2862308" y="2952258"/>
            <a:ext cx="1514393" cy="0"/>
          </a:xfrm>
          <a:prstGeom prst="straightConnector1">
            <a:avLst/>
          </a:prstGeom>
          <a:ln w="28575"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3" name="Connecteur droit avec flèche 82">
            <a:extLst>
              <a:ext uri="{FF2B5EF4-FFF2-40B4-BE49-F238E27FC236}">
                <a16:creationId xmlns:a16="http://schemas.microsoft.com/office/drawing/2014/main" id="{D1BE2310-EBA2-6B03-4CF1-0D82010AD368}"/>
              </a:ext>
            </a:extLst>
          </p:cNvPr>
          <p:cNvCxnSpPr>
            <a:cxnSpLocks/>
          </p:cNvCxnSpPr>
          <p:nvPr/>
        </p:nvCxnSpPr>
        <p:spPr>
          <a:xfrm>
            <a:off x="4320000" y="2952258"/>
            <a:ext cx="0" cy="2530542"/>
          </a:xfrm>
          <a:prstGeom prst="straightConnector1">
            <a:avLst/>
          </a:prstGeom>
          <a:ln w="28575">
            <a:solidFill>
              <a:schemeClr val="tx1">
                <a:lumMod val="75000"/>
                <a:lumOff val="25000"/>
              </a:schemeClr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ZoneTexte 1">
            <a:extLst>
              <a:ext uri="{FF2B5EF4-FFF2-40B4-BE49-F238E27FC236}">
                <a16:creationId xmlns:a16="http://schemas.microsoft.com/office/drawing/2014/main" id="{43F606EC-26C7-E5D2-F0F9-E43BCDF76629}"/>
              </a:ext>
            </a:extLst>
          </p:cNvPr>
          <p:cNvSpPr txBox="1"/>
          <p:nvPr/>
        </p:nvSpPr>
        <p:spPr>
          <a:xfrm>
            <a:off x="1318555" y="1527545"/>
            <a:ext cx="1450370" cy="338554"/>
          </a:xfrm>
          <a:prstGeom prst="rect">
            <a:avLst/>
          </a:prstGeom>
          <a:ln>
            <a:headEnd type="none" w="med" len="med"/>
            <a:tailEnd type="none" w="med" len="med"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Symptomatic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D78A2C9D-8B06-9E69-82BF-16D0AD165B21}"/>
              </a:ext>
            </a:extLst>
          </p:cNvPr>
          <p:cNvSpPr txBox="1"/>
          <p:nvPr/>
        </p:nvSpPr>
        <p:spPr>
          <a:xfrm>
            <a:off x="1236789" y="4340509"/>
            <a:ext cx="1534268" cy="338554"/>
          </a:xfrm>
          <a:prstGeom prst="rect">
            <a:avLst/>
          </a:prstGeom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 anchor="t">
            <a:spAutoFit/>
          </a:bodyPr>
          <a:lstStyle/>
          <a:p>
            <a:r>
              <a:rPr lang="fr-FR" sz="1600" dirty="0" err="1">
                <a:latin typeface="Arial" panose="020B0604020202020204" pitchFamily="34" charset="0"/>
                <a:cs typeface="Arial" panose="020B0604020202020204" pitchFamily="34" charset="0"/>
              </a:rPr>
              <a:t>Asymptomatic</a:t>
            </a:r>
            <a:endParaRPr lang="fr-FR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760D8914-CBC0-6990-C5C6-4283DAAFEED2}"/>
              </a:ext>
            </a:extLst>
          </p:cNvPr>
          <p:cNvSpPr txBox="1"/>
          <p:nvPr/>
        </p:nvSpPr>
        <p:spPr>
          <a:xfrm rot="16200000">
            <a:off x="3083066" y="3615560"/>
            <a:ext cx="1015873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Patient 3</a:t>
            </a: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4F816C26-1BB3-99AD-E7DE-84652C0048C8}"/>
              </a:ext>
            </a:extLst>
          </p:cNvPr>
          <p:cNvSpPr txBox="1"/>
          <p:nvPr/>
        </p:nvSpPr>
        <p:spPr>
          <a:xfrm rot="16200000">
            <a:off x="2365674" y="3615561"/>
            <a:ext cx="1015872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 anchor="ctr">
            <a:spAutoFit/>
          </a:bodyPr>
          <a:lstStyle/>
          <a:p>
            <a:pPr algn="ctr"/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Patient 2</a:t>
            </a:r>
          </a:p>
        </p:txBody>
      </p:sp>
      <p:sp>
        <p:nvSpPr>
          <p:cNvPr id="9" name="ZoneTexte 8">
            <a:extLst>
              <a:ext uri="{FF2B5EF4-FFF2-40B4-BE49-F238E27FC236}">
                <a16:creationId xmlns:a16="http://schemas.microsoft.com/office/drawing/2014/main" id="{0764AB7F-AF47-BBDC-FA16-41F0ED599DE7}"/>
              </a:ext>
            </a:extLst>
          </p:cNvPr>
          <p:cNvSpPr txBox="1"/>
          <p:nvPr/>
        </p:nvSpPr>
        <p:spPr>
          <a:xfrm rot="16200000">
            <a:off x="3465263" y="4631435"/>
            <a:ext cx="1015872" cy="307777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Patient 5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192C0A81-F6BE-92D8-FDDE-6C201E0E3447}"/>
              </a:ext>
            </a:extLst>
          </p:cNvPr>
          <p:cNvSpPr txBox="1"/>
          <p:nvPr/>
        </p:nvSpPr>
        <p:spPr>
          <a:xfrm>
            <a:off x="2734233" y="5593258"/>
            <a:ext cx="291534" cy="3385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B3DDDF5F-D6DC-F69D-BEE8-2B1BC99D645B}"/>
              </a:ext>
            </a:extLst>
          </p:cNvPr>
          <p:cNvSpPr txBox="1"/>
          <p:nvPr/>
        </p:nvSpPr>
        <p:spPr>
          <a:xfrm>
            <a:off x="4177324" y="5593258"/>
            <a:ext cx="291534" cy="3385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90F9BF62-32BF-4BA4-8A76-9E00ECD0C732}"/>
              </a:ext>
            </a:extLst>
          </p:cNvPr>
          <p:cNvSpPr txBox="1"/>
          <p:nvPr/>
        </p:nvSpPr>
        <p:spPr>
          <a:xfrm>
            <a:off x="3459662" y="5593258"/>
            <a:ext cx="291534" cy="3385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4</a:t>
            </a:r>
          </a:p>
        </p:txBody>
      </p:sp>
      <p:sp>
        <p:nvSpPr>
          <p:cNvPr id="17" name="ZoneTexte 16">
            <a:extLst>
              <a:ext uri="{FF2B5EF4-FFF2-40B4-BE49-F238E27FC236}">
                <a16:creationId xmlns:a16="http://schemas.microsoft.com/office/drawing/2014/main" id="{A98A1DF1-0DBB-2D47-DF40-A8D54DE2C8B8}"/>
              </a:ext>
            </a:extLst>
          </p:cNvPr>
          <p:cNvSpPr txBox="1"/>
          <p:nvPr/>
        </p:nvSpPr>
        <p:spPr>
          <a:xfrm>
            <a:off x="3824925" y="5593258"/>
            <a:ext cx="291534" cy="3385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</a:p>
        </p:txBody>
      </p:sp>
      <p:sp>
        <p:nvSpPr>
          <p:cNvPr id="21" name="ZoneTexte 20">
            <a:extLst>
              <a:ext uri="{FF2B5EF4-FFF2-40B4-BE49-F238E27FC236}">
                <a16:creationId xmlns:a16="http://schemas.microsoft.com/office/drawing/2014/main" id="{1127BF4F-7B9E-61D9-CFA2-FC7F135EA66A}"/>
              </a:ext>
            </a:extLst>
          </p:cNvPr>
          <p:cNvSpPr txBox="1"/>
          <p:nvPr/>
        </p:nvSpPr>
        <p:spPr>
          <a:xfrm>
            <a:off x="9173887" y="5581291"/>
            <a:ext cx="444979" cy="3385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20</a:t>
            </a:r>
          </a:p>
        </p:txBody>
      </p:sp>
      <p:sp>
        <p:nvSpPr>
          <p:cNvPr id="22" name="ZoneTexte 21">
            <a:extLst>
              <a:ext uri="{FF2B5EF4-FFF2-40B4-BE49-F238E27FC236}">
                <a16:creationId xmlns:a16="http://schemas.microsoft.com/office/drawing/2014/main" id="{1957D7EA-19F8-7993-FDD0-9C5EED44B0D1}"/>
              </a:ext>
            </a:extLst>
          </p:cNvPr>
          <p:cNvSpPr txBox="1"/>
          <p:nvPr/>
        </p:nvSpPr>
        <p:spPr>
          <a:xfrm>
            <a:off x="9656713" y="5549031"/>
            <a:ext cx="1350181" cy="33855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Age (years)</a:t>
            </a:r>
          </a:p>
        </p:txBody>
      </p:sp>
      <p:cxnSp>
        <p:nvCxnSpPr>
          <p:cNvPr id="43" name="Connecteur droit avec flèche 42">
            <a:extLst>
              <a:ext uri="{FF2B5EF4-FFF2-40B4-BE49-F238E27FC236}">
                <a16:creationId xmlns:a16="http://schemas.microsoft.com/office/drawing/2014/main" id="{2F0AD1CC-D1F5-44AF-9A73-3C96356F21B2}"/>
              </a:ext>
            </a:extLst>
          </p:cNvPr>
          <p:cNvCxnSpPr>
            <a:cxnSpLocks/>
          </p:cNvCxnSpPr>
          <p:nvPr/>
        </p:nvCxnSpPr>
        <p:spPr>
          <a:xfrm flipV="1">
            <a:off x="5454405" y="2638679"/>
            <a:ext cx="0" cy="241199"/>
          </a:xfrm>
          <a:prstGeom prst="straightConnector1">
            <a:avLst/>
          </a:prstGeom>
          <a:ln w="15875">
            <a:solidFill>
              <a:schemeClr val="tx1">
                <a:lumMod val="75000"/>
                <a:lumOff val="25000"/>
              </a:schemeClr>
            </a:solidFill>
            <a:head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6" name="ZoneTexte 45">
            <a:extLst>
              <a:ext uri="{FF2B5EF4-FFF2-40B4-BE49-F238E27FC236}">
                <a16:creationId xmlns:a16="http://schemas.microsoft.com/office/drawing/2014/main" id="{B3C28425-AECE-C6F7-762E-1774699D7F61}"/>
              </a:ext>
            </a:extLst>
          </p:cNvPr>
          <p:cNvSpPr txBox="1"/>
          <p:nvPr/>
        </p:nvSpPr>
        <p:spPr>
          <a:xfrm rot="16200000">
            <a:off x="4942847" y="1887195"/>
            <a:ext cx="1023116" cy="4616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PN &amp; CVS treatment</a:t>
            </a:r>
          </a:p>
        </p:txBody>
      </p:sp>
      <p:cxnSp>
        <p:nvCxnSpPr>
          <p:cNvPr id="54" name="Connecteur droit avec flèche 53">
            <a:extLst>
              <a:ext uri="{FF2B5EF4-FFF2-40B4-BE49-F238E27FC236}">
                <a16:creationId xmlns:a16="http://schemas.microsoft.com/office/drawing/2014/main" id="{E28C6297-15AD-799E-AB6E-BB987A484290}"/>
              </a:ext>
            </a:extLst>
          </p:cNvPr>
          <p:cNvCxnSpPr>
            <a:cxnSpLocks/>
          </p:cNvCxnSpPr>
          <p:nvPr/>
        </p:nvCxnSpPr>
        <p:spPr>
          <a:xfrm flipV="1">
            <a:off x="6464084" y="2179961"/>
            <a:ext cx="0" cy="241199"/>
          </a:xfrm>
          <a:prstGeom prst="straightConnector1">
            <a:avLst/>
          </a:prstGeom>
          <a:ln w="15875">
            <a:solidFill>
              <a:schemeClr val="tx1">
                <a:lumMod val="75000"/>
                <a:lumOff val="25000"/>
              </a:schemeClr>
            </a:solidFill>
            <a:head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6" name="ZoneTexte 55">
            <a:extLst>
              <a:ext uri="{FF2B5EF4-FFF2-40B4-BE49-F238E27FC236}">
                <a16:creationId xmlns:a16="http://schemas.microsoft.com/office/drawing/2014/main" id="{11B57EAF-3434-0E87-AE1F-0626A6DA0869}"/>
              </a:ext>
            </a:extLst>
          </p:cNvPr>
          <p:cNvSpPr txBox="1"/>
          <p:nvPr/>
        </p:nvSpPr>
        <p:spPr>
          <a:xfrm rot="16200000">
            <a:off x="6244272" y="1808565"/>
            <a:ext cx="434239" cy="27699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1200" dirty="0">
                <a:latin typeface="Arial" panose="020B0604020202020204" pitchFamily="34" charset="0"/>
                <a:cs typeface="Arial" panose="020B0604020202020204" pitchFamily="34" charset="0"/>
              </a:rPr>
              <a:t>PN</a:t>
            </a:r>
          </a:p>
        </p:txBody>
      </p:sp>
      <p:sp>
        <p:nvSpPr>
          <p:cNvPr id="57" name="ZoneTexte 56">
            <a:extLst>
              <a:ext uri="{FF2B5EF4-FFF2-40B4-BE49-F238E27FC236}">
                <a16:creationId xmlns:a16="http://schemas.microsoft.com/office/drawing/2014/main" id="{17771139-25C2-2DB8-9052-21FAB2594180}"/>
              </a:ext>
            </a:extLst>
          </p:cNvPr>
          <p:cNvSpPr txBox="1"/>
          <p:nvPr/>
        </p:nvSpPr>
        <p:spPr>
          <a:xfrm>
            <a:off x="604950" y="2742892"/>
            <a:ext cx="1548489" cy="3077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1 episode/month</a:t>
            </a:r>
          </a:p>
        </p:txBody>
      </p:sp>
      <p:sp>
        <p:nvSpPr>
          <p:cNvPr id="58" name="ZoneTexte 57">
            <a:extLst>
              <a:ext uri="{FF2B5EF4-FFF2-40B4-BE49-F238E27FC236}">
                <a16:creationId xmlns:a16="http://schemas.microsoft.com/office/drawing/2014/main" id="{AA9D56AC-5B40-5609-D28A-2024F9C6FB39}"/>
              </a:ext>
            </a:extLst>
          </p:cNvPr>
          <p:cNvSpPr txBox="1"/>
          <p:nvPr/>
        </p:nvSpPr>
        <p:spPr>
          <a:xfrm>
            <a:off x="386790" y="3349145"/>
            <a:ext cx="1787197" cy="30777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1 episode/4 months</a:t>
            </a:r>
          </a:p>
        </p:txBody>
      </p:sp>
      <p:cxnSp>
        <p:nvCxnSpPr>
          <p:cNvPr id="62" name="Connecteur droit avec flèche 61">
            <a:extLst>
              <a:ext uri="{FF2B5EF4-FFF2-40B4-BE49-F238E27FC236}">
                <a16:creationId xmlns:a16="http://schemas.microsoft.com/office/drawing/2014/main" id="{F78544AD-C911-CFBA-2302-59EBD870C174}"/>
              </a:ext>
            </a:extLst>
          </p:cNvPr>
          <p:cNvCxnSpPr>
            <a:cxnSpLocks/>
          </p:cNvCxnSpPr>
          <p:nvPr/>
        </p:nvCxnSpPr>
        <p:spPr>
          <a:xfrm>
            <a:off x="3240000" y="5484162"/>
            <a:ext cx="0" cy="98491"/>
          </a:xfrm>
          <a:prstGeom prst="straightConnector1">
            <a:avLst/>
          </a:prstGeom>
          <a:ln w="285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Connecteur droit avec flèche 66">
            <a:extLst>
              <a:ext uri="{FF2B5EF4-FFF2-40B4-BE49-F238E27FC236}">
                <a16:creationId xmlns:a16="http://schemas.microsoft.com/office/drawing/2014/main" id="{9B6FB682-5BFB-76EB-9CAB-B374D6DD63A4}"/>
              </a:ext>
            </a:extLst>
          </p:cNvPr>
          <p:cNvCxnSpPr>
            <a:cxnSpLocks/>
          </p:cNvCxnSpPr>
          <p:nvPr/>
        </p:nvCxnSpPr>
        <p:spPr>
          <a:xfrm>
            <a:off x="2520000" y="5482800"/>
            <a:ext cx="0" cy="98491"/>
          </a:xfrm>
          <a:prstGeom prst="straightConnector1">
            <a:avLst/>
          </a:prstGeom>
          <a:ln w="285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Connecteur droit avec flèche 68">
            <a:extLst>
              <a:ext uri="{FF2B5EF4-FFF2-40B4-BE49-F238E27FC236}">
                <a16:creationId xmlns:a16="http://schemas.microsoft.com/office/drawing/2014/main" id="{D3D312FA-F0F1-4EBC-3584-1C97113B4E6D}"/>
              </a:ext>
            </a:extLst>
          </p:cNvPr>
          <p:cNvCxnSpPr>
            <a:cxnSpLocks/>
          </p:cNvCxnSpPr>
          <p:nvPr/>
        </p:nvCxnSpPr>
        <p:spPr>
          <a:xfrm>
            <a:off x="4680000" y="5482800"/>
            <a:ext cx="0" cy="98491"/>
          </a:xfrm>
          <a:prstGeom prst="straightConnector1">
            <a:avLst/>
          </a:prstGeom>
          <a:ln w="285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Connecteur droit avec flèche 69">
            <a:extLst>
              <a:ext uri="{FF2B5EF4-FFF2-40B4-BE49-F238E27FC236}">
                <a16:creationId xmlns:a16="http://schemas.microsoft.com/office/drawing/2014/main" id="{4A03D199-66B1-DC63-C8D4-04FA551BE4EF}"/>
              </a:ext>
            </a:extLst>
          </p:cNvPr>
          <p:cNvCxnSpPr>
            <a:cxnSpLocks/>
          </p:cNvCxnSpPr>
          <p:nvPr/>
        </p:nvCxnSpPr>
        <p:spPr>
          <a:xfrm>
            <a:off x="5040000" y="5482800"/>
            <a:ext cx="0" cy="98491"/>
          </a:xfrm>
          <a:prstGeom prst="straightConnector1">
            <a:avLst/>
          </a:prstGeom>
          <a:ln w="285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2" name="Connecteur droit avec flèche 71">
            <a:extLst>
              <a:ext uri="{FF2B5EF4-FFF2-40B4-BE49-F238E27FC236}">
                <a16:creationId xmlns:a16="http://schemas.microsoft.com/office/drawing/2014/main" id="{857E9557-A944-A99B-1DDD-6B4BB60269FF}"/>
              </a:ext>
            </a:extLst>
          </p:cNvPr>
          <p:cNvCxnSpPr>
            <a:cxnSpLocks/>
          </p:cNvCxnSpPr>
          <p:nvPr/>
        </p:nvCxnSpPr>
        <p:spPr>
          <a:xfrm>
            <a:off x="5400000" y="5482800"/>
            <a:ext cx="0" cy="98491"/>
          </a:xfrm>
          <a:prstGeom prst="straightConnector1">
            <a:avLst/>
          </a:prstGeom>
          <a:ln w="285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Connecteur droit avec flèche 72">
            <a:extLst>
              <a:ext uri="{FF2B5EF4-FFF2-40B4-BE49-F238E27FC236}">
                <a16:creationId xmlns:a16="http://schemas.microsoft.com/office/drawing/2014/main" id="{6078C182-1EEC-70BF-4A6C-80B55748A546}"/>
              </a:ext>
            </a:extLst>
          </p:cNvPr>
          <p:cNvCxnSpPr>
            <a:cxnSpLocks/>
          </p:cNvCxnSpPr>
          <p:nvPr/>
        </p:nvCxnSpPr>
        <p:spPr>
          <a:xfrm>
            <a:off x="5760000" y="5482800"/>
            <a:ext cx="0" cy="98491"/>
          </a:xfrm>
          <a:prstGeom prst="straightConnector1">
            <a:avLst/>
          </a:prstGeom>
          <a:ln w="285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5" name="Connecteur droit avec flèche 74">
            <a:extLst>
              <a:ext uri="{FF2B5EF4-FFF2-40B4-BE49-F238E27FC236}">
                <a16:creationId xmlns:a16="http://schemas.microsoft.com/office/drawing/2014/main" id="{7827A56D-128E-4FE0-D83F-EC29347C1F02}"/>
              </a:ext>
            </a:extLst>
          </p:cNvPr>
          <p:cNvCxnSpPr>
            <a:cxnSpLocks/>
          </p:cNvCxnSpPr>
          <p:nvPr/>
        </p:nvCxnSpPr>
        <p:spPr>
          <a:xfrm>
            <a:off x="6120000" y="5482800"/>
            <a:ext cx="0" cy="98491"/>
          </a:xfrm>
          <a:prstGeom prst="straightConnector1">
            <a:avLst/>
          </a:prstGeom>
          <a:ln w="285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6" name="Connecteur droit avec flèche 75">
            <a:extLst>
              <a:ext uri="{FF2B5EF4-FFF2-40B4-BE49-F238E27FC236}">
                <a16:creationId xmlns:a16="http://schemas.microsoft.com/office/drawing/2014/main" id="{922C969B-570A-FED5-83DA-AEE547BA3E37}"/>
              </a:ext>
            </a:extLst>
          </p:cNvPr>
          <p:cNvCxnSpPr>
            <a:cxnSpLocks/>
          </p:cNvCxnSpPr>
          <p:nvPr/>
        </p:nvCxnSpPr>
        <p:spPr>
          <a:xfrm>
            <a:off x="6480000" y="5482800"/>
            <a:ext cx="0" cy="98491"/>
          </a:xfrm>
          <a:prstGeom prst="straightConnector1">
            <a:avLst/>
          </a:prstGeom>
          <a:ln w="285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Connecteur droit avec flèche 76">
            <a:extLst>
              <a:ext uri="{FF2B5EF4-FFF2-40B4-BE49-F238E27FC236}">
                <a16:creationId xmlns:a16="http://schemas.microsoft.com/office/drawing/2014/main" id="{213EBAFD-1869-B8C5-6619-324400138895}"/>
              </a:ext>
            </a:extLst>
          </p:cNvPr>
          <p:cNvCxnSpPr>
            <a:cxnSpLocks/>
          </p:cNvCxnSpPr>
          <p:nvPr/>
        </p:nvCxnSpPr>
        <p:spPr>
          <a:xfrm>
            <a:off x="6840000" y="5482800"/>
            <a:ext cx="0" cy="98491"/>
          </a:xfrm>
          <a:prstGeom prst="straightConnector1">
            <a:avLst/>
          </a:prstGeom>
          <a:ln w="285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4" name="Connecteur droit avec flèche 83">
            <a:extLst>
              <a:ext uri="{FF2B5EF4-FFF2-40B4-BE49-F238E27FC236}">
                <a16:creationId xmlns:a16="http://schemas.microsoft.com/office/drawing/2014/main" id="{3A19ECCB-679D-C492-2BAE-6CEC7186F236}"/>
              </a:ext>
            </a:extLst>
          </p:cNvPr>
          <p:cNvCxnSpPr>
            <a:cxnSpLocks/>
          </p:cNvCxnSpPr>
          <p:nvPr/>
        </p:nvCxnSpPr>
        <p:spPr>
          <a:xfrm>
            <a:off x="7200000" y="5482800"/>
            <a:ext cx="0" cy="98491"/>
          </a:xfrm>
          <a:prstGeom prst="straightConnector1">
            <a:avLst/>
          </a:prstGeom>
          <a:ln w="285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5" name="Connecteur droit avec flèche 84">
            <a:extLst>
              <a:ext uri="{FF2B5EF4-FFF2-40B4-BE49-F238E27FC236}">
                <a16:creationId xmlns:a16="http://schemas.microsoft.com/office/drawing/2014/main" id="{E70BAC6A-8BBD-B60E-FE0B-028A54977D6A}"/>
              </a:ext>
            </a:extLst>
          </p:cNvPr>
          <p:cNvCxnSpPr>
            <a:cxnSpLocks/>
          </p:cNvCxnSpPr>
          <p:nvPr/>
        </p:nvCxnSpPr>
        <p:spPr>
          <a:xfrm>
            <a:off x="7560000" y="5482800"/>
            <a:ext cx="0" cy="98491"/>
          </a:xfrm>
          <a:prstGeom prst="straightConnector1">
            <a:avLst/>
          </a:prstGeom>
          <a:ln w="285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Connecteur droit avec flèche 85">
            <a:extLst>
              <a:ext uri="{FF2B5EF4-FFF2-40B4-BE49-F238E27FC236}">
                <a16:creationId xmlns:a16="http://schemas.microsoft.com/office/drawing/2014/main" id="{E69AF16B-35C9-0658-6BBD-AC12B4C5B0A5}"/>
              </a:ext>
            </a:extLst>
          </p:cNvPr>
          <p:cNvCxnSpPr>
            <a:cxnSpLocks/>
          </p:cNvCxnSpPr>
          <p:nvPr/>
        </p:nvCxnSpPr>
        <p:spPr>
          <a:xfrm>
            <a:off x="7920000" y="5482800"/>
            <a:ext cx="0" cy="98491"/>
          </a:xfrm>
          <a:prstGeom prst="straightConnector1">
            <a:avLst/>
          </a:prstGeom>
          <a:ln w="285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7" name="Connecteur droit avec flèche 86">
            <a:extLst>
              <a:ext uri="{FF2B5EF4-FFF2-40B4-BE49-F238E27FC236}">
                <a16:creationId xmlns:a16="http://schemas.microsoft.com/office/drawing/2014/main" id="{1350EB74-7FC2-626E-9F65-42021F2AF23D}"/>
              </a:ext>
            </a:extLst>
          </p:cNvPr>
          <p:cNvCxnSpPr>
            <a:cxnSpLocks/>
          </p:cNvCxnSpPr>
          <p:nvPr/>
        </p:nvCxnSpPr>
        <p:spPr>
          <a:xfrm>
            <a:off x="8280000" y="5482800"/>
            <a:ext cx="0" cy="98491"/>
          </a:xfrm>
          <a:prstGeom prst="straightConnector1">
            <a:avLst/>
          </a:prstGeom>
          <a:ln w="285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8" name="Connecteur droit avec flèche 87">
            <a:extLst>
              <a:ext uri="{FF2B5EF4-FFF2-40B4-BE49-F238E27FC236}">
                <a16:creationId xmlns:a16="http://schemas.microsoft.com/office/drawing/2014/main" id="{2990435E-419B-CD2F-3A29-7BCB62CF4AD4}"/>
              </a:ext>
            </a:extLst>
          </p:cNvPr>
          <p:cNvCxnSpPr>
            <a:cxnSpLocks/>
          </p:cNvCxnSpPr>
          <p:nvPr/>
        </p:nvCxnSpPr>
        <p:spPr>
          <a:xfrm>
            <a:off x="8640000" y="5482800"/>
            <a:ext cx="0" cy="98491"/>
          </a:xfrm>
          <a:prstGeom prst="straightConnector1">
            <a:avLst/>
          </a:prstGeom>
          <a:ln w="285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Connecteur droit avec flèche 88">
            <a:extLst>
              <a:ext uri="{FF2B5EF4-FFF2-40B4-BE49-F238E27FC236}">
                <a16:creationId xmlns:a16="http://schemas.microsoft.com/office/drawing/2014/main" id="{86C09E7D-9B2E-615A-AD1A-AAD0C3E1461F}"/>
              </a:ext>
            </a:extLst>
          </p:cNvPr>
          <p:cNvCxnSpPr>
            <a:cxnSpLocks/>
          </p:cNvCxnSpPr>
          <p:nvPr/>
        </p:nvCxnSpPr>
        <p:spPr>
          <a:xfrm>
            <a:off x="9000000" y="5482800"/>
            <a:ext cx="0" cy="98491"/>
          </a:xfrm>
          <a:prstGeom prst="straightConnector1">
            <a:avLst/>
          </a:prstGeom>
          <a:ln w="285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0" name="Connecteur droit avec flèche 89">
            <a:extLst>
              <a:ext uri="{FF2B5EF4-FFF2-40B4-BE49-F238E27FC236}">
                <a16:creationId xmlns:a16="http://schemas.microsoft.com/office/drawing/2014/main" id="{9D39D141-4744-EA3F-D106-A71839735768}"/>
              </a:ext>
            </a:extLst>
          </p:cNvPr>
          <p:cNvCxnSpPr>
            <a:cxnSpLocks/>
          </p:cNvCxnSpPr>
          <p:nvPr/>
        </p:nvCxnSpPr>
        <p:spPr>
          <a:xfrm>
            <a:off x="9360000" y="5482800"/>
            <a:ext cx="0" cy="98491"/>
          </a:xfrm>
          <a:prstGeom prst="straightConnector1">
            <a:avLst/>
          </a:prstGeom>
          <a:ln w="285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4" name="Connecteur droit avec flèche 93">
            <a:extLst>
              <a:ext uri="{FF2B5EF4-FFF2-40B4-BE49-F238E27FC236}">
                <a16:creationId xmlns:a16="http://schemas.microsoft.com/office/drawing/2014/main" id="{EE27A030-FC17-EF33-5269-316DAC8B52AA}"/>
              </a:ext>
            </a:extLst>
          </p:cNvPr>
          <p:cNvCxnSpPr>
            <a:cxnSpLocks/>
          </p:cNvCxnSpPr>
          <p:nvPr/>
        </p:nvCxnSpPr>
        <p:spPr>
          <a:xfrm>
            <a:off x="2880000" y="5482800"/>
            <a:ext cx="0" cy="98491"/>
          </a:xfrm>
          <a:prstGeom prst="straightConnector1">
            <a:avLst/>
          </a:prstGeom>
          <a:ln w="285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7" name="Connecteur droit avec flèche 96">
            <a:extLst>
              <a:ext uri="{FF2B5EF4-FFF2-40B4-BE49-F238E27FC236}">
                <a16:creationId xmlns:a16="http://schemas.microsoft.com/office/drawing/2014/main" id="{25126643-22A9-EE96-86C6-CEA224B971CE}"/>
              </a:ext>
            </a:extLst>
          </p:cNvPr>
          <p:cNvCxnSpPr>
            <a:cxnSpLocks/>
          </p:cNvCxnSpPr>
          <p:nvPr/>
        </p:nvCxnSpPr>
        <p:spPr>
          <a:xfrm>
            <a:off x="3600000" y="5482800"/>
            <a:ext cx="0" cy="98491"/>
          </a:xfrm>
          <a:prstGeom prst="straightConnector1">
            <a:avLst/>
          </a:prstGeom>
          <a:ln w="285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8" name="Connecteur droit avec flèche 97">
            <a:extLst>
              <a:ext uri="{FF2B5EF4-FFF2-40B4-BE49-F238E27FC236}">
                <a16:creationId xmlns:a16="http://schemas.microsoft.com/office/drawing/2014/main" id="{FBE3EDC3-C112-0AA0-E3C1-68600EA5452D}"/>
              </a:ext>
            </a:extLst>
          </p:cNvPr>
          <p:cNvCxnSpPr>
            <a:cxnSpLocks/>
          </p:cNvCxnSpPr>
          <p:nvPr/>
        </p:nvCxnSpPr>
        <p:spPr>
          <a:xfrm>
            <a:off x="3960000" y="5482800"/>
            <a:ext cx="0" cy="98491"/>
          </a:xfrm>
          <a:prstGeom prst="straightConnector1">
            <a:avLst/>
          </a:prstGeom>
          <a:ln w="285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2" name="Connecteur droit avec flèche 101">
            <a:extLst>
              <a:ext uri="{FF2B5EF4-FFF2-40B4-BE49-F238E27FC236}">
                <a16:creationId xmlns:a16="http://schemas.microsoft.com/office/drawing/2014/main" id="{3DD26134-F201-2E82-3FEB-17ADD49FE85C}"/>
              </a:ext>
            </a:extLst>
          </p:cNvPr>
          <p:cNvCxnSpPr>
            <a:cxnSpLocks/>
          </p:cNvCxnSpPr>
          <p:nvPr/>
        </p:nvCxnSpPr>
        <p:spPr>
          <a:xfrm>
            <a:off x="4320000" y="5482800"/>
            <a:ext cx="0" cy="98491"/>
          </a:xfrm>
          <a:prstGeom prst="straightConnector1">
            <a:avLst/>
          </a:prstGeom>
          <a:ln w="285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3" name="ZoneTexte 102">
            <a:extLst>
              <a:ext uri="{FF2B5EF4-FFF2-40B4-BE49-F238E27FC236}">
                <a16:creationId xmlns:a16="http://schemas.microsoft.com/office/drawing/2014/main" id="{31B07F07-9F4B-FE7E-6D1D-DCCFED02C6C2}"/>
              </a:ext>
            </a:extLst>
          </p:cNvPr>
          <p:cNvSpPr txBox="1"/>
          <p:nvPr/>
        </p:nvSpPr>
        <p:spPr>
          <a:xfrm>
            <a:off x="774424" y="1095259"/>
            <a:ext cx="1548489" cy="30777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1400" dirty="0">
                <a:latin typeface="Arial" panose="020B0604020202020204" pitchFamily="34" charset="0"/>
                <a:cs typeface="Arial" panose="020B0604020202020204" pitchFamily="34" charset="0"/>
              </a:rPr>
              <a:t>CVS symptoms</a:t>
            </a:r>
          </a:p>
        </p:txBody>
      </p:sp>
      <p:cxnSp>
        <p:nvCxnSpPr>
          <p:cNvPr id="105" name="Connecteur droit avec flèche 104">
            <a:extLst>
              <a:ext uri="{FF2B5EF4-FFF2-40B4-BE49-F238E27FC236}">
                <a16:creationId xmlns:a16="http://schemas.microsoft.com/office/drawing/2014/main" id="{14DE7038-9C59-4FC8-47FA-4591F1828838}"/>
              </a:ext>
            </a:extLst>
          </p:cNvPr>
          <p:cNvCxnSpPr>
            <a:cxnSpLocks/>
          </p:cNvCxnSpPr>
          <p:nvPr/>
        </p:nvCxnSpPr>
        <p:spPr>
          <a:xfrm>
            <a:off x="2125387" y="3518422"/>
            <a:ext cx="97200" cy="0"/>
          </a:xfrm>
          <a:prstGeom prst="straightConnector1">
            <a:avLst/>
          </a:prstGeom>
          <a:ln w="285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7" name="Connecteur droit avec flèche 106">
            <a:extLst>
              <a:ext uri="{FF2B5EF4-FFF2-40B4-BE49-F238E27FC236}">
                <a16:creationId xmlns:a16="http://schemas.microsoft.com/office/drawing/2014/main" id="{825BD025-3516-F528-98E5-338E2E70090F}"/>
              </a:ext>
            </a:extLst>
          </p:cNvPr>
          <p:cNvCxnSpPr>
            <a:cxnSpLocks/>
          </p:cNvCxnSpPr>
          <p:nvPr/>
        </p:nvCxnSpPr>
        <p:spPr>
          <a:xfrm>
            <a:off x="2124000" y="2952000"/>
            <a:ext cx="97200" cy="0"/>
          </a:xfrm>
          <a:prstGeom prst="straightConnector1">
            <a:avLst/>
          </a:prstGeom>
          <a:ln w="285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" name="ZoneTexte 4">
            <a:extLst>
              <a:ext uri="{FF2B5EF4-FFF2-40B4-BE49-F238E27FC236}">
                <a16:creationId xmlns:a16="http://schemas.microsoft.com/office/drawing/2014/main" id="{6741A6B3-DECA-BD31-EFE8-3FE6E6CF38A2}"/>
              </a:ext>
            </a:extLst>
          </p:cNvPr>
          <p:cNvSpPr txBox="1"/>
          <p:nvPr/>
        </p:nvSpPr>
        <p:spPr>
          <a:xfrm>
            <a:off x="4534233" y="5593258"/>
            <a:ext cx="291534" cy="3385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D9583A63-1601-2316-A6DC-F8A643D0FA87}"/>
              </a:ext>
            </a:extLst>
          </p:cNvPr>
          <p:cNvSpPr txBox="1"/>
          <p:nvPr/>
        </p:nvSpPr>
        <p:spPr>
          <a:xfrm>
            <a:off x="4886632" y="5593258"/>
            <a:ext cx="291534" cy="3385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</a:p>
        </p:txBody>
      </p:sp>
      <p:sp>
        <p:nvSpPr>
          <p:cNvPr id="16" name="ZoneTexte 15">
            <a:extLst>
              <a:ext uri="{FF2B5EF4-FFF2-40B4-BE49-F238E27FC236}">
                <a16:creationId xmlns:a16="http://schemas.microsoft.com/office/drawing/2014/main" id="{4F2C4042-24DB-FBA8-4486-C1B2B18A7F8A}"/>
              </a:ext>
            </a:extLst>
          </p:cNvPr>
          <p:cNvSpPr txBox="1"/>
          <p:nvPr/>
        </p:nvSpPr>
        <p:spPr>
          <a:xfrm>
            <a:off x="5261834" y="5593258"/>
            <a:ext cx="291534" cy="3385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9</a:t>
            </a:r>
          </a:p>
        </p:txBody>
      </p:sp>
      <p:sp>
        <p:nvSpPr>
          <p:cNvPr id="18" name="ZoneTexte 17">
            <a:extLst>
              <a:ext uri="{FF2B5EF4-FFF2-40B4-BE49-F238E27FC236}">
                <a16:creationId xmlns:a16="http://schemas.microsoft.com/office/drawing/2014/main" id="{7DBAC13C-D157-887E-0C22-69F768EBA82A}"/>
              </a:ext>
            </a:extLst>
          </p:cNvPr>
          <p:cNvSpPr txBox="1"/>
          <p:nvPr/>
        </p:nvSpPr>
        <p:spPr>
          <a:xfrm>
            <a:off x="5544555" y="5593258"/>
            <a:ext cx="430889" cy="3385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10</a:t>
            </a:r>
          </a:p>
        </p:txBody>
      </p:sp>
      <p:sp>
        <p:nvSpPr>
          <p:cNvPr id="19" name="ZoneTexte 18">
            <a:extLst>
              <a:ext uri="{FF2B5EF4-FFF2-40B4-BE49-F238E27FC236}">
                <a16:creationId xmlns:a16="http://schemas.microsoft.com/office/drawing/2014/main" id="{06663E4B-8F2D-7227-C428-8252DB2D70F3}"/>
              </a:ext>
            </a:extLst>
          </p:cNvPr>
          <p:cNvSpPr txBox="1"/>
          <p:nvPr/>
        </p:nvSpPr>
        <p:spPr>
          <a:xfrm>
            <a:off x="5926889" y="5593258"/>
            <a:ext cx="408752" cy="3385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11</a:t>
            </a:r>
          </a:p>
        </p:txBody>
      </p:sp>
      <p:sp>
        <p:nvSpPr>
          <p:cNvPr id="20" name="ZoneTexte 19">
            <a:extLst>
              <a:ext uri="{FF2B5EF4-FFF2-40B4-BE49-F238E27FC236}">
                <a16:creationId xmlns:a16="http://schemas.microsoft.com/office/drawing/2014/main" id="{466924E8-90B3-3F51-E59D-96159D4059EC}"/>
              </a:ext>
            </a:extLst>
          </p:cNvPr>
          <p:cNvSpPr txBox="1"/>
          <p:nvPr/>
        </p:nvSpPr>
        <p:spPr>
          <a:xfrm>
            <a:off x="6256940" y="5593258"/>
            <a:ext cx="444979" cy="33855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fr-FR" sz="1600" dirty="0">
                <a:latin typeface="Arial" panose="020B0604020202020204" pitchFamily="34" charset="0"/>
                <a:cs typeface="Arial" panose="020B0604020202020204" pitchFamily="34" charset="0"/>
              </a:rPr>
              <a:t>12</a:t>
            </a:r>
          </a:p>
        </p:txBody>
      </p:sp>
    </p:spTree>
    <p:extLst>
      <p:ext uri="{BB962C8B-B14F-4D97-AF65-F5344CB8AC3E}">
        <p14:creationId xmlns:p14="http://schemas.microsoft.com/office/powerpoint/2010/main" val="1831209350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34977</TotalTime>
  <Words>40</Words>
  <Application>Microsoft Macintosh PowerPoint</Application>
  <PresentationFormat>Grand écran</PresentationFormat>
  <Paragraphs>23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Coline CORMIER</dc:creator>
  <cp:lastModifiedBy>Coline Cormier</cp:lastModifiedBy>
  <cp:revision>6</cp:revision>
  <dcterms:created xsi:type="dcterms:W3CDTF">2024-04-25T12:18:42Z</dcterms:created>
  <dcterms:modified xsi:type="dcterms:W3CDTF">2025-05-14T05:20:21Z</dcterms:modified>
</cp:coreProperties>
</file>