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5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44" y="270"/>
      </p:cViewPr>
      <p:guideLst>
        <p:guide orient="horz" pos="2298"/>
        <p:guide pos="37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tif"/><Relationship Id="rId7" Type="http://schemas.openxmlformats.org/officeDocument/2006/relationships/image" Target="../media/image5.tif"/><Relationship Id="rId12" Type="http://schemas.openxmlformats.org/officeDocument/2006/relationships/image" Target="../media/image10.t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4.tif"/><Relationship Id="rId11" Type="http://schemas.openxmlformats.org/officeDocument/2006/relationships/image" Target="../media/image9.tif"/><Relationship Id="rId5" Type="http://schemas.openxmlformats.org/officeDocument/2006/relationships/image" Target="../media/image3.tif"/><Relationship Id="rId10" Type="http://schemas.openxmlformats.org/officeDocument/2006/relationships/image" Target="../media/image8.tif"/><Relationship Id="rId4" Type="http://schemas.openxmlformats.org/officeDocument/2006/relationships/image" Target="../media/image2.tif"/><Relationship Id="rId9" Type="http://schemas.openxmlformats.org/officeDocument/2006/relationships/image" Target="../media/image7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tif"/><Relationship Id="rId18" Type="http://schemas.openxmlformats.org/officeDocument/2006/relationships/image" Target="../media/image20.tif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4.tif"/><Relationship Id="rId17" Type="http://schemas.openxmlformats.org/officeDocument/2006/relationships/image" Target="../media/image19.tif"/><Relationship Id="rId2" Type="http://schemas.openxmlformats.org/officeDocument/2006/relationships/tags" Target="../tags/tag65.xml"/><Relationship Id="rId16" Type="http://schemas.openxmlformats.org/officeDocument/2006/relationships/image" Target="../media/image18.tif"/><Relationship Id="rId20" Type="http://schemas.openxmlformats.org/officeDocument/2006/relationships/image" Target="../media/image22.tif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13.tif"/><Relationship Id="rId5" Type="http://schemas.openxmlformats.org/officeDocument/2006/relationships/tags" Target="../tags/tag68.xml"/><Relationship Id="rId15" Type="http://schemas.openxmlformats.org/officeDocument/2006/relationships/image" Target="../media/image17.tif"/><Relationship Id="rId10" Type="http://schemas.openxmlformats.org/officeDocument/2006/relationships/image" Target="../media/image12.tif"/><Relationship Id="rId19" Type="http://schemas.openxmlformats.org/officeDocument/2006/relationships/image" Target="../media/image21.tif"/><Relationship Id="rId4" Type="http://schemas.openxmlformats.org/officeDocument/2006/relationships/tags" Target="../tags/tag67.xml"/><Relationship Id="rId9" Type="http://schemas.openxmlformats.org/officeDocument/2006/relationships/image" Target="../media/image11.tif"/><Relationship Id="rId14" Type="http://schemas.openxmlformats.org/officeDocument/2006/relationships/image" Target="../media/image1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58750" y="33655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Figure e</a:t>
            </a:r>
            <a:endParaRPr lang="en-US" altLang="zh-CN" dirty="0"/>
          </a:p>
        </p:txBody>
      </p:sp>
      <p:sp>
        <p:nvSpPr>
          <p:cNvPr id="213" name="文本框 212"/>
          <p:cNvSpPr txBox="1"/>
          <p:nvPr/>
        </p:nvSpPr>
        <p:spPr>
          <a:xfrm>
            <a:off x="-38701" y="1052351"/>
            <a:ext cx="1161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DDX17  80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96187C-C7CA-69EA-5222-D3D356AA1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782622"/>
            <a:ext cx="3600000" cy="7484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A96E5D0-2308-A3B4-24A7-BB9FDD161244}"/>
              </a:ext>
            </a:extLst>
          </p:cNvPr>
          <p:cNvSpPr txBox="1"/>
          <p:nvPr/>
        </p:nvSpPr>
        <p:spPr>
          <a:xfrm>
            <a:off x="1032022" y="1165890"/>
            <a:ext cx="551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70kd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D9A1B2-DD67-1E89-25D5-89A1FB5151EC}"/>
              </a:ext>
            </a:extLst>
          </p:cNvPr>
          <p:cNvSpPr txBox="1"/>
          <p:nvPr/>
        </p:nvSpPr>
        <p:spPr>
          <a:xfrm>
            <a:off x="959629" y="771464"/>
            <a:ext cx="53784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100kd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4587C14-D965-D232-1FCD-C7EF3D97D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1631906"/>
            <a:ext cx="3600000" cy="74842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6F5B9864-B976-8650-5E9D-0AD437649D5B}"/>
              </a:ext>
            </a:extLst>
          </p:cNvPr>
          <p:cNvSpPr txBox="1"/>
          <p:nvPr/>
        </p:nvSpPr>
        <p:spPr>
          <a:xfrm>
            <a:off x="1032022" y="1934140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25kd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54C581E-EC06-9555-8949-1ECA983DD27D}"/>
              </a:ext>
            </a:extLst>
          </p:cNvPr>
          <p:cNvSpPr txBox="1"/>
          <p:nvPr/>
        </p:nvSpPr>
        <p:spPr>
          <a:xfrm>
            <a:off x="1037099" y="1736746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35kd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60188E0-BCD3-F46C-9F3F-4CF94C2F6EFF}"/>
              </a:ext>
            </a:extLst>
          </p:cNvPr>
          <p:cNvSpPr txBox="1"/>
          <p:nvPr/>
        </p:nvSpPr>
        <p:spPr>
          <a:xfrm>
            <a:off x="0" y="1779696"/>
            <a:ext cx="1194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MRAS  24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EC68DC-DE28-F454-22D2-7E3C9E4F39AB}"/>
              </a:ext>
            </a:extLst>
          </p:cNvPr>
          <p:cNvSpPr txBox="1"/>
          <p:nvPr/>
        </p:nvSpPr>
        <p:spPr>
          <a:xfrm>
            <a:off x="1053577" y="2876089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55kd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D8ECA3C-7BBC-1CF2-38DD-AA48D63AF1B6}"/>
              </a:ext>
            </a:extLst>
          </p:cNvPr>
          <p:cNvSpPr txBox="1"/>
          <p:nvPr/>
        </p:nvSpPr>
        <p:spPr>
          <a:xfrm>
            <a:off x="1058654" y="2486191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70kd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23AD60-7D8D-BC17-3995-0FB5C1258CF8}"/>
              </a:ext>
            </a:extLst>
          </p:cNvPr>
          <p:cNvSpPr txBox="1"/>
          <p:nvPr/>
        </p:nvSpPr>
        <p:spPr>
          <a:xfrm>
            <a:off x="-58656" y="2729666"/>
            <a:ext cx="1194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PDIA3  57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 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3BFF0BB-AAAB-335E-8A05-6A8942F7E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2439575"/>
            <a:ext cx="3600000" cy="71178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A77A329-DD6E-B834-EA4E-93C520EA3646}"/>
              </a:ext>
            </a:extLst>
          </p:cNvPr>
          <p:cNvSpPr txBox="1"/>
          <p:nvPr/>
        </p:nvSpPr>
        <p:spPr>
          <a:xfrm>
            <a:off x="1047860" y="3824333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55kd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D7A041-E7B5-775A-E0BB-13564171C937}"/>
              </a:ext>
            </a:extLst>
          </p:cNvPr>
          <p:cNvSpPr txBox="1"/>
          <p:nvPr/>
        </p:nvSpPr>
        <p:spPr>
          <a:xfrm>
            <a:off x="1052937" y="3434435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70kd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529CC4C-38F5-1331-6958-E26B865D3157}"/>
              </a:ext>
            </a:extLst>
          </p:cNvPr>
          <p:cNvSpPr txBox="1"/>
          <p:nvPr/>
        </p:nvSpPr>
        <p:spPr>
          <a:xfrm>
            <a:off x="-72394" y="3677910"/>
            <a:ext cx="126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SLC11A1  60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4E8693A-3594-C378-C38F-7B95704B2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3331779"/>
            <a:ext cx="3600000" cy="79345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1B000F2-E95F-7F23-77BA-71CCD5893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4305647"/>
            <a:ext cx="3600000" cy="80357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DBCC382-6921-5021-9065-F3FCBB758009}"/>
              </a:ext>
            </a:extLst>
          </p:cNvPr>
          <p:cNvSpPr txBox="1"/>
          <p:nvPr/>
        </p:nvSpPr>
        <p:spPr>
          <a:xfrm rot="5400000">
            <a:off x="1698495" y="5324321"/>
            <a:ext cx="739600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r>
              <a:rPr lang="en-US" altLang="zh-CN" sz="1000" b="0" dirty="0">
                <a:sym typeface="+mn-ea"/>
              </a:rPr>
              <a:t>Control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B4C5765-43B2-0D61-7F8F-40DE2D3CC023}"/>
              </a:ext>
            </a:extLst>
          </p:cNvPr>
          <p:cNvSpPr txBox="1"/>
          <p:nvPr/>
        </p:nvSpPr>
        <p:spPr>
          <a:xfrm>
            <a:off x="1094460" y="4731390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AE7CB7-E58E-2317-3DEE-600C3791C906}"/>
              </a:ext>
            </a:extLst>
          </p:cNvPr>
          <p:cNvSpPr txBox="1"/>
          <p:nvPr/>
        </p:nvSpPr>
        <p:spPr>
          <a:xfrm>
            <a:off x="1099537" y="4341492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E92FC7F-4E22-707F-6F90-47952744D539}"/>
              </a:ext>
            </a:extLst>
          </p:cNvPr>
          <p:cNvSpPr txBox="1"/>
          <p:nvPr/>
        </p:nvSpPr>
        <p:spPr>
          <a:xfrm rot="5400000">
            <a:off x="2119632" y="5395298"/>
            <a:ext cx="881557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000" b="0" dirty="0">
                <a:latin typeface="Times New Roman" panose="02020603050405020304"/>
                <a:ea typeface="Times New Roman" panose="02020603050405020304"/>
                <a:cs typeface="Times New Roman" panose="02020603050405020304" charset="0"/>
                <a:sym typeface="+mn-ea"/>
              </a:rPr>
              <a:t>MPTP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C5599CE-16BD-0580-A213-21F1F04908CB}"/>
              </a:ext>
            </a:extLst>
          </p:cNvPr>
          <p:cNvSpPr txBox="1"/>
          <p:nvPr/>
        </p:nvSpPr>
        <p:spPr>
          <a:xfrm rot="5400000">
            <a:off x="2614105" y="5499573"/>
            <a:ext cx="1090105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r>
              <a:rPr lang="en-US" altLang="zh-CN" sz="1000" b="0" dirty="0">
                <a:sym typeface="+mn-ea"/>
              </a:rPr>
              <a:t>Control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C2CCD36-27D5-0C9D-5D74-86A3EB5EF82A}"/>
              </a:ext>
            </a:extLst>
          </p:cNvPr>
          <p:cNvSpPr txBox="1"/>
          <p:nvPr/>
        </p:nvSpPr>
        <p:spPr>
          <a:xfrm rot="5400000">
            <a:off x="3210495" y="5395299"/>
            <a:ext cx="881557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000" b="0" dirty="0">
                <a:latin typeface="Times New Roman" panose="02020603050405020304"/>
                <a:ea typeface="Times New Roman" panose="02020603050405020304"/>
                <a:cs typeface="Times New Roman" panose="02020603050405020304" charset="0"/>
                <a:sym typeface="+mn-ea"/>
              </a:rPr>
              <a:t>MPTP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25CA1FC-60B1-CF60-AC86-28DB3C1A27B4}"/>
              </a:ext>
            </a:extLst>
          </p:cNvPr>
          <p:cNvSpPr txBox="1"/>
          <p:nvPr/>
        </p:nvSpPr>
        <p:spPr>
          <a:xfrm rot="5400000">
            <a:off x="3773593" y="5324321"/>
            <a:ext cx="739596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r>
              <a:rPr lang="en-US" altLang="zh-CN" sz="1000" b="0" dirty="0">
                <a:sym typeface="+mn-ea"/>
              </a:rPr>
              <a:t>Control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F9CD78A-5C2F-076A-0EF8-02876AD6C14B}"/>
              </a:ext>
            </a:extLst>
          </p:cNvPr>
          <p:cNvSpPr txBox="1"/>
          <p:nvPr/>
        </p:nvSpPr>
        <p:spPr>
          <a:xfrm rot="5400000">
            <a:off x="4194728" y="5395299"/>
            <a:ext cx="881557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000" b="0" dirty="0">
                <a:latin typeface="Times New Roman" panose="02020603050405020304"/>
                <a:ea typeface="Times New Roman" panose="02020603050405020304"/>
                <a:cs typeface="Times New Roman" panose="02020603050405020304" charset="0"/>
                <a:sym typeface="+mn-ea"/>
              </a:rPr>
              <a:t>MPTP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0BC259-DDC4-7BFD-F756-53B960CDA145}"/>
              </a:ext>
            </a:extLst>
          </p:cNvPr>
          <p:cNvSpPr txBox="1"/>
          <p:nvPr/>
        </p:nvSpPr>
        <p:spPr>
          <a:xfrm>
            <a:off x="2722639" y="217805"/>
            <a:ext cx="87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Repeat 1</a:t>
            </a:r>
            <a:endParaRPr lang="en-US" altLang="zh-CN" sz="12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0952BAF-33DC-6220-CD3A-123EA8A06E1B}"/>
              </a:ext>
            </a:extLst>
          </p:cNvPr>
          <p:cNvSpPr txBox="1"/>
          <p:nvPr/>
        </p:nvSpPr>
        <p:spPr>
          <a:xfrm>
            <a:off x="7038486" y="217805"/>
            <a:ext cx="87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Repeat 2</a:t>
            </a:r>
            <a:endParaRPr lang="en-US" altLang="zh-CN" sz="12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B51CEEC-4DDD-F823-C2FB-C147FCB96D04}"/>
              </a:ext>
            </a:extLst>
          </p:cNvPr>
          <p:cNvSpPr txBox="1"/>
          <p:nvPr/>
        </p:nvSpPr>
        <p:spPr>
          <a:xfrm>
            <a:off x="5365225" y="1253146"/>
            <a:ext cx="551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70kd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D8849AA-6957-4765-A919-2A00391C4B73}"/>
              </a:ext>
            </a:extLst>
          </p:cNvPr>
          <p:cNvSpPr txBox="1"/>
          <p:nvPr/>
        </p:nvSpPr>
        <p:spPr>
          <a:xfrm>
            <a:off x="5292832" y="858720"/>
            <a:ext cx="53784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100kd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65260A6-2A47-C031-2CA8-5F766DD9856F}"/>
              </a:ext>
            </a:extLst>
          </p:cNvPr>
          <p:cNvSpPr txBox="1"/>
          <p:nvPr/>
        </p:nvSpPr>
        <p:spPr>
          <a:xfrm>
            <a:off x="5365225" y="1957228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25kd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EA1CCFE-F399-DD46-752F-236C1397B919}"/>
              </a:ext>
            </a:extLst>
          </p:cNvPr>
          <p:cNvSpPr txBox="1"/>
          <p:nvPr/>
        </p:nvSpPr>
        <p:spPr>
          <a:xfrm>
            <a:off x="5370302" y="1743792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35kd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52BE018-646F-DEB3-25FF-2D81F2C9AA40}"/>
              </a:ext>
            </a:extLst>
          </p:cNvPr>
          <p:cNvSpPr txBox="1"/>
          <p:nvPr/>
        </p:nvSpPr>
        <p:spPr>
          <a:xfrm>
            <a:off x="5386780" y="3003450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55kd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F9D74FD-B3B8-A51E-620B-40315A869999}"/>
              </a:ext>
            </a:extLst>
          </p:cNvPr>
          <p:cNvSpPr txBox="1"/>
          <p:nvPr/>
        </p:nvSpPr>
        <p:spPr>
          <a:xfrm>
            <a:off x="5391857" y="2613552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70kd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B793822-1F13-86A9-7336-AD341DCAC499}"/>
              </a:ext>
            </a:extLst>
          </p:cNvPr>
          <p:cNvSpPr txBox="1"/>
          <p:nvPr/>
        </p:nvSpPr>
        <p:spPr>
          <a:xfrm>
            <a:off x="5381063" y="3911589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55kd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0025B0E-9926-C692-FE1E-8AD3F36245D1}"/>
              </a:ext>
            </a:extLst>
          </p:cNvPr>
          <p:cNvSpPr txBox="1"/>
          <p:nvPr/>
        </p:nvSpPr>
        <p:spPr>
          <a:xfrm>
            <a:off x="5386140" y="3521691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70kd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3F8E955-8CD1-EF52-85CF-D1AAE6F22B0F}"/>
              </a:ext>
            </a:extLst>
          </p:cNvPr>
          <p:cNvSpPr txBox="1"/>
          <p:nvPr/>
        </p:nvSpPr>
        <p:spPr>
          <a:xfrm rot="5400000">
            <a:off x="6147738" y="5334656"/>
            <a:ext cx="739600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r>
              <a:rPr lang="en-US" altLang="zh-CN" sz="1000" b="0" dirty="0">
                <a:sym typeface="+mn-ea"/>
              </a:rPr>
              <a:t>Control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2B225E9-5910-1CB3-DE9E-C87CDEE8C520}"/>
              </a:ext>
            </a:extLst>
          </p:cNvPr>
          <p:cNvSpPr txBox="1"/>
          <p:nvPr/>
        </p:nvSpPr>
        <p:spPr>
          <a:xfrm>
            <a:off x="5427663" y="4818646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038C6DF-08AC-9B9F-6306-583AB3D55BA5}"/>
              </a:ext>
            </a:extLst>
          </p:cNvPr>
          <p:cNvSpPr txBox="1"/>
          <p:nvPr/>
        </p:nvSpPr>
        <p:spPr>
          <a:xfrm>
            <a:off x="5432740" y="4428748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87D96F3-F64D-DE09-1BEA-08257A52A9CD}"/>
              </a:ext>
            </a:extLst>
          </p:cNvPr>
          <p:cNvSpPr txBox="1"/>
          <p:nvPr/>
        </p:nvSpPr>
        <p:spPr>
          <a:xfrm rot="5400000">
            <a:off x="6612771" y="5405635"/>
            <a:ext cx="881557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000" b="0" dirty="0">
                <a:latin typeface="Times New Roman" panose="02020603050405020304"/>
                <a:ea typeface="Times New Roman" panose="02020603050405020304"/>
                <a:cs typeface="Times New Roman" panose="02020603050405020304" charset="0"/>
                <a:sym typeface="+mn-ea"/>
              </a:rPr>
              <a:t>MPTP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71FAECF-BB90-4BD4-0118-A0F61B70B639}"/>
              </a:ext>
            </a:extLst>
          </p:cNvPr>
          <p:cNvSpPr txBox="1"/>
          <p:nvPr/>
        </p:nvSpPr>
        <p:spPr>
          <a:xfrm rot="5400000">
            <a:off x="8076653" y="5509909"/>
            <a:ext cx="1090105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r>
              <a:rPr lang="en-US" altLang="zh-CN" sz="1000" b="0" dirty="0">
                <a:sym typeface="+mn-ea"/>
              </a:rPr>
              <a:t>Control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27A5566-19D9-ED11-C1A5-61E498BEDD78}"/>
              </a:ext>
            </a:extLst>
          </p:cNvPr>
          <p:cNvSpPr txBox="1"/>
          <p:nvPr/>
        </p:nvSpPr>
        <p:spPr>
          <a:xfrm rot="5400000">
            <a:off x="7728181" y="5405635"/>
            <a:ext cx="881557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000" b="0" dirty="0">
                <a:latin typeface="Times New Roman" panose="02020603050405020304"/>
                <a:ea typeface="Times New Roman" panose="02020603050405020304"/>
                <a:cs typeface="Times New Roman" panose="02020603050405020304" charset="0"/>
                <a:sym typeface="+mn-ea"/>
              </a:rPr>
              <a:t>MPTP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9824235-77BE-FDFE-7C95-450071BBF472}"/>
              </a:ext>
            </a:extLst>
          </p:cNvPr>
          <p:cNvSpPr txBox="1"/>
          <p:nvPr/>
        </p:nvSpPr>
        <p:spPr>
          <a:xfrm rot="5400000">
            <a:off x="7195700" y="5334654"/>
            <a:ext cx="739596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r>
              <a:rPr lang="en-US" altLang="zh-CN" sz="1000" b="0" dirty="0">
                <a:sym typeface="+mn-ea"/>
              </a:rPr>
              <a:t>Control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737668B-1452-F922-5236-F7AACFED5956}"/>
              </a:ext>
            </a:extLst>
          </p:cNvPr>
          <p:cNvSpPr txBox="1"/>
          <p:nvPr/>
        </p:nvSpPr>
        <p:spPr>
          <a:xfrm rot="5400000">
            <a:off x="8712414" y="5405635"/>
            <a:ext cx="881557" cy="3385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lvl="0">
              <a:buClrTx/>
              <a:buSzTx/>
              <a:buFontTx/>
              <a:defRPr sz="1600" b="1">
                <a:latin typeface="Times New Roman" panose="02020603050405020304"/>
                <a:ea typeface="Times New Roman" panose="02020603050405020304"/>
                <a:cs typeface="Times New Roman" panose="0202060305040502030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1000" b="0" dirty="0">
                <a:latin typeface="Times New Roman" panose="02020603050405020304"/>
                <a:ea typeface="Times New Roman" panose="02020603050405020304"/>
                <a:cs typeface="Times New Roman" panose="02020603050405020304" charset="0"/>
                <a:sym typeface="+mn-ea"/>
              </a:rPr>
              <a:t>MPTP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6DCB9151-EFD1-5DB1-8C83-143F22258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20" y="771464"/>
            <a:ext cx="3600000" cy="74787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E190119D-C2E7-FB6D-B17A-4A257520A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20" y="1721803"/>
            <a:ext cx="3600000" cy="692785"/>
          </a:xfrm>
          <a:prstGeom prst="rect">
            <a:avLst/>
          </a:prstGeom>
        </p:spPr>
      </p:pic>
      <p:pic>
        <p:nvPicPr>
          <p:cNvPr id="192" name="图片 191">
            <a:extLst>
              <a:ext uri="{FF2B5EF4-FFF2-40B4-BE49-F238E27FC236}">
                <a16:creationId xmlns:a16="http://schemas.microsoft.com/office/drawing/2014/main" id="{6390A3CD-D46F-E11D-2D22-770A23A042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20" y="2563111"/>
            <a:ext cx="3600000" cy="734601"/>
          </a:xfrm>
          <a:prstGeom prst="rect">
            <a:avLst/>
          </a:prstGeom>
        </p:spPr>
      </p:pic>
      <p:pic>
        <p:nvPicPr>
          <p:cNvPr id="194" name="图片 193">
            <a:extLst>
              <a:ext uri="{FF2B5EF4-FFF2-40B4-BE49-F238E27FC236}">
                <a16:creationId xmlns:a16="http://schemas.microsoft.com/office/drawing/2014/main" id="{5170491D-FA82-295E-8735-F1A2801EF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20" y="3450044"/>
            <a:ext cx="3600000" cy="757653"/>
          </a:xfrm>
          <a:prstGeom prst="rect">
            <a:avLst/>
          </a:prstGeom>
        </p:spPr>
      </p:pic>
      <p:pic>
        <p:nvPicPr>
          <p:cNvPr id="196" name="图片 195">
            <a:extLst>
              <a:ext uri="{FF2B5EF4-FFF2-40B4-BE49-F238E27FC236}">
                <a16:creationId xmlns:a16="http://schemas.microsoft.com/office/drawing/2014/main" id="{3EF826BA-E2EB-E687-6BEA-5C8940D92A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20" y="4299358"/>
            <a:ext cx="3600000" cy="847323"/>
          </a:xfrm>
          <a:prstGeom prst="rect">
            <a:avLst/>
          </a:prstGeom>
        </p:spPr>
      </p:pic>
      <p:sp>
        <p:nvSpPr>
          <p:cNvPr id="197" name="文本框 196">
            <a:extLst>
              <a:ext uri="{FF2B5EF4-FFF2-40B4-BE49-F238E27FC236}">
                <a16:creationId xmlns:a16="http://schemas.microsoft.com/office/drawing/2014/main" id="{073F6E31-C63B-6937-BCCA-345FADECE0A1}"/>
              </a:ext>
            </a:extLst>
          </p:cNvPr>
          <p:cNvSpPr txBox="1"/>
          <p:nvPr/>
        </p:nvSpPr>
        <p:spPr>
          <a:xfrm>
            <a:off x="-58656" y="4510509"/>
            <a:ext cx="126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β-actin  42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58750" y="33655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Figure f</a:t>
            </a:r>
            <a:endParaRPr lang="en-US" altLang="zh-CN"/>
          </a:p>
        </p:txBody>
      </p:sp>
      <p:sp>
        <p:nvSpPr>
          <p:cNvPr id="327" name="文本框 326"/>
          <p:cNvSpPr txBox="1"/>
          <p:nvPr/>
        </p:nvSpPr>
        <p:spPr>
          <a:xfrm rot="5400000" flipH="1">
            <a:off x="2404123" y="5550575"/>
            <a:ext cx="63703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PD-1</a:t>
            </a:r>
          </a:p>
        </p:txBody>
      </p:sp>
      <p:sp>
        <p:nvSpPr>
          <p:cNvPr id="328" name="文本框 327"/>
          <p:cNvSpPr txBox="1"/>
          <p:nvPr>
            <p:custDataLst>
              <p:tags r:id="rId2"/>
            </p:custDataLst>
          </p:nvPr>
        </p:nvSpPr>
        <p:spPr>
          <a:xfrm rot="5400000" flipH="1">
            <a:off x="1734908" y="5685830"/>
            <a:ext cx="90754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Control-1</a:t>
            </a:r>
          </a:p>
        </p:txBody>
      </p:sp>
      <p:sp>
        <p:nvSpPr>
          <p:cNvPr id="331" name="文本框 330"/>
          <p:cNvSpPr txBox="1"/>
          <p:nvPr/>
        </p:nvSpPr>
        <p:spPr>
          <a:xfrm rot="5400000" flipH="1">
            <a:off x="3476109" y="5498590"/>
            <a:ext cx="53306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PD-2</a:t>
            </a:r>
          </a:p>
        </p:txBody>
      </p:sp>
      <p:sp>
        <p:nvSpPr>
          <p:cNvPr id="332" name="文本框 331"/>
          <p:cNvSpPr txBox="1"/>
          <p:nvPr>
            <p:custDataLst>
              <p:tags r:id="rId3"/>
            </p:custDataLst>
          </p:nvPr>
        </p:nvSpPr>
        <p:spPr>
          <a:xfrm rot="5400000" flipH="1">
            <a:off x="2830854" y="5633845"/>
            <a:ext cx="80357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Control-2</a:t>
            </a:r>
          </a:p>
        </p:txBody>
      </p:sp>
      <p:sp>
        <p:nvSpPr>
          <p:cNvPr id="333" name="文本框 332"/>
          <p:cNvSpPr txBox="1"/>
          <p:nvPr/>
        </p:nvSpPr>
        <p:spPr>
          <a:xfrm rot="5400000" flipH="1">
            <a:off x="4568071" y="5494427"/>
            <a:ext cx="52473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PD-3</a:t>
            </a:r>
          </a:p>
        </p:txBody>
      </p:sp>
      <p:sp>
        <p:nvSpPr>
          <p:cNvPr id="334" name="文本框 333"/>
          <p:cNvSpPr txBox="1"/>
          <p:nvPr>
            <p:custDataLst>
              <p:tags r:id="rId4"/>
            </p:custDataLst>
          </p:nvPr>
        </p:nvSpPr>
        <p:spPr>
          <a:xfrm rot="5400000" flipH="1">
            <a:off x="3894605" y="5633845"/>
            <a:ext cx="80357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Control-3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171DF3-14A5-1113-331E-F6FBB1F9C19B}"/>
              </a:ext>
            </a:extLst>
          </p:cNvPr>
          <p:cNvSpPr txBox="1"/>
          <p:nvPr/>
        </p:nvSpPr>
        <p:spPr>
          <a:xfrm>
            <a:off x="-72394" y="1052351"/>
            <a:ext cx="1161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DDX17  80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DF6184-56CE-7457-9243-158BCE28B67A}"/>
              </a:ext>
            </a:extLst>
          </p:cNvPr>
          <p:cNvSpPr txBox="1"/>
          <p:nvPr/>
        </p:nvSpPr>
        <p:spPr>
          <a:xfrm>
            <a:off x="1032022" y="1165890"/>
            <a:ext cx="551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70kd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9AAF48-5BA6-2B61-3009-C1DC07C72FF6}"/>
              </a:ext>
            </a:extLst>
          </p:cNvPr>
          <p:cNvSpPr txBox="1"/>
          <p:nvPr/>
        </p:nvSpPr>
        <p:spPr>
          <a:xfrm>
            <a:off x="959629" y="771464"/>
            <a:ext cx="53784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100kd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038923-8AB5-2D16-11A9-15B9DB183AB5}"/>
              </a:ext>
            </a:extLst>
          </p:cNvPr>
          <p:cNvSpPr txBox="1"/>
          <p:nvPr/>
        </p:nvSpPr>
        <p:spPr>
          <a:xfrm>
            <a:off x="1032022" y="1966224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91E612-4160-280E-BC51-2252FF26880C}"/>
              </a:ext>
            </a:extLst>
          </p:cNvPr>
          <p:cNvSpPr txBox="1"/>
          <p:nvPr/>
        </p:nvSpPr>
        <p:spPr>
          <a:xfrm>
            <a:off x="1037099" y="1616431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7B02A1-AE29-DD05-229F-27BD71949F6A}"/>
              </a:ext>
            </a:extLst>
          </p:cNvPr>
          <p:cNvSpPr txBox="1"/>
          <p:nvPr/>
        </p:nvSpPr>
        <p:spPr>
          <a:xfrm>
            <a:off x="-72394" y="1723549"/>
            <a:ext cx="1194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SMAD5  52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42C698-3FB4-234C-4303-A9F45FEFF633}"/>
              </a:ext>
            </a:extLst>
          </p:cNvPr>
          <p:cNvSpPr txBox="1"/>
          <p:nvPr/>
        </p:nvSpPr>
        <p:spPr>
          <a:xfrm>
            <a:off x="1058654" y="2796852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D0F69A-46AC-9A92-BF7D-C26A48982E41}"/>
              </a:ext>
            </a:extLst>
          </p:cNvPr>
          <p:cNvSpPr txBox="1"/>
          <p:nvPr/>
        </p:nvSpPr>
        <p:spPr>
          <a:xfrm>
            <a:off x="1058654" y="2333792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70kd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1CE1A6-F7F0-ABEE-331C-C32776F232A9}"/>
              </a:ext>
            </a:extLst>
          </p:cNvPr>
          <p:cNvSpPr txBox="1"/>
          <p:nvPr/>
        </p:nvSpPr>
        <p:spPr>
          <a:xfrm>
            <a:off x="-72394" y="2609351"/>
            <a:ext cx="126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MYC  50-60 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 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B140D5-9EDA-E0AF-43EC-4072038CE366}"/>
              </a:ext>
            </a:extLst>
          </p:cNvPr>
          <p:cNvSpPr txBox="1"/>
          <p:nvPr/>
        </p:nvSpPr>
        <p:spPr>
          <a:xfrm>
            <a:off x="1136091" y="3559640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100kd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A81235-FA5E-57F3-234B-3259F5A9A43C}"/>
              </a:ext>
            </a:extLst>
          </p:cNvPr>
          <p:cNvSpPr txBox="1"/>
          <p:nvPr/>
        </p:nvSpPr>
        <p:spPr>
          <a:xfrm>
            <a:off x="1126545" y="3217868"/>
            <a:ext cx="547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180kd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E322F4-BA84-6B49-005A-37D7F7C066D9}"/>
              </a:ext>
            </a:extLst>
          </p:cNvPr>
          <p:cNvSpPr txBox="1"/>
          <p:nvPr/>
        </p:nvSpPr>
        <p:spPr>
          <a:xfrm>
            <a:off x="-72394" y="3405196"/>
            <a:ext cx="126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NFAT5  170 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080D97-6B34-76BC-C870-2987D26BCBA1}"/>
              </a:ext>
            </a:extLst>
          </p:cNvPr>
          <p:cNvSpPr txBox="1"/>
          <p:nvPr/>
        </p:nvSpPr>
        <p:spPr>
          <a:xfrm>
            <a:off x="1144036" y="5128274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673BC94-EA0A-F3C4-3B53-13765DB710BD}"/>
              </a:ext>
            </a:extLst>
          </p:cNvPr>
          <p:cNvSpPr txBox="1"/>
          <p:nvPr/>
        </p:nvSpPr>
        <p:spPr>
          <a:xfrm>
            <a:off x="1149113" y="4738376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97CA0E5-201D-388D-37BC-4566945B462E}"/>
              </a:ext>
            </a:extLst>
          </p:cNvPr>
          <p:cNvSpPr txBox="1"/>
          <p:nvPr/>
        </p:nvSpPr>
        <p:spPr>
          <a:xfrm>
            <a:off x="-72394" y="4907393"/>
            <a:ext cx="126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β-actin  42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2CB7666-B29D-87E3-0513-714D18470D61}"/>
              </a:ext>
            </a:extLst>
          </p:cNvPr>
          <p:cNvSpPr txBox="1"/>
          <p:nvPr/>
        </p:nvSpPr>
        <p:spPr>
          <a:xfrm rot="5400000" flipH="1">
            <a:off x="6985162" y="5494180"/>
            <a:ext cx="63703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PD-4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DB5854E-DF8E-0874-6D1E-A706E3A7D5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5400000" flipH="1">
            <a:off x="6346310" y="5629435"/>
            <a:ext cx="90754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Control-4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42C6B88-1509-DAA0-B6AF-0137465BD037}"/>
              </a:ext>
            </a:extLst>
          </p:cNvPr>
          <p:cNvSpPr txBox="1"/>
          <p:nvPr/>
        </p:nvSpPr>
        <p:spPr>
          <a:xfrm rot="5400000" flipH="1">
            <a:off x="8091205" y="5442195"/>
            <a:ext cx="53306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PD-5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BD15E2E-3E5B-AD22-C99F-56E197A3B86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5400000" flipH="1">
            <a:off x="7421991" y="5577450"/>
            <a:ext cx="80357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Control-5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D11909D-B178-1964-2CB6-B3A8E5B84AC2}"/>
              </a:ext>
            </a:extLst>
          </p:cNvPr>
          <p:cNvSpPr txBox="1"/>
          <p:nvPr/>
        </p:nvSpPr>
        <p:spPr>
          <a:xfrm rot="5400000" flipH="1">
            <a:off x="9134227" y="5438032"/>
            <a:ext cx="52473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PD-6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2548343-9676-0997-224B-CA7DB16663B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5400000" flipH="1">
            <a:off x="8460850" y="5577450"/>
            <a:ext cx="80357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9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>
                <a:sym typeface="+mn-ea"/>
              </a:rPr>
              <a:t>Control-6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00EE2573-6F33-5A37-740E-B73EB1E697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786300"/>
            <a:ext cx="3600000" cy="661965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BCC1AB49-2994-BE75-629E-23952D514D60}"/>
              </a:ext>
            </a:extLst>
          </p:cNvPr>
          <p:cNvSpPr txBox="1"/>
          <p:nvPr/>
        </p:nvSpPr>
        <p:spPr>
          <a:xfrm>
            <a:off x="2722639" y="217805"/>
            <a:ext cx="87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Repeat 1</a:t>
            </a:r>
            <a:endParaRPr lang="en-US" altLang="zh-CN" sz="12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D7482A7-2B41-1348-1535-3ADD01B798C7}"/>
              </a:ext>
            </a:extLst>
          </p:cNvPr>
          <p:cNvSpPr txBox="1"/>
          <p:nvPr/>
        </p:nvSpPr>
        <p:spPr>
          <a:xfrm>
            <a:off x="7607977" y="217805"/>
            <a:ext cx="87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Repeat 2</a:t>
            </a:r>
            <a:endParaRPr lang="en-US" altLang="zh-CN" sz="1200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C37177E4-E0EF-047E-4088-C8B20923A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1529674"/>
            <a:ext cx="3600000" cy="69937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9280D92-6C7F-EAED-60CE-7092394FE2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0" y="2365877"/>
            <a:ext cx="3600000" cy="66191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AAFB4279-53D1-C0FA-EC93-DD03AB03A383}"/>
              </a:ext>
            </a:extLst>
          </p:cNvPr>
          <p:cNvSpPr txBox="1"/>
          <p:nvPr/>
        </p:nvSpPr>
        <p:spPr>
          <a:xfrm>
            <a:off x="1058654" y="2556148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55kd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0A2A3C02-31DC-33CE-67DD-3B4A61B45D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2" y="3088450"/>
            <a:ext cx="3600000" cy="694001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DF36B3F0-750A-5F42-1DC7-3EFFCC1DDDB4}"/>
              </a:ext>
            </a:extLst>
          </p:cNvPr>
          <p:cNvSpPr txBox="1"/>
          <p:nvPr/>
        </p:nvSpPr>
        <p:spPr>
          <a:xfrm>
            <a:off x="1136091" y="3370843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130kd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73F3138-FD5D-70A6-F165-DEF3D5D48ED3}"/>
              </a:ext>
            </a:extLst>
          </p:cNvPr>
          <p:cNvSpPr txBox="1"/>
          <p:nvPr/>
        </p:nvSpPr>
        <p:spPr>
          <a:xfrm>
            <a:off x="1136091" y="4280190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1DD764D-A988-5C1B-3A61-98C0776945A9}"/>
              </a:ext>
            </a:extLst>
          </p:cNvPr>
          <p:cNvSpPr txBox="1"/>
          <p:nvPr/>
        </p:nvSpPr>
        <p:spPr>
          <a:xfrm>
            <a:off x="1141168" y="3890292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26BEF58-1342-85B7-CD8D-F1AF6E881A01}"/>
              </a:ext>
            </a:extLst>
          </p:cNvPr>
          <p:cNvSpPr txBox="1"/>
          <p:nvPr/>
        </p:nvSpPr>
        <p:spPr>
          <a:xfrm>
            <a:off x="-72394" y="4059309"/>
            <a:ext cx="126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1100" b="1" dirty="0">
                <a:solidFill>
                  <a:schemeClr val="tx1"/>
                </a:solidFill>
                <a:sym typeface="+mn-ea"/>
              </a:rPr>
              <a:t>CREBBP  51 </a:t>
            </a:r>
            <a:r>
              <a:rPr lang="en-US" altLang="zh-CN" sz="1100" b="1" dirty="0" err="1">
                <a:solidFill>
                  <a:schemeClr val="tx1"/>
                </a:solidFill>
                <a:sym typeface="+mn-ea"/>
              </a:rPr>
              <a:t>kDa</a:t>
            </a:r>
            <a:endParaRPr lang="zh-CN" altLang="en-US" sz="1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A7D3BDE7-7CE3-75CB-BABC-5BF1E7555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2" y="3923241"/>
            <a:ext cx="3600000" cy="600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DFBEA2-FE29-1D9B-A982-00072A7509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12" y="4752813"/>
            <a:ext cx="3600000" cy="598489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BF2F6D3C-4FA7-80DA-5E36-21FDE656F1B5}"/>
              </a:ext>
            </a:extLst>
          </p:cNvPr>
          <p:cNvSpPr txBox="1"/>
          <p:nvPr/>
        </p:nvSpPr>
        <p:spPr>
          <a:xfrm>
            <a:off x="5649601" y="1207925"/>
            <a:ext cx="551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70kd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4155509-9687-935A-9FB8-2AE2E349B5D1}"/>
              </a:ext>
            </a:extLst>
          </p:cNvPr>
          <p:cNvSpPr txBox="1"/>
          <p:nvPr/>
        </p:nvSpPr>
        <p:spPr>
          <a:xfrm>
            <a:off x="5577208" y="813499"/>
            <a:ext cx="53784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100kd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6F8A244-856B-FB2C-AE3E-AEC665C135D7}"/>
              </a:ext>
            </a:extLst>
          </p:cNvPr>
          <p:cNvSpPr txBox="1"/>
          <p:nvPr/>
        </p:nvSpPr>
        <p:spPr>
          <a:xfrm>
            <a:off x="5649601" y="1928049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607AFF2-D522-3A51-7A5D-58384961F8C8}"/>
              </a:ext>
            </a:extLst>
          </p:cNvPr>
          <p:cNvSpPr txBox="1"/>
          <p:nvPr/>
        </p:nvSpPr>
        <p:spPr>
          <a:xfrm>
            <a:off x="5654678" y="1578256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4AD310A-B9E7-4627-B42E-B20E3BC33BBA}"/>
              </a:ext>
            </a:extLst>
          </p:cNvPr>
          <p:cNvSpPr txBox="1"/>
          <p:nvPr/>
        </p:nvSpPr>
        <p:spPr>
          <a:xfrm>
            <a:off x="5676233" y="2758677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12A51ED-63F7-F7A1-24D0-F8885BD9C133}"/>
              </a:ext>
            </a:extLst>
          </p:cNvPr>
          <p:cNvSpPr txBox="1"/>
          <p:nvPr/>
        </p:nvSpPr>
        <p:spPr>
          <a:xfrm>
            <a:off x="5676233" y="2295617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70kd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4BD3DB9-614A-13C9-02C3-9EE1477B034F}"/>
              </a:ext>
            </a:extLst>
          </p:cNvPr>
          <p:cNvSpPr txBox="1"/>
          <p:nvPr/>
        </p:nvSpPr>
        <p:spPr>
          <a:xfrm>
            <a:off x="5617313" y="3497402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100kd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4413DFF-BF7B-D3BA-096E-26CA1BD87F91}"/>
              </a:ext>
            </a:extLst>
          </p:cNvPr>
          <p:cNvSpPr txBox="1"/>
          <p:nvPr/>
        </p:nvSpPr>
        <p:spPr>
          <a:xfrm>
            <a:off x="5607767" y="3155630"/>
            <a:ext cx="547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180kd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4786A28-3868-AEEB-93A9-41083DA31117}"/>
              </a:ext>
            </a:extLst>
          </p:cNvPr>
          <p:cNvSpPr txBox="1"/>
          <p:nvPr/>
        </p:nvSpPr>
        <p:spPr>
          <a:xfrm>
            <a:off x="5681405" y="5033952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D627956-C810-FF84-2D53-F80E71D1C7D0}"/>
              </a:ext>
            </a:extLst>
          </p:cNvPr>
          <p:cNvSpPr txBox="1"/>
          <p:nvPr/>
        </p:nvSpPr>
        <p:spPr>
          <a:xfrm>
            <a:off x="5686482" y="4644054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4D84DCC-B85A-3989-BEF6-900D5C44FD21}"/>
              </a:ext>
            </a:extLst>
          </p:cNvPr>
          <p:cNvSpPr txBox="1"/>
          <p:nvPr/>
        </p:nvSpPr>
        <p:spPr>
          <a:xfrm>
            <a:off x="5676233" y="2517973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55kd</a:t>
            </a:r>
          </a:p>
        </p:txBody>
      </p:sp>
      <p:sp>
        <p:nvSpPr>
          <p:cNvPr id="320" name="文本框 319">
            <a:extLst>
              <a:ext uri="{FF2B5EF4-FFF2-40B4-BE49-F238E27FC236}">
                <a16:creationId xmlns:a16="http://schemas.microsoft.com/office/drawing/2014/main" id="{9678FCC8-FF6D-5D8E-BEDE-56CCD5667A01}"/>
              </a:ext>
            </a:extLst>
          </p:cNvPr>
          <p:cNvSpPr txBox="1"/>
          <p:nvPr/>
        </p:nvSpPr>
        <p:spPr>
          <a:xfrm>
            <a:off x="5617313" y="3308605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130kd</a:t>
            </a:r>
          </a:p>
        </p:txBody>
      </p:sp>
      <p:sp>
        <p:nvSpPr>
          <p:cNvPr id="321" name="文本框 320">
            <a:extLst>
              <a:ext uri="{FF2B5EF4-FFF2-40B4-BE49-F238E27FC236}">
                <a16:creationId xmlns:a16="http://schemas.microsoft.com/office/drawing/2014/main" id="{B73FB1A1-7799-728E-43BD-E76BC6EE83DC}"/>
              </a:ext>
            </a:extLst>
          </p:cNvPr>
          <p:cNvSpPr txBox="1"/>
          <p:nvPr/>
        </p:nvSpPr>
        <p:spPr>
          <a:xfrm>
            <a:off x="5729607" y="4185868"/>
            <a:ext cx="53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/>
              <a:t>40kd</a:t>
            </a:r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7BE27E42-FA6B-1D89-8E8C-9FDB0E24253C}"/>
              </a:ext>
            </a:extLst>
          </p:cNvPr>
          <p:cNvSpPr txBox="1"/>
          <p:nvPr/>
        </p:nvSpPr>
        <p:spPr>
          <a:xfrm>
            <a:off x="5734684" y="3795970"/>
            <a:ext cx="46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en-US" altLang="zh-CN" sz="900" b="0" dirty="0">
                <a:sym typeface="+mn-ea"/>
              </a:rPr>
              <a:t>55kd</a:t>
            </a:r>
          </a:p>
        </p:txBody>
      </p:sp>
      <p:pic>
        <p:nvPicPr>
          <p:cNvPr id="324" name="图片 323">
            <a:extLst>
              <a:ext uri="{FF2B5EF4-FFF2-40B4-BE49-F238E27FC236}">
                <a16:creationId xmlns:a16="http://schemas.microsoft.com/office/drawing/2014/main" id="{F4F675AB-0945-9B37-6B14-680571B870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8" y="840047"/>
            <a:ext cx="3600000" cy="533668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C46033DF-5CF0-2CEA-A79F-52C7895E7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8" y="1549408"/>
            <a:ext cx="3600000" cy="587144"/>
          </a:xfrm>
          <a:prstGeom prst="rect">
            <a:avLst/>
          </a:prstGeom>
        </p:spPr>
      </p:pic>
      <p:pic>
        <p:nvPicPr>
          <p:cNvPr id="330" name="图片 329">
            <a:extLst>
              <a:ext uri="{FF2B5EF4-FFF2-40B4-BE49-F238E27FC236}">
                <a16:creationId xmlns:a16="http://schemas.microsoft.com/office/drawing/2014/main" id="{DEAFE77F-3FA4-A2F1-E966-4E3923BF8C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8" y="2285667"/>
            <a:ext cx="3600000" cy="68741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E0D0C32B-1539-B2B4-5C38-AF6742106C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8" y="3064972"/>
            <a:ext cx="3600000" cy="634060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5CD2E18D-F3FA-F7B7-0048-ABA20D53E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8" y="3810881"/>
            <a:ext cx="3600000" cy="695050"/>
          </a:xfrm>
          <a:prstGeom prst="rect">
            <a:avLst/>
          </a:prstGeom>
        </p:spPr>
      </p:pic>
      <p:pic>
        <p:nvPicPr>
          <p:cNvPr id="340" name="图片 339">
            <a:extLst>
              <a:ext uri="{FF2B5EF4-FFF2-40B4-BE49-F238E27FC236}">
                <a16:creationId xmlns:a16="http://schemas.microsoft.com/office/drawing/2014/main" id="{0919F530-2E3C-AC07-3E08-337FBD4F94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8" y="4627377"/>
            <a:ext cx="3600000" cy="6694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45211668865514,&quot;left&quot;:21.6,&quot;top&quot;:32.3,&quot;width&quot;:674.3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45211668865514,&quot;left&quot;:21.6,&quot;top&quot;:32.3,&quot;width&quot;:674.3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45211668865514,&quot;left&quot;:21.6,&quot;top&quot;:32.3,&quot;width&quot;:674.3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45211668865514,&quot;left&quot;:21.6,&quot;top&quot;:32.3,&quot;width&quot;:674.3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45211668865514,&quot;left&quot;:21.6,&quot;top&quot;:32.3,&quot;width&quot;:674.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09.45211668865514,&quot;left&quot;:21.6,&quot;top&quot;:32.3,&quot;width&quot;:674.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117</Words>
  <Application>Microsoft Office PowerPoint</Application>
  <PresentationFormat>宽屏</PresentationFormat>
  <Paragraphs>89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Wingdings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艾 艾</cp:lastModifiedBy>
  <cp:revision>254</cp:revision>
  <dcterms:created xsi:type="dcterms:W3CDTF">2019-06-19T02:08:00Z</dcterms:created>
  <dcterms:modified xsi:type="dcterms:W3CDTF">2025-04-29T04:16:30Z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3A8704C94A5D4FAC8CC9F6204CF51019_11</vt:lpwstr>
  </property>
</Properties>
</file>