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95" d="100"/>
          <a:sy n="95" d="100"/>
        </p:scale>
        <p:origin x="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0F976-DD7D-4606-B054-41021C7B7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D4CEFA-E102-4104-AB80-05ED2DB13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5EFCF-8A2B-473A-811F-1B29ECEE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A36C8-0D32-4F22-8C32-4C9D82249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E274C-4970-4702-BFB0-96E22336E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2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0A17-C4E5-40B5-86E3-C39980693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3373-AFB3-4221-B864-19C478348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3E88-DDA4-47D2-8383-16A4358D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58930-63A1-4A7B-A8DB-5F486B1D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5A02C-9796-4B8F-B6D5-BE30C31E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3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16A5B-97A1-4E16-8AD1-A1C29C747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10FF6-530E-4CF4-A939-B77E65C71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05FBA-427B-49B1-B47D-4F0FC249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45254-31F4-4CC4-8DBE-320B31A4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06120-7B1F-4F65-A237-8BB32A14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CBF2-4B20-4D23-8775-68B325F4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1A171-3421-4488-81EA-CCCC0E460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A26AD-BFDF-45F8-AB23-143D6DD71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4BE86-C247-4563-B74E-41AB34B5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C5A9-DFD8-43A6-9308-EA790642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87438-AF07-4D3F-ADD1-A205C052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8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904E-D896-47C2-90DE-32BC8B299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B1175-5B22-4EA6-87D6-EC47E2CEC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9428A6-DB3A-4F70-B02F-E2283DB48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DA4C77-3318-4534-94A4-958DF1689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B62B4E-66F5-4CDC-8473-BDC19FF773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201142-1ED2-4757-84A6-18B1FDBCD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6B05F-4258-418D-8958-B01B5CAD2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0ADC9-FBDC-468A-B7EE-205AB165F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6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0350-1BAC-4E5D-8339-67D921AE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0197A-8472-4C4A-91FC-A07A768E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91E76-4E72-47CD-98A9-21640E85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CFB7AE-63A5-4705-9B6D-8E2B7F58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8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B70BF-C9E4-4067-873F-D08E4579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55438D-DDF1-402E-9DE3-4B16414ED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AE3D-B5C8-49E8-874E-79B75C23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1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ACAE-CFDB-4148-8518-AF9BA3365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FC645-E74D-4B1F-A20D-EBF9673C0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A2F8B-6620-40E9-A566-760642FF9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7289F-F6B4-4564-B9D6-BE065BB6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A0BFA-4C45-4234-AE99-9D6FCD940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A66DD-5258-4968-8E50-97D47661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9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FA2A5-EF7C-47F1-B83A-76D70B193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7BE91-6129-46AB-8356-7A5B5B0E7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76CAE-DD99-45FF-86B1-BBE4F1A62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8912F-7593-43BF-9AC8-F38DDC95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520B5-CF34-4858-81A4-C67650E7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4F83B-7860-4B56-A19E-87CE690D7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7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E282-3B49-455B-AE2E-B6D8C961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96345-4413-44CE-885B-1E1E01BF5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6C26D-C1CA-47AD-BF2B-38E27C98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05E53-475F-4021-9E35-F421A35C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98D50-3C69-4548-A2F7-BC8B1F26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3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7B2767-22C8-4B7E-93EF-A4E2A6851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32C3E-B150-4E80-B746-9F6119799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C5911-1310-4E3F-9DCE-249D4DDE4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0546E-AF1E-4E8E-A901-ACF43E19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7C43B-886D-402D-B1B2-28F5F84F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9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1EAC9-485D-4F0C-865F-27826977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09F9-9A0B-48B4-A5ED-4466AF57B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9FD52-8784-47D3-AC25-952B2C8094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ED709-D83C-4135-BCE8-093456992726}" type="datetimeFigureOut">
              <a:rPr lang="en-US" smtClean="0"/>
              <a:t>7/14/21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EC584-4837-4E15-82D0-752FE13EF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25617-F9B6-44DF-9A9D-F0CC06376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72422-D0C3-410A-A0A5-6DF2DB51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3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4">
            <a:extLst>
              <a:ext uri="{FF2B5EF4-FFF2-40B4-BE49-F238E27FC236}">
                <a16:creationId xmlns:a16="http://schemas.microsoft.com/office/drawing/2014/main" id="{200CE946-1FC0-CA40-96D7-B6721B4F5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76" y="1401258"/>
            <a:ext cx="4236448" cy="4790174"/>
          </a:xfrm>
          <a:prstGeom prst="rect">
            <a:avLst/>
          </a:prstGeom>
        </p:spPr>
      </p:pic>
      <p:sp>
        <p:nvSpPr>
          <p:cNvPr id="5" name="กล่องข้อความ 2">
            <a:extLst>
              <a:ext uri="{FF2B5EF4-FFF2-40B4-BE49-F238E27FC236}">
                <a16:creationId xmlns:a16="http://schemas.microsoft.com/office/drawing/2014/main" id="{3458BD33-7193-DC4C-A3E3-D065B416007B}"/>
              </a:ext>
            </a:extLst>
          </p:cNvPr>
          <p:cNvSpPr txBox="1"/>
          <p:nvPr/>
        </p:nvSpPr>
        <p:spPr>
          <a:xfrm rot="19070980">
            <a:off x="5473839" y="799883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gRNA A</a:t>
            </a:r>
            <a:endParaRPr lang="th-TH" dirty="0"/>
          </a:p>
        </p:txBody>
      </p:sp>
      <p:sp>
        <p:nvSpPr>
          <p:cNvPr id="6" name="กล่องข้อความ 3">
            <a:extLst>
              <a:ext uri="{FF2B5EF4-FFF2-40B4-BE49-F238E27FC236}">
                <a16:creationId xmlns:a16="http://schemas.microsoft.com/office/drawing/2014/main" id="{2FB11C40-7724-8749-9D3E-7BF7A4927A0C}"/>
              </a:ext>
            </a:extLst>
          </p:cNvPr>
          <p:cNvSpPr txBox="1"/>
          <p:nvPr/>
        </p:nvSpPr>
        <p:spPr>
          <a:xfrm rot="18870656">
            <a:off x="6013577" y="79988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gRNA B</a:t>
            </a:r>
            <a:endParaRPr lang="th-TH" dirty="0"/>
          </a:p>
        </p:txBody>
      </p:sp>
      <p:sp>
        <p:nvSpPr>
          <p:cNvPr id="7" name="กล่องข้อความ 3">
            <a:extLst>
              <a:ext uri="{FF2B5EF4-FFF2-40B4-BE49-F238E27FC236}">
                <a16:creationId xmlns:a16="http://schemas.microsoft.com/office/drawing/2014/main" id="{52BD00DD-9A61-C24C-BDFD-5FB953AE507B}"/>
              </a:ext>
            </a:extLst>
          </p:cNvPr>
          <p:cNvSpPr txBox="1"/>
          <p:nvPr/>
        </p:nvSpPr>
        <p:spPr>
          <a:xfrm rot="18870656">
            <a:off x="6573858" y="804752"/>
            <a:ext cx="865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contr</a:t>
            </a:r>
            <a:r>
              <a:rPr lang="en-US" dirty="0"/>
              <a:t> A</a:t>
            </a:r>
            <a:endParaRPr lang="th-TH" dirty="0"/>
          </a:p>
        </p:txBody>
      </p:sp>
      <p:sp>
        <p:nvSpPr>
          <p:cNvPr id="8" name="กล่องข้อความ 3">
            <a:extLst>
              <a:ext uri="{FF2B5EF4-FFF2-40B4-BE49-F238E27FC236}">
                <a16:creationId xmlns:a16="http://schemas.microsoft.com/office/drawing/2014/main" id="{8D421CF8-2B52-6A4E-BC4F-D0D68CBC57BD}"/>
              </a:ext>
            </a:extLst>
          </p:cNvPr>
          <p:cNvSpPr txBox="1"/>
          <p:nvPr/>
        </p:nvSpPr>
        <p:spPr>
          <a:xfrm rot="18870656">
            <a:off x="7100662" y="778671"/>
            <a:ext cx="857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contr</a:t>
            </a:r>
            <a:r>
              <a:rPr lang="en-US" dirty="0"/>
              <a:t> B</a:t>
            </a:r>
            <a:endParaRPr lang="th-T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FD9BCA-A777-5047-B4C9-90B9105A876D}"/>
              </a:ext>
            </a:extLst>
          </p:cNvPr>
          <p:cNvSpPr txBox="1"/>
          <p:nvPr/>
        </p:nvSpPr>
        <p:spPr>
          <a:xfrm>
            <a:off x="497540" y="528273"/>
            <a:ext cx="3275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H" sz="3600" dirty="0"/>
              <a:t>Fig. 1B</a:t>
            </a:r>
          </a:p>
        </p:txBody>
      </p:sp>
    </p:spTree>
    <p:extLst>
      <p:ext uri="{BB962C8B-B14F-4D97-AF65-F5344CB8AC3E}">
        <p14:creationId xmlns:p14="http://schemas.microsoft.com/office/powerpoint/2010/main" val="269440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6C83CD-06D4-3E4D-8772-7F86D739C99A}"/>
              </a:ext>
            </a:extLst>
          </p:cNvPr>
          <p:cNvGrpSpPr/>
          <p:nvPr/>
        </p:nvGrpSpPr>
        <p:grpSpPr>
          <a:xfrm>
            <a:off x="4774291" y="1131259"/>
            <a:ext cx="3674945" cy="3646804"/>
            <a:chOff x="2421055" y="871361"/>
            <a:chExt cx="3674945" cy="364680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9DCF0F-E1F9-7645-A729-1BB2A81A92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0" t="10038" r="16922" b="39938"/>
            <a:stretch/>
          </p:blipFill>
          <p:spPr>
            <a:xfrm rot="16200000">
              <a:off x="2206922" y="1371701"/>
              <a:ext cx="3360597" cy="293233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BEC7D0-7C64-8F4F-AC35-9EE643D6C738}"/>
                </a:ext>
              </a:extLst>
            </p:cNvPr>
            <p:cNvSpPr txBox="1"/>
            <p:nvPr/>
          </p:nvSpPr>
          <p:spPr>
            <a:xfrm>
              <a:off x="2637183" y="871361"/>
              <a:ext cx="34588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     PA    PU    PD    PV   N 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DCCAF6C-C199-294C-9202-60F36F9C7A1F}"/>
              </a:ext>
            </a:extLst>
          </p:cNvPr>
          <p:cNvSpPr txBox="1"/>
          <p:nvPr/>
        </p:nvSpPr>
        <p:spPr>
          <a:xfrm>
            <a:off x="497540" y="528273"/>
            <a:ext cx="3275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H" sz="3600" dirty="0"/>
              <a:t>Fig. 2A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967DF5-CD69-724C-A38C-FC455BB3B90A}"/>
              </a:ext>
            </a:extLst>
          </p:cNvPr>
          <p:cNvSpPr/>
          <p:nvPr/>
        </p:nvSpPr>
        <p:spPr>
          <a:xfrm>
            <a:off x="4650719" y="5064271"/>
            <a:ext cx="3475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 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amarus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urinaria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PD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debilis 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PV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virgatus</a:t>
            </a:r>
            <a:endParaRPr lang="en-TH" i="1" dirty="0"/>
          </a:p>
        </p:txBody>
      </p:sp>
    </p:spTree>
    <p:extLst>
      <p:ext uri="{BB962C8B-B14F-4D97-AF65-F5344CB8AC3E}">
        <p14:creationId xmlns:p14="http://schemas.microsoft.com/office/powerpoint/2010/main" val="104737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BFB4254-7141-0F4B-B0F7-39D1CAD63997}"/>
              </a:ext>
            </a:extLst>
          </p:cNvPr>
          <p:cNvGrpSpPr/>
          <p:nvPr/>
        </p:nvGrpSpPr>
        <p:grpSpPr>
          <a:xfrm>
            <a:off x="2135451" y="1411892"/>
            <a:ext cx="8445733" cy="4917835"/>
            <a:chOff x="658173" y="1555174"/>
            <a:chExt cx="8445733" cy="4917835"/>
          </a:xfrm>
        </p:grpSpPr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7E6DF8A-464E-9244-8DCF-C7E6760F7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82" t="5346" r="17788" b="4107"/>
            <a:stretch/>
          </p:blipFill>
          <p:spPr>
            <a:xfrm rot="16200000">
              <a:off x="2578415" y="-52482"/>
              <a:ext cx="4605249" cy="844573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035402B-F000-6244-9FD2-002D8007E7FF}"/>
                    </a:ext>
                  </a:extLst>
                </p:cNvPr>
                <p:cNvSpPr/>
                <p:nvPr/>
              </p:nvSpPr>
              <p:spPr>
                <a:xfrm>
                  <a:off x="879740" y="1555174"/>
                  <a:ext cx="5180905" cy="35330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  </m:t>
                          </m:r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   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0</m:t>
                          </m:r>
                        </m:sup>
                      </m:sSup>
                    </m:oMath>
                  </a14:m>
                  <a:r>
                    <a:rPr lang="en-US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lang="en-US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−4</m:t>
                          </m:r>
                        </m:sup>
                      </m:sSup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−6</m:t>
                          </m:r>
                        </m:sup>
                      </m:sSup>
                    </m:oMath>
                  </a14:m>
                  <a:r>
                    <a:rPr lang="en-US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−7</m:t>
                          </m:r>
                        </m:sup>
                      </m:sSup>
                    </m:oMath>
                  </a14:m>
                  <a:r>
                    <a:rPr lang="en-US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1400" b="1" i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1400" b="1" i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−8</m:t>
                          </m:r>
                        </m:sup>
                      </m:sSup>
                    </m:oMath>
                  </a14:m>
                  <a:r>
                    <a:rPr lang="en-US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N  </a:t>
                  </a:r>
                  <a:endParaRPr lang="en-US" sz="1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035402B-F000-6244-9FD2-002D8007E7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740" y="1555174"/>
                  <a:ext cx="5180905" cy="353302"/>
                </a:xfrm>
                <a:prstGeom prst="rect">
                  <a:avLst/>
                </a:prstGeom>
                <a:blipFill>
                  <a:blip r:embed="rId3"/>
                  <a:stretch>
                    <a:fillRect r="-244" b="-13793"/>
                  </a:stretch>
                </a:blipFill>
              </p:spPr>
              <p:txBody>
                <a:bodyPr/>
                <a:lstStyle/>
                <a:p>
                  <a:r>
                    <a:rPr lang="en-TH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B1496FE-2204-4944-946C-21DCB6D63321}"/>
              </a:ext>
            </a:extLst>
          </p:cNvPr>
          <p:cNvSpPr txBox="1"/>
          <p:nvPr/>
        </p:nvSpPr>
        <p:spPr>
          <a:xfrm>
            <a:off x="497540" y="528273"/>
            <a:ext cx="3275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H" sz="3600" dirty="0"/>
              <a:t>Fig. 2B and 2D</a:t>
            </a:r>
          </a:p>
        </p:txBody>
      </p:sp>
    </p:spTree>
    <p:extLst>
      <p:ext uri="{BB962C8B-B14F-4D97-AF65-F5344CB8AC3E}">
        <p14:creationId xmlns:p14="http://schemas.microsoft.com/office/powerpoint/2010/main" val="151977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4D8C823-DE8D-954F-9164-CD28B84742FD}"/>
              </a:ext>
            </a:extLst>
          </p:cNvPr>
          <p:cNvGrpSpPr/>
          <p:nvPr/>
        </p:nvGrpSpPr>
        <p:grpSpPr>
          <a:xfrm>
            <a:off x="2526841" y="1255209"/>
            <a:ext cx="6766559" cy="4275628"/>
            <a:chOff x="-62238" y="1319274"/>
            <a:chExt cx="6766559" cy="427562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F7041C-2ABE-254E-A3B1-411E831978D0}"/>
                </a:ext>
              </a:extLst>
            </p:cNvPr>
            <p:cNvGrpSpPr/>
            <p:nvPr/>
          </p:nvGrpSpPr>
          <p:grpSpPr>
            <a:xfrm>
              <a:off x="-62238" y="1468747"/>
              <a:ext cx="6766559" cy="4126155"/>
              <a:chOff x="-62238" y="1468747"/>
              <a:chExt cx="6766559" cy="412615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2F9C21E-8086-7348-913B-D8B7AEBECD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92" t="1612" r="6064" b="511"/>
              <a:stretch/>
            </p:blipFill>
            <p:spPr>
              <a:xfrm rot="16200000">
                <a:off x="1450748" y="341328"/>
                <a:ext cx="3740588" cy="6766559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633E3CB-14DE-994A-8C59-9D154313AF5F}"/>
                  </a:ext>
                </a:extLst>
              </p:cNvPr>
              <p:cNvGrpSpPr/>
              <p:nvPr/>
            </p:nvGrpSpPr>
            <p:grpSpPr>
              <a:xfrm>
                <a:off x="352585" y="1468747"/>
                <a:ext cx="3562108" cy="390745"/>
                <a:chOff x="530171" y="1070327"/>
                <a:chExt cx="3562108" cy="39074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C56F40F-2DF6-1B48-BB08-4505488C96D4}"/>
                    </a:ext>
                  </a:extLst>
                </p:cNvPr>
                <p:cNvSpPr txBox="1"/>
                <p:nvPr/>
              </p:nvSpPr>
              <p:spPr>
                <a:xfrm rot="19891195">
                  <a:off x="530171" y="1153295"/>
                  <a:ext cx="33530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M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FD89758-9DD0-E545-B8E4-B0F4845E0C44}"/>
                    </a:ext>
                  </a:extLst>
                </p:cNvPr>
                <p:cNvSpPr txBox="1"/>
                <p:nvPr/>
              </p:nvSpPr>
              <p:spPr>
                <a:xfrm rot="19891195">
                  <a:off x="833049" y="1077071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100:0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E7F3D15-37AF-0040-8063-F8258227C894}"/>
                    </a:ext>
                  </a:extLst>
                </p:cNvPr>
                <p:cNvSpPr txBox="1"/>
                <p:nvPr/>
              </p:nvSpPr>
              <p:spPr>
                <a:xfrm rot="19891195">
                  <a:off x="1236025" y="1075113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50:50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C395318-2485-2145-8A47-F934058306FD}"/>
                    </a:ext>
                  </a:extLst>
                </p:cNvPr>
                <p:cNvSpPr txBox="1"/>
                <p:nvPr/>
              </p:nvSpPr>
              <p:spPr>
                <a:xfrm rot="19891195">
                  <a:off x="1639002" y="1075113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25:75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97F9251-AE3B-EA4C-A1EA-EC50CE7D467E}"/>
                    </a:ext>
                  </a:extLst>
                </p:cNvPr>
                <p:cNvSpPr txBox="1"/>
                <p:nvPr/>
              </p:nvSpPr>
              <p:spPr>
                <a:xfrm rot="19891195">
                  <a:off x="1998053" y="1075112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10:90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65FB018-3FA5-E143-AE1F-FC2EBDEF1B98}"/>
                    </a:ext>
                  </a:extLst>
                </p:cNvPr>
                <p:cNvSpPr txBox="1"/>
                <p:nvPr/>
              </p:nvSpPr>
              <p:spPr>
                <a:xfrm rot="19891195">
                  <a:off x="2370186" y="1070327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5:95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3422E44-FD71-2444-8412-575E1664D0AB}"/>
                    </a:ext>
                  </a:extLst>
                </p:cNvPr>
                <p:cNvSpPr txBox="1"/>
                <p:nvPr/>
              </p:nvSpPr>
              <p:spPr>
                <a:xfrm rot="19891195">
                  <a:off x="2718355" y="1070327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2:98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954B0FE-B2A6-BD4D-B0B6-A18D42AB9DE8}"/>
                    </a:ext>
                  </a:extLst>
                </p:cNvPr>
                <p:cNvSpPr txBox="1"/>
                <p:nvPr/>
              </p:nvSpPr>
              <p:spPr>
                <a:xfrm rot="19891195">
                  <a:off x="3059757" y="1070328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0:100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D759086-EBD5-4749-AA88-49A46B248876}"/>
                    </a:ext>
                  </a:extLst>
                </p:cNvPr>
                <p:cNvSpPr txBox="1"/>
                <p:nvPr/>
              </p:nvSpPr>
              <p:spPr>
                <a:xfrm rot="19891195">
                  <a:off x="3437277" y="1070328"/>
                  <a:ext cx="65500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/>
                    <a:t>N</a:t>
                  </a: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E50AA7-C118-234C-89C3-8137BB39854A}"/>
                </a:ext>
              </a:extLst>
            </p:cNvPr>
            <p:cNvSpPr txBox="1"/>
            <p:nvPr/>
          </p:nvSpPr>
          <p:spPr>
            <a:xfrm>
              <a:off x="2946624" y="1319274"/>
              <a:ext cx="2680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amount ratio </a:t>
              </a:r>
            </a:p>
            <a:p>
              <a:pPr algn="ctr"/>
              <a:r>
                <a:rPr lang="en-US" sz="1600" b="1" dirty="0"/>
                <a:t>PA : PU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089E49-7D41-5B40-8656-DBE33D1F9385}"/>
                </a:ext>
              </a:extLst>
            </p:cNvPr>
            <p:cNvSpPr txBox="1"/>
            <p:nvPr/>
          </p:nvSpPr>
          <p:spPr>
            <a:xfrm>
              <a:off x="1327863" y="4629789"/>
              <a:ext cx="1881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37 ᵒC 20 mins.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522555B-CA6D-6740-83D9-33E581EC0633}"/>
              </a:ext>
            </a:extLst>
          </p:cNvPr>
          <p:cNvSpPr txBox="1"/>
          <p:nvPr/>
        </p:nvSpPr>
        <p:spPr>
          <a:xfrm>
            <a:off x="497540" y="528273"/>
            <a:ext cx="3275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H" sz="3600" dirty="0"/>
              <a:t>Fig. 3A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F49C63-8F05-4D4C-BC70-0EEE171E2CD1}"/>
              </a:ext>
            </a:extLst>
          </p:cNvPr>
          <p:cNvSpPr/>
          <p:nvPr/>
        </p:nvSpPr>
        <p:spPr>
          <a:xfrm>
            <a:off x="3109315" y="5683396"/>
            <a:ext cx="3475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 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amarus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 =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Phyllanthus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urinaria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6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82</Words>
  <Application>Microsoft Macintosh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Suphaporn Paenkaew</dc:creator>
  <cp:lastModifiedBy>Kittisak Buddhachat</cp:lastModifiedBy>
  <cp:revision>8</cp:revision>
  <dcterms:created xsi:type="dcterms:W3CDTF">2021-06-30T16:36:53Z</dcterms:created>
  <dcterms:modified xsi:type="dcterms:W3CDTF">2021-07-14T06:12:50Z</dcterms:modified>
</cp:coreProperties>
</file>