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0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6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2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0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3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7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5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1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4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BB12-41CB-4F1C-8ACC-C03DD282D17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9421-3E83-4860-80DD-CF1E242D3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6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1.  Patient Characteristics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32333"/>
              </p:ext>
            </p:extLst>
          </p:nvPr>
        </p:nvGraphicFramePr>
        <p:xfrm>
          <a:off x="838200" y="1825625"/>
          <a:ext cx="10515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95831886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069581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7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 (median</a:t>
                      </a:r>
                      <a:r>
                        <a:rPr lang="en-US" baseline="0" dirty="0" smtClean="0"/>
                        <a:t> age = 14)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p</a:t>
                      </a:r>
                      <a:r>
                        <a:rPr lang="en-US" i="0" dirty="0" smtClean="0"/>
                        <a:t> = 0.3436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4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Age ≤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 (24%)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6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Age &gt;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 (76%)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9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p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0" baseline="0" dirty="0" smtClean="0"/>
                        <a:t>= 0.5212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67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 (53%)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04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 (47%)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7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Tumor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p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0" baseline="0" dirty="0" smtClean="0"/>
                        <a:t>= 0.7551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73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Osteosarcoma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 (29%)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40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Ewing’s Sarcoma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(11%)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2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Rhabdomyosarcoma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(17%)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dirty="0" err="1" smtClean="0"/>
                        <a:t>Nonrhabdomyosarcoma</a:t>
                      </a:r>
                      <a:r>
                        <a:rPr lang="en-US" baseline="0" dirty="0" smtClean="0"/>
                        <a:t> Soft Tissue Sarcoma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 (43%)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3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726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81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Table 1.  Patient Characteristics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Sarcoma CTCs Figure</dc:title>
  <dc:creator>Dao,Long Hoang</dc:creator>
  <cp:lastModifiedBy>Dao,Long Hoang</cp:lastModifiedBy>
  <cp:revision>19</cp:revision>
  <dcterms:created xsi:type="dcterms:W3CDTF">2020-06-30T08:16:48Z</dcterms:created>
  <dcterms:modified xsi:type="dcterms:W3CDTF">2021-06-22T05:15:44Z</dcterms:modified>
</cp:coreProperties>
</file>