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0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81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6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2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0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35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72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5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114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4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6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2. Genetic Testing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344706"/>
              </p:ext>
            </p:extLst>
          </p:nvPr>
        </p:nvGraphicFramePr>
        <p:xfrm>
          <a:off x="1935480" y="2457393"/>
          <a:ext cx="8321040" cy="3098800"/>
        </p:xfrm>
        <a:graphic>
          <a:graphicData uri="http://schemas.openxmlformats.org/drawingml/2006/table">
            <a:tbl>
              <a:tblPr firstRow="1" bandRow="1"/>
              <a:tblGrid>
                <a:gridCol w="4160520">
                  <a:extLst>
                    <a:ext uri="{9D8B030D-6E8A-4147-A177-3AD203B41FA5}">
                      <a16:colId xmlns:a16="http://schemas.microsoft.com/office/drawing/2014/main" val="2889327913"/>
                    </a:ext>
                  </a:extLst>
                </a:gridCol>
                <a:gridCol w="4160520">
                  <a:extLst>
                    <a:ext uri="{9D8B030D-6E8A-4147-A177-3AD203B41FA5}">
                      <a16:colId xmlns:a16="http://schemas.microsoft.com/office/drawing/2014/main" val="2520188005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Genetic</a:t>
                      </a:r>
                      <a:r>
                        <a:rPr lang="en-US" baseline="0" dirty="0" smtClean="0"/>
                        <a:t> Mutation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Sarcoma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63823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FGFR4 + TP53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Rhabdomyosarcoma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92017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EWSR1-CREB3L1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Sarcoma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25287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ESWR Rearrangement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Rhabdomyosarcoma,</a:t>
                      </a:r>
                      <a:r>
                        <a:rPr lang="en-US" baseline="0" dirty="0" smtClean="0"/>
                        <a:t> Ewing’s Sarcoma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33294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CDK6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Rhabdomyosarcoma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43317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NF1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Rhabdomyosarcoma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7370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TP53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Osteosarcoma, Rhabdomyosarcoma, </a:t>
                      </a:r>
                      <a:r>
                        <a:rPr lang="en-US" dirty="0" err="1" smtClean="0"/>
                        <a:t>Wilm’s</a:t>
                      </a:r>
                      <a:r>
                        <a:rPr lang="en-US" dirty="0" smtClean="0"/>
                        <a:t> Tumor, </a:t>
                      </a:r>
                      <a:r>
                        <a:rPr lang="en-US" dirty="0" err="1" smtClean="0"/>
                        <a:t>Teratoma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44336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248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660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35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Table 2. Genetic Testing</vt:lpstr>
    </vt:vector>
  </TitlesOfParts>
  <Company>M. D. Anderson Cancer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Sarcoma CTCs Figure</dc:title>
  <dc:creator>Dao,Long Hoang</dc:creator>
  <cp:lastModifiedBy>Dao,Long Hoang</cp:lastModifiedBy>
  <cp:revision>20</cp:revision>
  <dcterms:created xsi:type="dcterms:W3CDTF">2020-06-30T08:16:48Z</dcterms:created>
  <dcterms:modified xsi:type="dcterms:W3CDTF">2021-06-22T05:15:56Z</dcterms:modified>
</cp:coreProperties>
</file>