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24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337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769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90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00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75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05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389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614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73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413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E3549-6D51-4040-9F20-428D2D2AFEDB}" type="datetimeFigureOut">
              <a:rPr lang="zh-CN" altLang="en-US" smtClean="0"/>
              <a:t>2020/10/6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33FC3-A059-480A-A871-09600831C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09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A8607DB-DD16-4898-9053-D30846734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566" y="1611800"/>
            <a:ext cx="4705201" cy="438428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9D0184E-5FC0-4562-AA73-078090AC6FEB}"/>
              </a:ext>
            </a:extLst>
          </p:cNvPr>
          <p:cNvSpPr txBox="1"/>
          <p:nvPr/>
        </p:nvSpPr>
        <p:spPr>
          <a:xfrm>
            <a:off x="100337" y="104602"/>
            <a:ext cx="89433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宋体" panose="02010600030101010101" pitchFamily="2" charset="-122"/>
              </a:rPr>
              <a:t>Full length original gel</a:t>
            </a:r>
          </a:p>
          <a:p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宋体" panose="02010600030101010101" pitchFamily="2" charset="-122"/>
              </a:rPr>
              <a:t>The expression of β-actin and viral N protein determined by Western-blotting.</a:t>
            </a:r>
            <a:endParaRPr lang="zh-CN" altLang="zh-CN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Lane M: Marker; Lane 1: mock-treated PAMs; Lane 2: PRRSV-infected PAMs; Lane 3: mock-treated PAMs; Lane 4: PRRSV-infected PAMs.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1F29E2A-5CA2-4D73-A185-A2D4A366DBFC}"/>
              </a:ext>
            </a:extLst>
          </p:cNvPr>
          <p:cNvSpPr txBox="1"/>
          <p:nvPr/>
        </p:nvSpPr>
        <p:spPr>
          <a:xfrm>
            <a:off x="4657420" y="165323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352E1EA-D0AA-43C0-8ECB-96CB5A9FD0BA}"/>
              </a:ext>
            </a:extLst>
          </p:cNvPr>
          <p:cNvSpPr txBox="1"/>
          <p:nvPr/>
        </p:nvSpPr>
        <p:spPr>
          <a:xfrm>
            <a:off x="5153128" y="16514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13D825D-65D9-4A82-8AC1-127FDFBE67AD}"/>
              </a:ext>
            </a:extLst>
          </p:cNvPr>
          <p:cNvSpPr txBox="1"/>
          <p:nvPr/>
        </p:nvSpPr>
        <p:spPr>
          <a:xfrm>
            <a:off x="5587428" y="16514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3AADFA8-2ADB-4571-960A-3BC639021DA9}"/>
              </a:ext>
            </a:extLst>
          </p:cNvPr>
          <p:cNvSpPr txBox="1"/>
          <p:nvPr/>
        </p:nvSpPr>
        <p:spPr>
          <a:xfrm>
            <a:off x="3077981" y="1651460"/>
            <a:ext cx="31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E66CA6D-9CB1-4BEC-95FD-0AF4B239470D}"/>
              </a:ext>
            </a:extLst>
          </p:cNvPr>
          <p:cNvSpPr txBox="1"/>
          <p:nvPr/>
        </p:nvSpPr>
        <p:spPr>
          <a:xfrm>
            <a:off x="3619740" y="1651460"/>
            <a:ext cx="31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6DD3A53-1A3E-432F-9F9B-0B8AE518A14A}"/>
              </a:ext>
            </a:extLst>
          </p:cNvPr>
          <p:cNvSpPr txBox="1"/>
          <p:nvPr/>
        </p:nvSpPr>
        <p:spPr>
          <a:xfrm>
            <a:off x="4043125" y="1651460"/>
            <a:ext cx="31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84866A5-CE50-4925-8F89-66C8332BD27A}"/>
              </a:ext>
            </a:extLst>
          </p:cNvPr>
          <p:cNvSpPr txBox="1"/>
          <p:nvPr/>
        </p:nvSpPr>
        <p:spPr>
          <a:xfrm>
            <a:off x="2316242" y="1595438"/>
            <a:ext cx="61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EABBD2D8-D897-49C8-BA5F-76126333A7C0}"/>
              </a:ext>
            </a:extLst>
          </p:cNvPr>
          <p:cNvSpPr txBox="1"/>
          <p:nvPr/>
        </p:nvSpPr>
        <p:spPr>
          <a:xfrm>
            <a:off x="5910170" y="2732391"/>
            <a:ext cx="89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3624A08E-32FE-40D7-B396-0861F3D620A8}"/>
              </a:ext>
            </a:extLst>
          </p:cNvPr>
          <p:cNvSpPr txBox="1"/>
          <p:nvPr/>
        </p:nvSpPr>
        <p:spPr>
          <a:xfrm>
            <a:off x="5924779" y="4089158"/>
            <a:ext cx="112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protein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1513DF0-F3C1-4AF1-B6DB-961C5AB1E113}"/>
              </a:ext>
            </a:extLst>
          </p:cNvPr>
          <p:cNvGrpSpPr/>
          <p:nvPr/>
        </p:nvGrpSpPr>
        <p:grpSpPr>
          <a:xfrm>
            <a:off x="2393923" y="2401307"/>
            <a:ext cx="571274" cy="2496484"/>
            <a:chOff x="900747" y="3143350"/>
            <a:chExt cx="571275" cy="2496484"/>
          </a:xfrm>
        </p:grpSpPr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FD512351-1976-4E68-90ED-594272A1151E}"/>
                </a:ext>
              </a:extLst>
            </p:cNvPr>
            <p:cNvSpPr txBox="1"/>
            <p:nvPr/>
          </p:nvSpPr>
          <p:spPr>
            <a:xfrm>
              <a:off x="900747" y="4088820"/>
              <a:ext cx="4367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25</a:t>
              </a:r>
              <a:endPara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CF1310BA-EBA7-4C6A-9563-357F4910F796}"/>
                </a:ext>
              </a:extLst>
            </p:cNvPr>
            <p:cNvSpPr txBox="1"/>
            <p:nvPr/>
          </p:nvSpPr>
          <p:spPr>
            <a:xfrm>
              <a:off x="900747" y="3659100"/>
              <a:ext cx="4367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</a:t>
              </a:r>
              <a:endPara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2405D581-A254-401B-B9BE-D2A42367C788}"/>
                </a:ext>
              </a:extLst>
            </p:cNvPr>
            <p:cNvSpPr txBox="1"/>
            <p:nvPr/>
          </p:nvSpPr>
          <p:spPr>
            <a:xfrm>
              <a:off x="900747" y="4709510"/>
              <a:ext cx="4367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7DDB1D52-ACEA-4D6E-A507-6A5F8955F32C}"/>
                </a:ext>
              </a:extLst>
            </p:cNvPr>
            <p:cNvSpPr txBox="1"/>
            <p:nvPr/>
          </p:nvSpPr>
          <p:spPr>
            <a:xfrm>
              <a:off x="900747" y="5270502"/>
              <a:ext cx="4367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DE86517F-E0F6-4913-B10A-F9EB34DF1D87}"/>
                </a:ext>
              </a:extLst>
            </p:cNvPr>
            <p:cNvSpPr txBox="1"/>
            <p:nvPr/>
          </p:nvSpPr>
          <p:spPr>
            <a:xfrm>
              <a:off x="900747" y="3374838"/>
              <a:ext cx="4367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26ABA0ED-A12B-45A7-A684-EFC4FED6DE29}"/>
                </a:ext>
              </a:extLst>
            </p:cNvPr>
            <p:cNvSpPr txBox="1"/>
            <p:nvPr/>
          </p:nvSpPr>
          <p:spPr>
            <a:xfrm>
              <a:off x="900747" y="3143350"/>
              <a:ext cx="4367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55</a:t>
              </a:r>
            </a:p>
          </p:txBody>
        </p:sp>
        <p:cxnSp>
          <p:nvCxnSpPr>
            <p:cNvPr id="106" name="直接连接符 105">
              <a:extLst>
                <a:ext uri="{FF2B5EF4-FFF2-40B4-BE49-F238E27FC236}">
                  <a16:creationId xmlns:a16="http://schemas.microsoft.com/office/drawing/2014/main" id="{700A52D1-6AEC-46EE-94D7-2B4C85D30E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2723" y="3566492"/>
              <a:ext cx="199299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>
              <a:extLst>
                <a:ext uri="{FF2B5EF4-FFF2-40B4-BE49-F238E27FC236}">
                  <a16:creationId xmlns:a16="http://schemas.microsoft.com/office/drawing/2014/main" id="{700A52D1-6AEC-46EE-94D7-2B4C85D30E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2723" y="4294474"/>
              <a:ext cx="199299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>
              <a:extLst>
                <a:ext uri="{FF2B5EF4-FFF2-40B4-BE49-F238E27FC236}">
                  <a16:creationId xmlns:a16="http://schemas.microsoft.com/office/drawing/2014/main" id="{700A52D1-6AEC-46EE-94D7-2B4C85D30E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2723" y="4915678"/>
              <a:ext cx="199299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>
              <a:extLst>
                <a:ext uri="{FF2B5EF4-FFF2-40B4-BE49-F238E27FC236}">
                  <a16:creationId xmlns:a16="http://schemas.microsoft.com/office/drawing/2014/main" id="{700A52D1-6AEC-46EE-94D7-2B4C85D30E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2723" y="5476670"/>
              <a:ext cx="199299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96D7F364-2AC9-475B-8CAB-90AF2B0C39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2723" y="3865594"/>
              <a:ext cx="199299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>
              <a:extLst>
                <a:ext uri="{FF2B5EF4-FFF2-40B4-BE49-F238E27FC236}">
                  <a16:creationId xmlns:a16="http://schemas.microsoft.com/office/drawing/2014/main" id="{AE1151C2-1B8C-48E2-A060-C416D679FE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2723" y="3350918"/>
              <a:ext cx="199299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AA8AACE5-138A-4313-A99D-10E7D5148A99}"/>
              </a:ext>
            </a:extLst>
          </p:cNvPr>
          <p:cNvSpPr/>
          <p:nvPr/>
        </p:nvSpPr>
        <p:spPr>
          <a:xfrm>
            <a:off x="3337173" y="2692791"/>
            <a:ext cx="1133228" cy="4451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526D086E-DDAA-4A95-8548-191536CE4E12}"/>
              </a:ext>
            </a:extLst>
          </p:cNvPr>
          <p:cNvSpPr/>
          <p:nvPr/>
        </p:nvSpPr>
        <p:spPr>
          <a:xfrm>
            <a:off x="3337173" y="3967467"/>
            <a:ext cx="1133228" cy="61271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8A070A9B-75F0-432A-B3BD-132D97465613}"/>
              </a:ext>
            </a:extLst>
          </p:cNvPr>
          <p:cNvSpPr txBox="1"/>
          <p:nvPr/>
        </p:nvSpPr>
        <p:spPr>
          <a:xfrm>
            <a:off x="3765493" y="3063296"/>
            <a:ext cx="89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58F7C278-72B1-4522-A030-1753A5D5A3E0}"/>
              </a:ext>
            </a:extLst>
          </p:cNvPr>
          <p:cNvSpPr txBox="1"/>
          <p:nvPr/>
        </p:nvSpPr>
        <p:spPr>
          <a:xfrm>
            <a:off x="3778536" y="4589418"/>
            <a:ext cx="112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protein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511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</TotalTime>
  <Words>64</Words>
  <Application>Microsoft Office PowerPoint</Application>
  <PresentationFormat>全屏显示(4:3)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gao junxin</dc:creator>
  <cp:lastModifiedBy>gao junxin</cp:lastModifiedBy>
  <cp:revision>11</cp:revision>
  <dcterms:created xsi:type="dcterms:W3CDTF">2020-09-19T15:32:35Z</dcterms:created>
  <dcterms:modified xsi:type="dcterms:W3CDTF">2020-10-06T14:15:00Z</dcterms:modified>
</cp:coreProperties>
</file>