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07997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5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xuan He" userId="49940a43-6594-4275-b21d-2b4dca04d287" providerId="ADAL" clId="{0BA47AD8-A37B-4D5E-BAB3-E9B479479E58}"/>
    <pc:docChg chg="undo custSel modSld">
      <pc:chgData name="Yixuan He" userId="49940a43-6594-4275-b21d-2b4dca04d287" providerId="ADAL" clId="{0BA47AD8-A37B-4D5E-BAB3-E9B479479E58}" dt="2025-03-14T06:31:02.629" v="1736" actId="1076"/>
      <pc:docMkLst>
        <pc:docMk/>
      </pc:docMkLst>
      <pc:sldChg chg="addSp delSp modSp mod">
        <pc:chgData name="Yixuan He" userId="49940a43-6594-4275-b21d-2b4dca04d287" providerId="ADAL" clId="{0BA47AD8-A37B-4D5E-BAB3-E9B479479E58}" dt="2025-03-14T06:31:02.629" v="1736" actId="1076"/>
        <pc:sldMkLst>
          <pc:docMk/>
          <pc:sldMk cId="2265014142" sldId="256"/>
        </pc:sldMkLst>
      </pc:sldChg>
      <pc:sldChg chg="addSp delSp modSp mod">
        <pc:chgData name="Yixuan He" userId="49940a43-6594-4275-b21d-2b4dca04d287" providerId="ADAL" clId="{0BA47AD8-A37B-4D5E-BAB3-E9B479479E58}" dt="2025-03-14T06:30:50.661" v="1733" actId="1076"/>
        <pc:sldMkLst>
          <pc:docMk/>
          <pc:sldMk cId="3262240344" sldId="257"/>
        </pc:sldMkLst>
      </pc:sldChg>
    </pc:docChg>
  </pc:docChgLst>
  <pc:docChgLst>
    <pc:chgData name="Yixuan He" userId="49940a43-6594-4275-b21d-2b4dca04d287" providerId="ADAL" clId="{9BD9AC49-891F-40F5-8E2B-F150BCBF0B5D}"/>
    <pc:docChg chg="undo custSel modSld">
      <pc:chgData name="Yixuan He" userId="49940a43-6594-4275-b21d-2b4dca04d287" providerId="ADAL" clId="{9BD9AC49-891F-40F5-8E2B-F150BCBF0B5D}" dt="2025-03-06T14:58:58.671" v="781" actId="1076"/>
      <pc:docMkLst>
        <pc:docMk/>
      </pc:docMkLst>
      <pc:sldChg chg="addSp delSp modSp mod">
        <pc:chgData name="Yixuan He" userId="49940a43-6594-4275-b21d-2b4dca04d287" providerId="ADAL" clId="{9BD9AC49-891F-40F5-8E2B-F150BCBF0B5D}" dt="2025-03-06T14:42:59.426" v="744" actId="1076"/>
        <pc:sldMkLst>
          <pc:docMk/>
          <pc:sldMk cId="2265014142" sldId="256"/>
        </pc:sldMkLst>
      </pc:sldChg>
      <pc:sldChg chg="addSp delSp modSp mod">
        <pc:chgData name="Yixuan He" userId="49940a43-6594-4275-b21d-2b4dca04d287" providerId="ADAL" clId="{9BD9AC49-891F-40F5-8E2B-F150BCBF0B5D}" dt="2025-03-06T14:58:58.671" v="781" actId="1076"/>
        <pc:sldMkLst>
          <pc:docMk/>
          <pc:sldMk cId="3262240344" sldId="257"/>
        </pc:sldMkLst>
      </pc:sldChg>
    </pc:docChg>
  </pc:docChgLst>
  <pc:docChgLst>
    <pc:chgData name="Yixuan He" userId="49940a43-6594-4275-b21d-2b4dca04d287" providerId="ADAL" clId="{0E72820C-3DE4-49B5-9DDF-8D9462D448DE}"/>
    <pc:docChg chg="modSld">
      <pc:chgData name="Yixuan He" userId="49940a43-6594-4275-b21d-2b4dca04d287" providerId="ADAL" clId="{0E72820C-3DE4-49B5-9DDF-8D9462D448DE}" dt="2025-06-23T05:03:07.433" v="5" actId="20577"/>
      <pc:docMkLst>
        <pc:docMk/>
      </pc:docMkLst>
      <pc:sldChg chg="modSp mod">
        <pc:chgData name="Yixuan He" userId="49940a43-6594-4275-b21d-2b4dca04d287" providerId="ADAL" clId="{0E72820C-3DE4-49B5-9DDF-8D9462D448DE}" dt="2025-06-23T05:03:03.171" v="2" actId="20577"/>
        <pc:sldMkLst>
          <pc:docMk/>
          <pc:sldMk cId="2265014142" sldId="256"/>
        </pc:sldMkLst>
        <pc:spChg chg="mod">
          <ac:chgData name="Yixuan He" userId="49940a43-6594-4275-b21d-2b4dca04d287" providerId="ADAL" clId="{0E72820C-3DE4-49B5-9DDF-8D9462D448DE}" dt="2025-06-23T05:03:03.171" v="2" actId="20577"/>
          <ac:spMkLst>
            <pc:docMk/>
            <pc:sldMk cId="2265014142" sldId="256"/>
            <ac:spMk id="4" creationId="{CA91EC50-F706-C86D-35E1-B52776D394A1}"/>
          </ac:spMkLst>
        </pc:spChg>
      </pc:sldChg>
      <pc:sldChg chg="modSp mod">
        <pc:chgData name="Yixuan He" userId="49940a43-6594-4275-b21d-2b4dca04d287" providerId="ADAL" clId="{0E72820C-3DE4-49B5-9DDF-8D9462D448DE}" dt="2025-06-23T05:03:07.433" v="5" actId="20577"/>
        <pc:sldMkLst>
          <pc:docMk/>
          <pc:sldMk cId="3262240344" sldId="257"/>
        </pc:sldMkLst>
        <pc:spChg chg="mod">
          <ac:chgData name="Yixuan He" userId="49940a43-6594-4275-b21d-2b4dca04d287" providerId="ADAL" clId="{0E72820C-3DE4-49B5-9DDF-8D9462D448DE}" dt="2025-06-23T05:03:07.433" v="5" actId="20577"/>
          <ac:spMkLst>
            <pc:docMk/>
            <pc:sldMk cId="3262240344" sldId="257"/>
            <ac:spMk id="4" creationId="{A2ED6056-72B8-F4ED-CFAB-0768E0BE710D}"/>
          </ac:spMkLst>
        </pc:spChg>
      </pc:sldChg>
    </pc:docChg>
  </pc:docChgLst>
  <pc:docChgLst>
    <pc:chgData name="Yixuan He" userId="49940a43-6594-4275-b21d-2b4dca04d287" providerId="ADAL" clId="{B31A5378-A9D1-41EC-A256-3482893F4178}"/>
    <pc:docChg chg="undo custSel modSld">
      <pc:chgData name="Yixuan He" userId="49940a43-6594-4275-b21d-2b4dca04d287" providerId="ADAL" clId="{B31A5378-A9D1-41EC-A256-3482893F4178}" dt="2025-03-20T14:58:55.271" v="1527" actId="114"/>
      <pc:docMkLst>
        <pc:docMk/>
      </pc:docMkLst>
      <pc:sldChg chg="addSp delSp modSp mod">
        <pc:chgData name="Yixuan He" userId="49940a43-6594-4275-b21d-2b4dca04d287" providerId="ADAL" clId="{B31A5378-A9D1-41EC-A256-3482893F4178}" dt="2025-03-20T14:58:55.271" v="1527" actId="114"/>
        <pc:sldMkLst>
          <pc:docMk/>
          <pc:sldMk cId="2265014142" sldId="256"/>
        </pc:sldMkLst>
      </pc:sldChg>
      <pc:sldChg chg="addSp delSp modSp mod">
        <pc:chgData name="Yixuan He" userId="49940a43-6594-4275-b21d-2b4dca04d287" providerId="ADAL" clId="{B31A5378-A9D1-41EC-A256-3482893F4178}" dt="2025-03-20T14:58:28.192" v="1516" actId="478"/>
        <pc:sldMkLst>
          <pc:docMk/>
          <pc:sldMk cId="3262240344" sldId="257"/>
        </pc:sldMkLst>
      </pc:sldChg>
    </pc:docChg>
  </pc:docChgLst>
  <pc:docChgLst>
    <pc:chgData name="Yixuan He" userId="49940a43-6594-4275-b21d-2b4dca04d287" providerId="ADAL" clId="{217DA4DC-F74E-417D-A28B-4347F1C0D535}"/>
    <pc:docChg chg="undo custSel addSld modSld">
      <pc:chgData name="Yixuan He" userId="49940a43-6594-4275-b21d-2b4dca04d287" providerId="ADAL" clId="{217DA4DC-F74E-417D-A28B-4347F1C0D535}" dt="2025-02-07T04:58:32.555" v="594" actId="20577"/>
      <pc:docMkLst>
        <pc:docMk/>
      </pc:docMkLst>
      <pc:sldChg chg="addSp delSp modSp new mod">
        <pc:chgData name="Yixuan He" userId="49940a43-6594-4275-b21d-2b4dca04d287" providerId="ADAL" clId="{217DA4DC-F74E-417D-A28B-4347F1C0D535}" dt="2025-02-07T04:58:32.555" v="594" actId="20577"/>
        <pc:sldMkLst>
          <pc:docMk/>
          <pc:sldMk cId="2265014142" sldId="256"/>
        </pc:sldMkLst>
      </pc:sldChg>
      <pc:sldChg chg="addSp delSp modSp new mod">
        <pc:chgData name="Yixuan He" userId="49940a43-6594-4275-b21d-2b4dca04d287" providerId="ADAL" clId="{217DA4DC-F74E-417D-A28B-4347F1C0D535}" dt="2025-02-06T04:49:52.816" v="566" actId="1076"/>
        <pc:sldMkLst>
          <pc:docMk/>
          <pc:sldMk cId="3262240344" sldId="257"/>
        </pc:sldMkLst>
      </pc:sldChg>
    </pc:docChg>
  </pc:docChgLst>
  <pc:docChgLst>
    <pc:chgData name="Yixuan He" userId="49940a43-6594-4275-b21d-2b4dca04d287" providerId="ADAL" clId="{EFFBC584-C8CA-4ACB-B50B-9CB271EE6A16}"/>
    <pc:docChg chg="undo custSel modSld">
      <pc:chgData name="Yixuan He" userId="49940a43-6594-4275-b21d-2b4dca04d287" providerId="ADAL" clId="{EFFBC584-C8CA-4ACB-B50B-9CB271EE6A16}" dt="2025-04-01T12:28:09.315" v="2084" actId="20577"/>
      <pc:docMkLst>
        <pc:docMk/>
      </pc:docMkLst>
      <pc:sldChg chg="addSp delSp modSp mod">
        <pc:chgData name="Yixuan He" userId="49940a43-6594-4275-b21d-2b4dca04d287" providerId="ADAL" clId="{EFFBC584-C8CA-4ACB-B50B-9CB271EE6A16}" dt="2025-04-01T12:28:09.315" v="2084" actId="20577"/>
        <pc:sldMkLst>
          <pc:docMk/>
          <pc:sldMk cId="2265014142" sldId="256"/>
        </pc:sldMkLst>
        <pc:spChg chg="mod">
          <ac:chgData name="Yixuan He" userId="49940a43-6594-4275-b21d-2b4dca04d287" providerId="ADAL" clId="{EFFBC584-C8CA-4ACB-B50B-9CB271EE6A16}" dt="2025-04-01T11:29:42.009" v="501" actId="114"/>
          <ac:spMkLst>
            <pc:docMk/>
            <pc:sldMk cId="2265014142" sldId="256"/>
            <ac:spMk id="3" creationId="{F826063A-F5FF-CE3A-E09B-2D2466D6271A}"/>
          </ac:spMkLst>
        </pc:spChg>
        <pc:spChg chg="mod">
          <ac:chgData name="Yixuan He" userId="49940a43-6594-4275-b21d-2b4dca04d287" providerId="ADAL" clId="{EFFBC584-C8CA-4ACB-B50B-9CB271EE6A16}" dt="2025-04-01T11:36:00.781" v="868" actId="20577"/>
          <ac:spMkLst>
            <pc:docMk/>
            <pc:sldMk cId="2265014142" sldId="256"/>
            <ac:spMk id="6" creationId="{7F70CA21-B44C-1C87-01FF-98847C057A3F}"/>
          </ac:spMkLst>
        </pc:spChg>
        <pc:spChg chg="mod">
          <ac:chgData name="Yixuan He" userId="49940a43-6594-4275-b21d-2b4dca04d287" providerId="ADAL" clId="{EFFBC584-C8CA-4ACB-B50B-9CB271EE6A16}" dt="2025-04-01T11:30:17.217" v="541" actId="20577"/>
          <ac:spMkLst>
            <pc:docMk/>
            <pc:sldMk cId="2265014142" sldId="256"/>
            <ac:spMk id="7" creationId="{C8385987-42D5-96B8-1949-5F9364344271}"/>
          </ac:spMkLst>
        </pc:spChg>
        <pc:spChg chg="mod">
          <ac:chgData name="Yixuan He" userId="49940a43-6594-4275-b21d-2b4dca04d287" providerId="ADAL" clId="{EFFBC584-C8CA-4ACB-B50B-9CB271EE6A16}" dt="2025-04-01T11:30:50.417" v="578" actId="20577"/>
          <ac:spMkLst>
            <pc:docMk/>
            <pc:sldMk cId="2265014142" sldId="256"/>
            <ac:spMk id="12" creationId="{47D9DC4D-431B-1C64-4AFE-7FF802382B7B}"/>
          </ac:spMkLst>
        </pc:spChg>
        <pc:spChg chg="mod">
          <ac:chgData name="Yixuan He" userId="49940a43-6594-4275-b21d-2b4dca04d287" providerId="ADAL" clId="{EFFBC584-C8CA-4ACB-B50B-9CB271EE6A16}" dt="2025-04-01T11:31:34.569" v="631" actId="114"/>
          <ac:spMkLst>
            <pc:docMk/>
            <pc:sldMk cId="2265014142" sldId="256"/>
            <ac:spMk id="15" creationId="{70D681DF-51B2-72D0-8A3A-AEC64C478BEA}"/>
          </ac:spMkLst>
        </pc:spChg>
        <pc:spChg chg="mod">
          <ac:chgData name="Yixuan He" userId="49940a43-6594-4275-b21d-2b4dca04d287" providerId="ADAL" clId="{EFFBC584-C8CA-4ACB-B50B-9CB271EE6A16}" dt="2025-04-01T11:32:03.628" v="671" actId="20577"/>
          <ac:spMkLst>
            <pc:docMk/>
            <pc:sldMk cId="2265014142" sldId="256"/>
            <ac:spMk id="17" creationId="{598CCE46-C9C1-7617-16E5-8D8B8B37CB17}"/>
          </ac:spMkLst>
        </pc:spChg>
        <pc:spChg chg="mod">
          <ac:chgData name="Yixuan He" userId="49940a43-6594-4275-b21d-2b4dca04d287" providerId="ADAL" clId="{EFFBC584-C8CA-4ACB-B50B-9CB271EE6A16}" dt="2025-04-01T12:25:59.216" v="1947" actId="20577"/>
          <ac:spMkLst>
            <pc:docMk/>
            <pc:sldMk cId="2265014142" sldId="256"/>
            <ac:spMk id="18" creationId="{1492C117-B491-5F9E-F909-FBF4C1BA4F48}"/>
          </ac:spMkLst>
        </pc:spChg>
        <pc:spChg chg="mod">
          <ac:chgData name="Yixuan He" userId="49940a43-6594-4275-b21d-2b4dca04d287" providerId="ADAL" clId="{EFFBC584-C8CA-4ACB-B50B-9CB271EE6A16}" dt="2025-04-01T12:26:36.881" v="1984" actId="20577"/>
          <ac:spMkLst>
            <pc:docMk/>
            <pc:sldMk cId="2265014142" sldId="256"/>
            <ac:spMk id="20" creationId="{961E2B6E-E9AE-0C12-503C-9AB727F9CAEA}"/>
          </ac:spMkLst>
        </pc:spChg>
        <pc:spChg chg="mod">
          <ac:chgData name="Yixuan He" userId="49940a43-6594-4275-b21d-2b4dca04d287" providerId="ADAL" clId="{EFFBC584-C8CA-4ACB-B50B-9CB271EE6A16}" dt="2025-04-01T11:32:33.174" v="717" actId="20577"/>
          <ac:spMkLst>
            <pc:docMk/>
            <pc:sldMk cId="2265014142" sldId="256"/>
            <ac:spMk id="21" creationId="{AE4E0227-8E32-731A-8E55-A9D67454C03B}"/>
          </ac:spMkLst>
        </pc:spChg>
        <pc:spChg chg="mod">
          <ac:chgData name="Yixuan He" userId="49940a43-6594-4275-b21d-2b4dca04d287" providerId="ADAL" clId="{EFFBC584-C8CA-4ACB-B50B-9CB271EE6A16}" dt="2025-04-01T12:26:18.542" v="1959" actId="20577"/>
          <ac:spMkLst>
            <pc:docMk/>
            <pc:sldMk cId="2265014142" sldId="256"/>
            <ac:spMk id="22" creationId="{DD5095CC-B26E-86C8-BB64-418D332C9DC7}"/>
          </ac:spMkLst>
        </pc:spChg>
        <pc:spChg chg="mod">
          <ac:chgData name="Yixuan He" userId="49940a43-6594-4275-b21d-2b4dca04d287" providerId="ADAL" clId="{EFFBC584-C8CA-4ACB-B50B-9CB271EE6A16}" dt="2025-04-01T12:27:14.343" v="2014" actId="20577"/>
          <ac:spMkLst>
            <pc:docMk/>
            <pc:sldMk cId="2265014142" sldId="256"/>
            <ac:spMk id="24" creationId="{FE003ADE-C8A4-A714-BAB7-E6E0CB2249A4}"/>
          </ac:spMkLst>
        </pc:spChg>
        <pc:spChg chg="mod">
          <ac:chgData name="Yixuan He" userId="49940a43-6594-4275-b21d-2b4dca04d287" providerId="ADAL" clId="{EFFBC584-C8CA-4ACB-B50B-9CB271EE6A16}" dt="2025-04-01T11:33:08.442" v="762" actId="20577"/>
          <ac:spMkLst>
            <pc:docMk/>
            <pc:sldMk cId="2265014142" sldId="256"/>
            <ac:spMk id="26" creationId="{3FFFFC85-91A5-FB33-D234-83DBC73D0A39}"/>
          </ac:spMkLst>
        </pc:spChg>
        <pc:spChg chg="mod">
          <ac:chgData name="Yixuan He" userId="49940a43-6594-4275-b21d-2b4dca04d287" providerId="ADAL" clId="{EFFBC584-C8CA-4ACB-B50B-9CB271EE6A16}" dt="2025-04-01T12:27:48.096" v="2055" actId="20577"/>
          <ac:spMkLst>
            <pc:docMk/>
            <pc:sldMk cId="2265014142" sldId="256"/>
            <ac:spMk id="28" creationId="{C7CF97A7-2307-1AA7-C4EA-931150CD19AE}"/>
          </ac:spMkLst>
        </pc:spChg>
        <pc:spChg chg="mod">
          <ac:chgData name="Yixuan He" userId="49940a43-6594-4275-b21d-2b4dca04d287" providerId="ADAL" clId="{EFFBC584-C8CA-4ACB-B50B-9CB271EE6A16}" dt="2025-04-01T11:33:45.473" v="802" actId="20577"/>
          <ac:spMkLst>
            <pc:docMk/>
            <pc:sldMk cId="2265014142" sldId="256"/>
            <ac:spMk id="29" creationId="{699AD7D4-30E0-BF84-D64E-1807E053C113}"/>
          </ac:spMkLst>
        </pc:spChg>
        <pc:spChg chg="mod">
          <ac:chgData name="Yixuan He" userId="49940a43-6594-4275-b21d-2b4dca04d287" providerId="ADAL" clId="{EFFBC584-C8CA-4ACB-B50B-9CB271EE6A16}" dt="2025-04-01T11:34:15.277" v="846" actId="20577"/>
          <ac:spMkLst>
            <pc:docMk/>
            <pc:sldMk cId="2265014142" sldId="256"/>
            <ac:spMk id="31" creationId="{FA0DC91C-4C54-E358-5A24-2CEC8586A100}"/>
          </ac:spMkLst>
        </pc:spChg>
        <pc:spChg chg="mod">
          <ac:chgData name="Yixuan He" userId="49940a43-6594-4275-b21d-2b4dca04d287" providerId="ADAL" clId="{EFFBC584-C8CA-4ACB-B50B-9CB271EE6A16}" dt="2025-04-01T12:28:09.315" v="2084" actId="20577"/>
          <ac:spMkLst>
            <pc:docMk/>
            <pc:sldMk cId="2265014142" sldId="256"/>
            <ac:spMk id="32" creationId="{11E45393-AA88-B603-836E-C02237BC371E}"/>
          </ac:spMkLst>
        </pc:spChg>
        <pc:spChg chg="mod">
          <ac:chgData name="Yixuan He" userId="49940a43-6594-4275-b21d-2b4dca04d287" providerId="ADAL" clId="{EFFBC584-C8CA-4ACB-B50B-9CB271EE6A16}" dt="2025-04-01T11:26:04.033" v="358" actId="20577"/>
          <ac:spMkLst>
            <pc:docMk/>
            <pc:sldMk cId="2265014142" sldId="256"/>
            <ac:spMk id="35" creationId="{3714B9E3-F6E7-163A-2BB6-1546A219E9C3}"/>
          </ac:spMkLst>
        </pc:spChg>
        <pc:spChg chg="mod">
          <ac:chgData name="Yixuan He" userId="49940a43-6594-4275-b21d-2b4dca04d287" providerId="ADAL" clId="{EFFBC584-C8CA-4ACB-B50B-9CB271EE6A16}" dt="2025-04-01T11:26:28.849" v="401" actId="20577"/>
          <ac:spMkLst>
            <pc:docMk/>
            <pc:sldMk cId="2265014142" sldId="256"/>
            <ac:spMk id="37" creationId="{5DE6E2E1-49EA-A99B-5E8C-66E678EBD9A2}"/>
          </ac:spMkLst>
        </pc:spChg>
        <pc:spChg chg="mod">
          <ac:chgData name="Yixuan He" userId="49940a43-6594-4275-b21d-2b4dca04d287" providerId="ADAL" clId="{EFFBC584-C8CA-4ACB-B50B-9CB271EE6A16}" dt="2025-04-01T11:27:07.259" v="453" actId="20577"/>
          <ac:spMkLst>
            <pc:docMk/>
            <pc:sldMk cId="2265014142" sldId="256"/>
            <ac:spMk id="39" creationId="{47AA836A-4A16-5E6D-6F66-2EDFE8A8C60D}"/>
          </ac:spMkLst>
        </pc:spChg>
        <pc:picChg chg="add mod">
          <ac:chgData name="Yixuan He" userId="49940a43-6594-4275-b21d-2b4dca04d287" providerId="ADAL" clId="{EFFBC584-C8CA-4ACB-B50B-9CB271EE6A16}" dt="2025-04-01T11:09:25.618" v="20" actId="14100"/>
          <ac:picMkLst>
            <pc:docMk/>
            <pc:sldMk cId="2265014142" sldId="256"/>
            <ac:picMk id="16" creationId="{27A307DC-A3D3-33AB-BA98-1A209FCB41CE}"/>
          </ac:picMkLst>
        </pc:picChg>
        <pc:picChg chg="add mod">
          <ac:chgData name="Yixuan He" userId="49940a43-6594-4275-b21d-2b4dca04d287" providerId="ADAL" clId="{EFFBC584-C8CA-4ACB-B50B-9CB271EE6A16}" dt="2025-04-01T11:10:45.569" v="28" actId="1076"/>
          <ac:picMkLst>
            <pc:docMk/>
            <pc:sldMk cId="2265014142" sldId="256"/>
            <ac:picMk id="19" creationId="{21B26126-0135-21AA-7E52-EF0895CBAEC2}"/>
          </ac:picMkLst>
        </pc:picChg>
        <pc:picChg chg="add mod">
          <ac:chgData name="Yixuan He" userId="49940a43-6594-4275-b21d-2b4dca04d287" providerId="ADAL" clId="{EFFBC584-C8CA-4ACB-B50B-9CB271EE6A16}" dt="2025-04-01T11:12:25.242" v="34" actId="1076"/>
          <ac:picMkLst>
            <pc:docMk/>
            <pc:sldMk cId="2265014142" sldId="256"/>
            <ac:picMk id="23" creationId="{4E43E123-5B3C-4758-F38D-998C9E4A0745}"/>
          </ac:picMkLst>
        </pc:picChg>
        <pc:picChg chg="add mod">
          <ac:chgData name="Yixuan He" userId="49940a43-6594-4275-b21d-2b4dca04d287" providerId="ADAL" clId="{EFFBC584-C8CA-4ACB-B50B-9CB271EE6A16}" dt="2025-04-01T11:13:05.090" v="37" actId="1076"/>
          <ac:picMkLst>
            <pc:docMk/>
            <pc:sldMk cId="2265014142" sldId="256"/>
            <ac:picMk id="25" creationId="{6FD5DCEB-2BB3-CB8A-2DBC-F06CB0FCF782}"/>
          </ac:picMkLst>
        </pc:picChg>
        <pc:picChg chg="add mod">
          <ac:chgData name="Yixuan He" userId="49940a43-6594-4275-b21d-2b4dca04d287" providerId="ADAL" clId="{EFFBC584-C8CA-4ACB-B50B-9CB271EE6A16}" dt="2025-04-01T12:24:31.486" v="1912" actId="14100"/>
          <ac:picMkLst>
            <pc:docMk/>
            <pc:sldMk cId="2265014142" sldId="256"/>
            <ac:picMk id="40" creationId="{5B5BF243-A0C9-FFCA-FBF0-B1CFBBA9A26A}"/>
          </ac:picMkLst>
        </pc:picChg>
        <pc:picChg chg="add mod">
          <ac:chgData name="Yixuan He" userId="49940a43-6594-4275-b21d-2b4dca04d287" providerId="ADAL" clId="{EFFBC584-C8CA-4ACB-B50B-9CB271EE6A16}" dt="2025-04-01T12:25:06.406" v="1916" actId="14100"/>
          <ac:picMkLst>
            <pc:docMk/>
            <pc:sldMk cId="2265014142" sldId="256"/>
            <ac:picMk id="41" creationId="{570EF61D-86DD-801C-EE2B-23128C27862E}"/>
          </ac:picMkLst>
        </pc:picChg>
      </pc:sldChg>
      <pc:sldChg chg="addSp delSp modSp mod">
        <pc:chgData name="Yixuan He" userId="49940a43-6594-4275-b21d-2b4dca04d287" providerId="ADAL" clId="{EFFBC584-C8CA-4ACB-B50B-9CB271EE6A16}" dt="2025-04-01T12:01:54.160" v="1652" actId="20577"/>
        <pc:sldMkLst>
          <pc:docMk/>
          <pc:sldMk cId="3262240344" sldId="257"/>
        </pc:sldMkLst>
        <pc:spChg chg="mod">
          <ac:chgData name="Yixuan He" userId="49940a43-6594-4275-b21d-2b4dca04d287" providerId="ADAL" clId="{EFFBC584-C8CA-4ACB-B50B-9CB271EE6A16}" dt="2025-04-01T11:36:11.401" v="870" actId="14100"/>
          <ac:spMkLst>
            <pc:docMk/>
            <pc:sldMk cId="3262240344" sldId="257"/>
            <ac:spMk id="2" creationId="{71D1240E-7886-8092-BC8A-0F377672D5CE}"/>
          </ac:spMkLst>
        </pc:spChg>
        <pc:spChg chg="mod">
          <ac:chgData name="Yixuan He" userId="49940a43-6594-4275-b21d-2b4dca04d287" providerId="ADAL" clId="{EFFBC584-C8CA-4ACB-B50B-9CB271EE6A16}" dt="2025-04-01T11:36:52.720" v="910" actId="20577"/>
          <ac:spMkLst>
            <pc:docMk/>
            <pc:sldMk cId="3262240344" sldId="257"/>
            <ac:spMk id="5" creationId="{DAEC8CEB-F625-C4F4-70EE-2BD4D735C91A}"/>
          </ac:spMkLst>
        </pc:spChg>
        <pc:spChg chg="mod">
          <ac:chgData name="Yixuan He" userId="49940a43-6594-4275-b21d-2b4dca04d287" providerId="ADAL" clId="{EFFBC584-C8CA-4ACB-B50B-9CB271EE6A16}" dt="2025-04-01T11:46:37.931" v="944" actId="20577"/>
          <ac:spMkLst>
            <pc:docMk/>
            <pc:sldMk cId="3262240344" sldId="257"/>
            <ac:spMk id="9" creationId="{6BB5EA71-166A-7FA6-9CDE-9DADB02512EF}"/>
          </ac:spMkLst>
        </pc:spChg>
        <pc:spChg chg="mod">
          <ac:chgData name="Yixuan He" userId="49940a43-6594-4275-b21d-2b4dca04d287" providerId="ADAL" clId="{EFFBC584-C8CA-4ACB-B50B-9CB271EE6A16}" dt="2025-04-01T11:47:19.827" v="983" actId="20577"/>
          <ac:spMkLst>
            <pc:docMk/>
            <pc:sldMk cId="3262240344" sldId="257"/>
            <ac:spMk id="18" creationId="{56C01CEC-C378-9C58-0F1D-9E263236C7D3}"/>
          </ac:spMkLst>
        </pc:spChg>
        <pc:spChg chg="mod">
          <ac:chgData name="Yixuan He" userId="49940a43-6594-4275-b21d-2b4dca04d287" providerId="ADAL" clId="{EFFBC584-C8CA-4ACB-B50B-9CB271EE6A16}" dt="2025-04-01T11:49:04.729" v="1025" actId="20577"/>
          <ac:spMkLst>
            <pc:docMk/>
            <pc:sldMk cId="3262240344" sldId="257"/>
            <ac:spMk id="24" creationId="{F5C02F91-6164-C8E1-1030-D2E5738BFE8D}"/>
          </ac:spMkLst>
        </pc:spChg>
        <pc:spChg chg="mod">
          <ac:chgData name="Yixuan He" userId="49940a43-6594-4275-b21d-2b4dca04d287" providerId="ADAL" clId="{EFFBC584-C8CA-4ACB-B50B-9CB271EE6A16}" dt="2025-04-01T12:01:54.160" v="1652" actId="20577"/>
          <ac:spMkLst>
            <pc:docMk/>
            <pc:sldMk cId="3262240344" sldId="257"/>
            <ac:spMk id="28" creationId="{8EDCCA12-B14B-C9CA-78C3-667B16CC23C5}"/>
          </ac:spMkLst>
        </pc:spChg>
        <pc:spChg chg="mod">
          <ac:chgData name="Yixuan He" userId="49940a43-6594-4275-b21d-2b4dca04d287" providerId="ADAL" clId="{EFFBC584-C8CA-4ACB-B50B-9CB271EE6A16}" dt="2025-04-01T12:01:38.523" v="1650" actId="20577"/>
          <ac:spMkLst>
            <pc:docMk/>
            <pc:sldMk cId="3262240344" sldId="257"/>
            <ac:spMk id="31" creationId="{C73B2AD7-A1F6-9ABC-6DB3-FF81AEDDF9E9}"/>
          </ac:spMkLst>
        </pc:spChg>
        <pc:spChg chg="mod">
          <ac:chgData name="Yixuan He" userId="49940a43-6594-4275-b21d-2b4dca04d287" providerId="ADAL" clId="{EFFBC584-C8CA-4ACB-B50B-9CB271EE6A16}" dt="2025-04-01T11:51:28.561" v="1157"/>
          <ac:spMkLst>
            <pc:docMk/>
            <pc:sldMk cId="3262240344" sldId="257"/>
            <ac:spMk id="36" creationId="{D3A9B1E4-7DC1-56B4-3EBB-A23088A3DDA2}"/>
          </ac:spMkLst>
        </pc:spChg>
        <pc:spChg chg="mod">
          <ac:chgData name="Yixuan He" userId="49940a43-6594-4275-b21d-2b4dca04d287" providerId="ADAL" clId="{EFFBC584-C8CA-4ACB-B50B-9CB271EE6A16}" dt="2025-04-01T11:52:51.047" v="1246" actId="20577"/>
          <ac:spMkLst>
            <pc:docMk/>
            <pc:sldMk cId="3262240344" sldId="257"/>
            <ac:spMk id="40" creationId="{82967532-08D2-FD49-2AB3-5E29ED382584}"/>
          </ac:spMkLst>
        </pc:spChg>
        <pc:spChg chg="mod">
          <ac:chgData name="Yixuan He" userId="49940a43-6594-4275-b21d-2b4dca04d287" providerId="ADAL" clId="{EFFBC584-C8CA-4ACB-B50B-9CB271EE6A16}" dt="2025-04-01T11:52:17.027" v="1199"/>
          <ac:spMkLst>
            <pc:docMk/>
            <pc:sldMk cId="3262240344" sldId="257"/>
            <ac:spMk id="44" creationId="{BFAB476A-C332-E405-E454-56B0106BB84F}"/>
          </ac:spMkLst>
        </pc:spChg>
        <pc:spChg chg="mod">
          <ac:chgData name="Yixuan He" userId="49940a43-6594-4275-b21d-2b4dca04d287" providerId="ADAL" clId="{EFFBC584-C8CA-4ACB-B50B-9CB271EE6A16}" dt="2025-04-01T11:53:49.029" v="1278" actId="20577"/>
          <ac:spMkLst>
            <pc:docMk/>
            <pc:sldMk cId="3262240344" sldId="257"/>
            <ac:spMk id="49" creationId="{6E1F87FB-70BC-6A93-1E4C-CBD71B7A0115}"/>
          </ac:spMkLst>
        </pc:spChg>
        <pc:spChg chg="mod">
          <ac:chgData name="Yixuan He" userId="49940a43-6594-4275-b21d-2b4dca04d287" providerId="ADAL" clId="{EFFBC584-C8CA-4ACB-B50B-9CB271EE6A16}" dt="2025-04-01T11:55:28.384" v="1364" actId="14100"/>
          <ac:spMkLst>
            <pc:docMk/>
            <pc:sldMk cId="3262240344" sldId="257"/>
            <ac:spMk id="51" creationId="{0A328D0E-5AD0-B3B0-02B9-157F8711981F}"/>
          </ac:spMkLst>
        </pc:spChg>
        <pc:spChg chg="mod">
          <ac:chgData name="Yixuan He" userId="49940a43-6594-4275-b21d-2b4dca04d287" providerId="ADAL" clId="{EFFBC584-C8CA-4ACB-B50B-9CB271EE6A16}" dt="2025-04-01T11:54:37.670" v="1315" actId="20577"/>
          <ac:spMkLst>
            <pc:docMk/>
            <pc:sldMk cId="3262240344" sldId="257"/>
            <ac:spMk id="53" creationId="{B59E22F9-D1C0-DD11-0340-0099E7333A8C}"/>
          </ac:spMkLst>
        </pc:spChg>
        <pc:spChg chg="mod">
          <ac:chgData name="Yixuan He" userId="49940a43-6594-4275-b21d-2b4dca04d287" providerId="ADAL" clId="{EFFBC584-C8CA-4ACB-B50B-9CB271EE6A16}" dt="2025-04-01T11:56:29.739" v="1410"/>
          <ac:spMkLst>
            <pc:docMk/>
            <pc:sldMk cId="3262240344" sldId="257"/>
            <ac:spMk id="56" creationId="{9F24BC98-2DF8-3000-E052-BC1449DAC670}"/>
          </ac:spMkLst>
        </pc:spChg>
        <pc:spChg chg="mod">
          <ac:chgData name="Yixuan He" userId="49940a43-6594-4275-b21d-2b4dca04d287" providerId="ADAL" clId="{EFFBC584-C8CA-4ACB-B50B-9CB271EE6A16}" dt="2025-04-01T11:56:59.563" v="1453" actId="20577"/>
          <ac:spMkLst>
            <pc:docMk/>
            <pc:sldMk cId="3262240344" sldId="257"/>
            <ac:spMk id="58" creationId="{38EB6BB8-9E6D-7991-5E9F-669715DE9B69}"/>
          </ac:spMkLst>
        </pc:spChg>
        <pc:spChg chg="mod">
          <ac:chgData name="Yixuan He" userId="49940a43-6594-4275-b21d-2b4dca04d287" providerId="ADAL" clId="{EFFBC584-C8CA-4ACB-B50B-9CB271EE6A16}" dt="2025-04-01T11:57:46.224" v="1502" actId="20577"/>
          <ac:spMkLst>
            <pc:docMk/>
            <pc:sldMk cId="3262240344" sldId="257"/>
            <ac:spMk id="60" creationId="{687D4D28-BDF9-3C29-4957-D8856E6FC424}"/>
          </ac:spMkLst>
        </pc:spChg>
        <pc:spChg chg="mod">
          <ac:chgData name="Yixuan He" userId="49940a43-6594-4275-b21d-2b4dca04d287" providerId="ADAL" clId="{EFFBC584-C8CA-4ACB-B50B-9CB271EE6A16}" dt="2025-04-01T11:59:06.739" v="1548"/>
          <ac:spMkLst>
            <pc:docMk/>
            <pc:sldMk cId="3262240344" sldId="257"/>
            <ac:spMk id="63" creationId="{A28C6BA2-BBAC-06B0-D3A2-2DCE319CADEB}"/>
          </ac:spMkLst>
        </pc:spChg>
        <pc:spChg chg="mod">
          <ac:chgData name="Yixuan He" userId="49940a43-6594-4275-b21d-2b4dca04d287" providerId="ADAL" clId="{EFFBC584-C8CA-4ACB-B50B-9CB271EE6A16}" dt="2025-04-01T11:59:41.659" v="1593" actId="20577"/>
          <ac:spMkLst>
            <pc:docMk/>
            <pc:sldMk cId="3262240344" sldId="257"/>
            <ac:spMk id="1026" creationId="{D88FA55C-7ECD-2C01-0711-87235D7578F7}"/>
          </ac:spMkLst>
        </pc:spChg>
        <pc:spChg chg="mod">
          <ac:chgData name="Yixuan He" userId="49940a43-6594-4275-b21d-2b4dca04d287" providerId="ADAL" clId="{EFFBC584-C8CA-4ACB-B50B-9CB271EE6A16}" dt="2025-04-01T12:00:12.155" v="1639" actId="20577"/>
          <ac:spMkLst>
            <pc:docMk/>
            <pc:sldMk cId="3262240344" sldId="257"/>
            <ac:spMk id="1028" creationId="{EA8BDACE-95FF-6C23-2302-1C81859CE0F3}"/>
          </ac:spMkLst>
        </pc:spChg>
        <pc:picChg chg="add mod">
          <ac:chgData name="Yixuan He" userId="49940a43-6594-4275-b21d-2b4dca04d287" providerId="ADAL" clId="{EFFBC584-C8CA-4ACB-B50B-9CB271EE6A16}" dt="2025-04-01T11:16:12.433" v="43" actId="14100"/>
          <ac:picMkLst>
            <pc:docMk/>
            <pc:sldMk cId="3262240344" sldId="257"/>
            <ac:picMk id="12" creationId="{5C3A8763-2A89-D62B-650A-6BBC4589E4BF}"/>
          </ac:picMkLst>
        </pc:picChg>
        <pc:picChg chg="add mod">
          <ac:chgData name="Yixuan He" userId="49940a43-6594-4275-b21d-2b4dca04d287" providerId="ADAL" clId="{EFFBC584-C8CA-4ACB-B50B-9CB271EE6A16}" dt="2025-04-01T11:16:56.970" v="47" actId="1076"/>
          <ac:picMkLst>
            <pc:docMk/>
            <pc:sldMk cId="3262240344" sldId="257"/>
            <ac:picMk id="13" creationId="{B95D75F7-0CA0-F24B-A5A4-1273FB85A578}"/>
          </ac:picMkLst>
        </pc:picChg>
        <pc:picChg chg="add mod">
          <ac:chgData name="Yixuan He" userId="49940a43-6594-4275-b21d-2b4dca04d287" providerId="ADAL" clId="{EFFBC584-C8CA-4ACB-B50B-9CB271EE6A16}" dt="2025-04-01T11:17:42.898" v="52" actId="1076"/>
          <ac:picMkLst>
            <pc:docMk/>
            <pc:sldMk cId="3262240344" sldId="257"/>
            <ac:picMk id="14" creationId="{8C01C03B-6CEF-ED04-B5D8-7F7DF61F56E6}"/>
          </ac:picMkLst>
        </pc:picChg>
        <pc:picChg chg="add mod">
          <ac:chgData name="Yixuan He" userId="49940a43-6594-4275-b21d-2b4dca04d287" providerId="ADAL" clId="{EFFBC584-C8CA-4ACB-B50B-9CB271EE6A16}" dt="2025-04-01T11:18:32.601" v="59" actId="1076"/>
          <ac:picMkLst>
            <pc:docMk/>
            <pc:sldMk cId="3262240344" sldId="257"/>
            <ac:picMk id="15" creationId="{F04F89BC-BA79-25C0-DC38-DEA9B06C7B7A}"/>
          </ac:picMkLst>
        </pc:picChg>
        <pc:picChg chg="add mod">
          <ac:chgData name="Yixuan He" userId="49940a43-6594-4275-b21d-2b4dca04d287" providerId="ADAL" clId="{EFFBC584-C8CA-4ACB-B50B-9CB271EE6A16}" dt="2025-04-01T11:19:15.773" v="64" actId="1076"/>
          <ac:picMkLst>
            <pc:docMk/>
            <pc:sldMk cId="3262240344" sldId="257"/>
            <ac:picMk id="16" creationId="{3313B844-EB94-A11D-8CF8-696B92F32112}"/>
          </ac:picMkLst>
        </pc:picChg>
        <pc:picChg chg="add mod">
          <ac:chgData name="Yixuan He" userId="49940a43-6594-4275-b21d-2b4dca04d287" providerId="ADAL" clId="{EFFBC584-C8CA-4ACB-B50B-9CB271EE6A16}" dt="2025-04-01T11:19:34.539" v="66" actId="14100"/>
          <ac:picMkLst>
            <pc:docMk/>
            <pc:sldMk cId="3262240344" sldId="257"/>
            <ac:picMk id="17" creationId="{A59D031A-C369-3BDE-1978-0317D9B7ED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C297A-D4C8-4108-AECE-879A87A774AB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9401-F4F9-484F-92B7-0546BFE43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35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9401-F4F9-484F-92B7-0546BFE43B9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19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9401-F4F9-484F-92B7-0546BFE43B9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44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356703"/>
            <a:ext cx="9179799" cy="501340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7563446"/>
            <a:ext cx="8099822" cy="3476717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79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7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766678"/>
            <a:ext cx="2328699" cy="122035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766678"/>
            <a:ext cx="6851100" cy="122035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6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28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3590057"/>
            <a:ext cx="9314796" cy="5990088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9636813"/>
            <a:ext cx="9314796" cy="315004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38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3833390"/>
            <a:ext cx="4589899" cy="9136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3833390"/>
            <a:ext cx="4589899" cy="9136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66681"/>
            <a:ext cx="9314796" cy="27833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3530053"/>
            <a:ext cx="4568805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5260078"/>
            <a:ext cx="4568805" cy="7736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3530053"/>
            <a:ext cx="4591306" cy="173002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5260078"/>
            <a:ext cx="4591306" cy="7736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40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08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2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2073367"/>
            <a:ext cx="5467380" cy="1023348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99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960014"/>
            <a:ext cx="3483205" cy="336005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2073367"/>
            <a:ext cx="5467380" cy="1023348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4320064"/>
            <a:ext cx="3483205" cy="8003453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79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766681"/>
            <a:ext cx="931479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3833390"/>
            <a:ext cx="931479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80A75-58E9-4A04-BF67-4AA9D5657EE9}" type="datetimeFigureOut">
              <a:rPr lang="en-AU" smtClean="0"/>
              <a:t>23/06/2025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3346867"/>
            <a:ext cx="364492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3346867"/>
            <a:ext cx="24299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70626F-C2C9-4853-9B20-05864832C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7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492C117-B491-5F9E-F909-FBF4C1BA4F48}"/>
              </a:ext>
            </a:extLst>
          </p:cNvPr>
          <p:cNvSpPr txBox="1"/>
          <p:nvPr/>
        </p:nvSpPr>
        <p:spPr>
          <a:xfrm>
            <a:off x="325341" y="3452265"/>
            <a:ext cx="15109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/>
              <a:t>Mean diff: -0.04 mm</a:t>
            </a:r>
          </a:p>
          <a:p>
            <a:r>
              <a:rPr lang="en-AU" sz="1100" dirty="0"/>
              <a:t>SD: 2.06 mm</a:t>
            </a:r>
          </a:p>
          <a:p>
            <a:r>
              <a:rPr lang="en-AU" sz="1100" dirty="0" err="1"/>
              <a:t>LoA</a:t>
            </a:r>
            <a:r>
              <a:rPr lang="en-AU" sz="1100" dirty="0"/>
              <a:t>: [-4.07, 3.99]</a:t>
            </a:r>
          </a:p>
          <a:p>
            <a:r>
              <a:rPr lang="en-AU" sz="1100" dirty="0"/>
              <a:t>Slope: 0.012 (</a:t>
            </a:r>
            <a:r>
              <a:rPr lang="en-AU" sz="1100" i="1" dirty="0"/>
              <a:t>p</a:t>
            </a:r>
            <a:r>
              <a:rPr lang="en-AU" sz="1100" dirty="0"/>
              <a:t>&lt;.001</a:t>
            </a:r>
            <a:r>
              <a:rPr lang="en-AU" sz="120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E2B6E-E9AE-0C12-503C-9AB727F9CAEA}"/>
              </a:ext>
            </a:extLst>
          </p:cNvPr>
          <p:cNvSpPr txBox="1"/>
          <p:nvPr/>
        </p:nvSpPr>
        <p:spPr>
          <a:xfrm>
            <a:off x="1884141" y="3452265"/>
            <a:ext cx="15109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Mean diff: -0.11 mm</a:t>
            </a:r>
          </a:p>
          <a:p>
            <a:r>
              <a:rPr lang="en-GB" sz="1100" dirty="0"/>
              <a:t>SD: 4.93 mm</a:t>
            </a:r>
          </a:p>
          <a:p>
            <a:r>
              <a:rPr lang="en-GB" sz="1100" dirty="0" err="1"/>
              <a:t>LoA</a:t>
            </a:r>
            <a:r>
              <a:rPr lang="en-GB" sz="1100" dirty="0"/>
              <a:t>: [-9.78, 9.56]</a:t>
            </a:r>
          </a:p>
          <a:p>
            <a:r>
              <a:rPr lang="en-GB" sz="1100" dirty="0"/>
              <a:t>Slope: 0.018 (</a:t>
            </a:r>
            <a:r>
              <a:rPr lang="en-GB" sz="1100" i="1" dirty="0"/>
              <a:t>p</a:t>
            </a:r>
            <a:r>
              <a:rPr lang="en-GB" sz="1100" dirty="0"/>
              <a:t>&lt;.001)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5095CC-B26E-86C8-BB64-418D332C9DC7}"/>
              </a:ext>
            </a:extLst>
          </p:cNvPr>
          <p:cNvSpPr txBox="1"/>
          <p:nvPr/>
        </p:nvSpPr>
        <p:spPr>
          <a:xfrm>
            <a:off x="3520998" y="3452264"/>
            <a:ext cx="15109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Mean diff: -0.02 mm</a:t>
            </a:r>
          </a:p>
          <a:p>
            <a:r>
              <a:rPr lang="en-GB" sz="1100" dirty="0"/>
              <a:t>SD: 0.67 mm</a:t>
            </a:r>
          </a:p>
          <a:p>
            <a:r>
              <a:rPr lang="en-GB" sz="1100" dirty="0" err="1"/>
              <a:t>LoA</a:t>
            </a:r>
            <a:r>
              <a:rPr lang="en-GB" sz="1100" dirty="0"/>
              <a:t>: [-1.33, 1.28]</a:t>
            </a:r>
          </a:p>
          <a:p>
            <a:r>
              <a:rPr lang="en-GB" sz="1100" dirty="0"/>
              <a:t>Slope: -0.001 (</a:t>
            </a:r>
            <a:r>
              <a:rPr lang="en-GB" sz="1100" i="1" dirty="0"/>
              <a:t>p</a:t>
            </a:r>
            <a:r>
              <a:rPr lang="en-GB" sz="1100" dirty="0"/>
              <a:t>=0.98)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03ADE-C8A4-A714-BAB7-E6E0CB2249A4}"/>
              </a:ext>
            </a:extLst>
          </p:cNvPr>
          <p:cNvSpPr txBox="1"/>
          <p:nvPr/>
        </p:nvSpPr>
        <p:spPr>
          <a:xfrm>
            <a:off x="296298" y="6261386"/>
            <a:ext cx="1534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/>
              <a:t>Mean diff: 0.001 mm</a:t>
            </a:r>
          </a:p>
          <a:p>
            <a:r>
              <a:rPr lang="en-AU" sz="1100" dirty="0"/>
              <a:t>SD: 2.59 mm</a:t>
            </a:r>
          </a:p>
          <a:p>
            <a:r>
              <a:rPr lang="en-AU" sz="1100" dirty="0" err="1"/>
              <a:t>LoA</a:t>
            </a:r>
            <a:r>
              <a:rPr lang="en-AU" sz="1100" dirty="0"/>
              <a:t>: [-5.07, 5.08]</a:t>
            </a:r>
          </a:p>
          <a:p>
            <a:r>
              <a:rPr lang="en-AU" sz="1100" dirty="0"/>
              <a:t>Slope: 0.009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AU" sz="11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CF97A7-2307-1AA7-C4EA-931150CD19AE}"/>
              </a:ext>
            </a:extLst>
          </p:cNvPr>
          <p:cNvSpPr txBox="1"/>
          <p:nvPr/>
        </p:nvSpPr>
        <p:spPr>
          <a:xfrm>
            <a:off x="1925115" y="6269292"/>
            <a:ext cx="1534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Mean diff: </a:t>
            </a:r>
            <a:r>
              <a:rPr lang="en-AU" sz="1100" dirty="0">
                <a:solidFill>
                  <a:prstClr val="black"/>
                </a:solidFill>
                <a:latin typeface="Aptos" panose="02110004020202020204"/>
              </a:rPr>
              <a:t>-0.38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SD: </a:t>
            </a:r>
            <a:r>
              <a:rPr lang="en-AU" sz="1100" dirty="0">
                <a:solidFill>
                  <a:prstClr val="black"/>
                </a:solidFill>
                <a:latin typeface="Aptos" panose="02110004020202020204"/>
              </a:rPr>
              <a:t>7.92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LoA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[-</a:t>
            </a:r>
            <a:r>
              <a:rPr lang="en-AU" sz="1100" dirty="0">
                <a:solidFill>
                  <a:prstClr val="black"/>
                </a:solidFill>
                <a:latin typeface="Aptos" panose="02110004020202020204"/>
              </a:rPr>
              <a:t>15.90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15.14]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Slope: 0.018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E45393-AA88-B603-836E-C02237BC371E}"/>
              </a:ext>
            </a:extLst>
          </p:cNvPr>
          <p:cNvSpPr txBox="1"/>
          <p:nvPr/>
        </p:nvSpPr>
        <p:spPr>
          <a:xfrm>
            <a:off x="3486324" y="6265316"/>
            <a:ext cx="16290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Mean diff: </a:t>
            </a:r>
            <a:r>
              <a:rPr lang="en-AU" sz="1100" dirty="0">
                <a:solidFill>
                  <a:prstClr val="black"/>
                </a:solidFill>
                <a:latin typeface="Aptos" panose="02110004020202020204"/>
              </a:rPr>
              <a:t>-0.09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SD: 2.13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LoA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[-4.26, 4.09]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Slope: </a:t>
            </a:r>
            <a:r>
              <a:rPr lang="en-AU" sz="1100">
                <a:solidFill>
                  <a:prstClr val="black"/>
                </a:solidFill>
                <a:latin typeface="Aptos" panose="02110004020202020204"/>
              </a:rPr>
              <a:t>0.002</a:t>
            </a: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-GB" sz="1100" i="1" dirty="0"/>
              <a:t>p</a:t>
            </a:r>
            <a:r>
              <a:rPr lang="en-GB" sz="1100" dirty="0"/>
              <a:t>=0.71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endParaRPr lang="en-A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14B9E3-F6E7-163A-2BB6-1546A219E9C3}"/>
              </a:ext>
            </a:extLst>
          </p:cNvPr>
          <p:cNvSpPr txBox="1"/>
          <p:nvPr/>
        </p:nvSpPr>
        <p:spPr>
          <a:xfrm>
            <a:off x="320677" y="9208159"/>
            <a:ext cx="14856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/>
              <a:t>Mean diff: -0.08 mm</a:t>
            </a:r>
          </a:p>
          <a:p>
            <a:r>
              <a:rPr lang="en-AU" sz="1100" dirty="0"/>
              <a:t>SD: 2.68 mm</a:t>
            </a:r>
          </a:p>
          <a:p>
            <a:r>
              <a:rPr lang="en-AU" sz="1100" dirty="0" err="1"/>
              <a:t>LoA</a:t>
            </a:r>
            <a:r>
              <a:rPr lang="en-AU" sz="1100" dirty="0"/>
              <a:t>: [-5.33, 5.18]</a:t>
            </a:r>
          </a:p>
          <a:p>
            <a:r>
              <a:rPr lang="en-AU" sz="1100" dirty="0"/>
              <a:t>Slope: 0.011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AU" sz="1100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E6E2E1-49EA-A99B-5E8C-66E678EBD9A2}"/>
              </a:ext>
            </a:extLst>
          </p:cNvPr>
          <p:cNvSpPr txBox="1"/>
          <p:nvPr/>
        </p:nvSpPr>
        <p:spPr>
          <a:xfrm>
            <a:off x="1957165" y="9207807"/>
            <a:ext cx="15023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Mean diff: 0.06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SD: 10.28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LoA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[-20.09, 20.20]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Slope: 0.023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AA836A-4A16-5E6D-6F66-2EDFE8A8C60D}"/>
              </a:ext>
            </a:extLst>
          </p:cNvPr>
          <p:cNvSpPr txBox="1"/>
          <p:nvPr/>
        </p:nvSpPr>
        <p:spPr>
          <a:xfrm>
            <a:off x="3486324" y="9220280"/>
            <a:ext cx="1532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en-AU" dirty="0"/>
              <a:t>Mean diff: -0.01 mm</a:t>
            </a:r>
          </a:p>
          <a:p>
            <a:r>
              <a:rPr lang="en-AU" dirty="0"/>
              <a:t>SD: 2.09 mm</a:t>
            </a:r>
          </a:p>
          <a:p>
            <a:r>
              <a:rPr lang="en-AU" dirty="0" err="1"/>
              <a:t>LoA</a:t>
            </a:r>
            <a:r>
              <a:rPr lang="en-AU" dirty="0"/>
              <a:t>: [-4.09, 4.08]</a:t>
            </a:r>
          </a:p>
          <a:p>
            <a:r>
              <a:rPr lang="en-AU" dirty="0"/>
              <a:t>Slope: -0.005 (</a:t>
            </a:r>
            <a:r>
              <a:rPr lang="en-GB" sz="1100" i="1" dirty="0"/>
              <a:t>p</a:t>
            </a:r>
            <a:r>
              <a:rPr lang="en-GB" sz="1100" dirty="0"/>
              <a:t>=0.37</a:t>
            </a:r>
            <a:r>
              <a:rPr lang="en-AU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6063A-F5FF-CE3A-E09B-2D2466D6271A}"/>
              </a:ext>
            </a:extLst>
          </p:cNvPr>
          <p:cNvSpPr txBox="1"/>
          <p:nvPr/>
        </p:nvSpPr>
        <p:spPr>
          <a:xfrm>
            <a:off x="5676583" y="3408570"/>
            <a:ext cx="16021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-0.08 mm</a:t>
            </a:r>
          </a:p>
          <a:p>
            <a:r>
              <a:rPr lang="en-AU" dirty="0"/>
              <a:t>SD: 1.66 mm</a:t>
            </a:r>
          </a:p>
          <a:p>
            <a:r>
              <a:rPr lang="en-AU" dirty="0" err="1"/>
              <a:t>LoA</a:t>
            </a:r>
            <a:r>
              <a:rPr lang="en-AU" dirty="0"/>
              <a:t>: [-3.33, 3.17]</a:t>
            </a:r>
          </a:p>
          <a:p>
            <a:r>
              <a:rPr lang="en-AU" dirty="0"/>
              <a:t>Slope: 0.013 (</a:t>
            </a:r>
            <a:r>
              <a:rPr lang="en-GB" sz="1100" i="1" dirty="0"/>
              <a:t>p</a:t>
            </a:r>
            <a:r>
              <a:rPr lang="en-GB" sz="1100" dirty="0"/>
              <a:t>&lt;0.001</a:t>
            </a:r>
            <a:r>
              <a:rPr lang="en-AU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85987-42D5-96B8-1949-5F9364344271}"/>
              </a:ext>
            </a:extLst>
          </p:cNvPr>
          <p:cNvSpPr txBox="1"/>
          <p:nvPr/>
        </p:nvSpPr>
        <p:spPr>
          <a:xfrm>
            <a:off x="7278765" y="3417088"/>
            <a:ext cx="1570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-0.33 mm</a:t>
            </a:r>
          </a:p>
          <a:p>
            <a:r>
              <a:rPr lang="en-AU" dirty="0"/>
              <a:t>SD: 3.81 mm</a:t>
            </a:r>
          </a:p>
          <a:p>
            <a:r>
              <a:rPr lang="en-AU" dirty="0" err="1"/>
              <a:t>LoA</a:t>
            </a:r>
            <a:r>
              <a:rPr lang="en-AU" dirty="0"/>
              <a:t>: [-7.79, 7.13]</a:t>
            </a:r>
          </a:p>
          <a:p>
            <a:r>
              <a:rPr lang="en-AU" dirty="0"/>
              <a:t>Slope: 0.011 (</a:t>
            </a:r>
            <a:r>
              <a:rPr lang="en-GB" sz="1100" i="1" dirty="0"/>
              <a:t>p</a:t>
            </a:r>
            <a:r>
              <a:rPr lang="en-GB" sz="1100" dirty="0"/>
              <a:t>&lt;0.001</a:t>
            </a:r>
            <a:r>
              <a:rPr lang="en-AU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9DC4D-431B-1C64-4AFE-7FF802382B7B}"/>
              </a:ext>
            </a:extLst>
          </p:cNvPr>
          <p:cNvSpPr txBox="1"/>
          <p:nvPr/>
        </p:nvSpPr>
        <p:spPr>
          <a:xfrm>
            <a:off x="8849122" y="3418236"/>
            <a:ext cx="16396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-0.09 mm</a:t>
            </a:r>
          </a:p>
          <a:p>
            <a:r>
              <a:rPr lang="en-AU" dirty="0"/>
              <a:t>SD: 0.81 mm</a:t>
            </a:r>
          </a:p>
          <a:p>
            <a:r>
              <a:rPr lang="en-AU" dirty="0" err="1"/>
              <a:t>LoA</a:t>
            </a:r>
            <a:r>
              <a:rPr lang="en-AU" dirty="0"/>
              <a:t>: [-1.67, 1.49]</a:t>
            </a:r>
          </a:p>
          <a:p>
            <a:r>
              <a:rPr lang="en-AU" dirty="0"/>
              <a:t>Slope: -0.002 (</a:t>
            </a:r>
            <a:r>
              <a:rPr lang="en-GB" sz="1100" i="1" dirty="0"/>
              <a:t>p</a:t>
            </a:r>
            <a:r>
              <a:rPr lang="en-GB" sz="1100" dirty="0"/>
              <a:t>=0.011</a:t>
            </a:r>
            <a:r>
              <a:rPr lang="en-AU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681DF-51B2-72D0-8A3A-AEC64C478BEA}"/>
              </a:ext>
            </a:extLst>
          </p:cNvPr>
          <p:cNvSpPr txBox="1"/>
          <p:nvPr/>
        </p:nvSpPr>
        <p:spPr>
          <a:xfrm>
            <a:off x="5778788" y="6259152"/>
            <a:ext cx="16290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en-AU" dirty="0"/>
              <a:t>Mean diff: -0.26 mm</a:t>
            </a:r>
          </a:p>
          <a:p>
            <a:r>
              <a:rPr lang="en-AU" dirty="0"/>
              <a:t>SD: 3.00 mm</a:t>
            </a:r>
          </a:p>
          <a:p>
            <a:r>
              <a:rPr lang="en-AU" dirty="0" err="1"/>
              <a:t>LoA</a:t>
            </a:r>
            <a:r>
              <a:rPr lang="en-AU" dirty="0"/>
              <a:t>: [-6.14, 5.62]</a:t>
            </a:r>
          </a:p>
          <a:p>
            <a:r>
              <a:rPr lang="en-AU" dirty="0"/>
              <a:t>Slope: 0.019 (</a:t>
            </a:r>
            <a:r>
              <a:rPr lang="en-GB" sz="1100" i="1" dirty="0"/>
              <a:t>p</a:t>
            </a:r>
            <a:r>
              <a:rPr lang="en-GB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CCE46-C9C1-7617-16E5-8D8B8B37CB17}"/>
              </a:ext>
            </a:extLst>
          </p:cNvPr>
          <p:cNvSpPr txBox="1"/>
          <p:nvPr/>
        </p:nvSpPr>
        <p:spPr>
          <a:xfrm>
            <a:off x="7309561" y="6250634"/>
            <a:ext cx="1529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en-AU" dirty="0"/>
              <a:t>Mean diff: -0.66 mm</a:t>
            </a:r>
          </a:p>
          <a:p>
            <a:r>
              <a:rPr lang="en-AU" dirty="0"/>
              <a:t>SD: 10.16 mm</a:t>
            </a:r>
          </a:p>
          <a:p>
            <a:r>
              <a:rPr lang="en-AU" dirty="0" err="1"/>
              <a:t>LoA</a:t>
            </a:r>
            <a:r>
              <a:rPr lang="en-AU" dirty="0"/>
              <a:t>: [-20.58, 19.26]</a:t>
            </a:r>
          </a:p>
          <a:p>
            <a:r>
              <a:rPr lang="en-AU" dirty="0"/>
              <a:t>Slope: 0.013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4E0227-8E32-731A-8E55-A9D67454C03B}"/>
              </a:ext>
            </a:extLst>
          </p:cNvPr>
          <p:cNvSpPr txBox="1"/>
          <p:nvPr/>
        </p:nvSpPr>
        <p:spPr>
          <a:xfrm>
            <a:off x="8850567" y="6250634"/>
            <a:ext cx="15197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en-GB" dirty="0"/>
              <a:t>Mean diff: -0.02 mm</a:t>
            </a:r>
          </a:p>
          <a:p>
            <a:r>
              <a:rPr lang="en-GB" dirty="0"/>
              <a:t>SD: 3.58 mm</a:t>
            </a:r>
          </a:p>
          <a:p>
            <a:r>
              <a:rPr lang="en-GB" dirty="0" err="1"/>
              <a:t>LoA</a:t>
            </a:r>
            <a:r>
              <a:rPr lang="en-GB" dirty="0"/>
              <a:t>: [-7.04, 7.01]</a:t>
            </a:r>
          </a:p>
          <a:p>
            <a:r>
              <a:rPr lang="en-GB" dirty="0"/>
              <a:t>Slope: -0.028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GB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FFFC85-91A5-FB33-D234-83DBC73D0A39}"/>
              </a:ext>
            </a:extLst>
          </p:cNvPr>
          <p:cNvSpPr txBox="1"/>
          <p:nvPr/>
        </p:nvSpPr>
        <p:spPr>
          <a:xfrm>
            <a:off x="5746317" y="9228242"/>
            <a:ext cx="1563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en-AU" dirty="0"/>
              <a:t>Mean diff: 0.01 mm</a:t>
            </a:r>
          </a:p>
          <a:p>
            <a:r>
              <a:rPr lang="en-AU" dirty="0"/>
              <a:t>SD: 3.10 mm</a:t>
            </a:r>
          </a:p>
          <a:p>
            <a:r>
              <a:rPr lang="en-AU" dirty="0" err="1"/>
              <a:t>LoA</a:t>
            </a:r>
            <a:r>
              <a:rPr lang="en-AU" dirty="0"/>
              <a:t>: [-6.06, 6.08]</a:t>
            </a:r>
          </a:p>
          <a:p>
            <a:r>
              <a:rPr lang="en-AU" dirty="0"/>
              <a:t>Slope: 0.018 (</a:t>
            </a:r>
            <a:r>
              <a:rPr lang="en-GB" sz="1100" i="1" dirty="0"/>
              <a:t>p</a:t>
            </a:r>
            <a:r>
              <a:rPr lang="en-GB" i="1" dirty="0"/>
              <a:t>&lt;</a:t>
            </a:r>
            <a:r>
              <a:rPr lang="en-GB" sz="1100" dirty="0"/>
              <a:t>0.001</a:t>
            </a:r>
            <a:r>
              <a:rPr lang="en-AU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9AD7D4-30E0-BF84-D64E-1807E053C113}"/>
              </a:ext>
            </a:extLst>
          </p:cNvPr>
          <p:cNvSpPr txBox="1"/>
          <p:nvPr/>
        </p:nvSpPr>
        <p:spPr>
          <a:xfrm>
            <a:off x="7278765" y="9228242"/>
            <a:ext cx="1532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en-AU" dirty="0"/>
              <a:t>Mean diff: -0.78 mm</a:t>
            </a:r>
          </a:p>
          <a:p>
            <a:r>
              <a:rPr lang="en-AU" dirty="0"/>
              <a:t>SD: 12.16 mm</a:t>
            </a:r>
          </a:p>
          <a:p>
            <a:r>
              <a:rPr lang="en-AU" dirty="0" err="1"/>
              <a:t>LoA</a:t>
            </a:r>
            <a:r>
              <a:rPr lang="en-AU" dirty="0"/>
              <a:t>: [-24.60, 23.05]</a:t>
            </a:r>
          </a:p>
          <a:p>
            <a:r>
              <a:rPr lang="en-AU" dirty="0"/>
              <a:t>Slope: 0.019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0DC91C-4C54-E358-5A24-2CEC8586A100}"/>
              </a:ext>
            </a:extLst>
          </p:cNvPr>
          <p:cNvSpPr txBox="1"/>
          <p:nvPr/>
        </p:nvSpPr>
        <p:spPr>
          <a:xfrm>
            <a:off x="8844194" y="9220280"/>
            <a:ext cx="1526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en-AU" dirty="0"/>
              <a:t>Mean diff: -0.01 mm</a:t>
            </a:r>
          </a:p>
          <a:p>
            <a:r>
              <a:rPr lang="en-AU" dirty="0"/>
              <a:t>SD: 3.39 mm</a:t>
            </a:r>
          </a:p>
          <a:p>
            <a:r>
              <a:rPr lang="en-AU" dirty="0" err="1"/>
              <a:t>LoA</a:t>
            </a:r>
            <a:r>
              <a:rPr lang="en-AU" dirty="0"/>
              <a:t>: [-6.66, 6.64]</a:t>
            </a:r>
          </a:p>
          <a:p>
            <a:r>
              <a:rPr lang="en-AU" dirty="0"/>
              <a:t>Slope: -0.042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0CA21-B44C-1C87-01FF-98847C057A3F}"/>
              </a:ext>
            </a:extLst>
          </p:cNvPr>
          <p:cNvSpPr txBox="1"/>
          <p:nvPr/>
        </p:nvSpPr>
        <p:spPr>
          <a:xfrm>
            <a:off x="320676" y="10297690"/>
            <a:ext cx="86455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en-US" altLang="zh-CN" dirty="0"/>
              <a:t>Mean diff: mean difference. SD: standard deviation. </a:t>
            </a:r>
            <a:r>
              <a:rPr lang="en-US" altLang="zh-CN" dirty="0" err="1"/>
              <a:t>LoA</a:t>
            </a:r>
            <a:r>
              <a:rPr lang="en-US" altLang="zh-CN" dirty="0"/>
              <a:t>: </a:t>
            </a:r>
            <a:r>
              <a:rPr lang="en-GB" dirty="0"/>
              <a:t>limits of agreement. </a:t>
            </a:r>
            <a:r>
              <a:rPr lang="en-US" altLang="zh-CN" dirty="0"/>
              <a:t>ML: medio-lateral. AP: anterior-posterior. VT: vertical trace.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1EC50-F706-C86D-35E1-B52776D394A1}"/>
              </a:ext>
            </a:extLst>
          </p:cNvPr>
          <p:cNvSpPr txBox="1"/>
          <p:nvPr/>
        </p:nvSpPr>
        <p:spPr>
          <a:xfrm>
            <a:off x="2530708" y="518366"/>
            <a:ext cx="593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Appendix </a:t>
            </a:r>
            <a:r>
              <a:rPr lang="en-US" altLang="zh-CN" b="1" dirty="0"/>
              <a:t>C</a:t>
            </a:r>
            <a:r>
              <a:rPr lang="en-AU" b="1" dirty="0"/>
              <a:t>: Bland-Altman plots </a:t>
            </a:r>
            <a:r>
              <a:rPr lang="en-GB" b="1" dirty="0"/>
              <a:t>(speed 0.5 and 1.0 m/s)</a:t>
            </a:r>
            <a:endParaRPr lang="en-AU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A307DC-A3D3-33AB-BA98-1A209FCB4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7" y="7284112"/>
            <a:ext cx="5415132" cy="18050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B26126-0135-21AA-7E52-EF0895CBA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79" y="1553459"/>
            <a:ext cx="5399883" cy="17999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43E123-5B3C-4758-F38D-998C9E4A0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879" y="4427225"/>
            <a:ext cx="5387667" cy="17958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D5DCEB-2BB3-CB8A-2DBC-F06CB0FCF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663" y="7301224"/>
            <a:ext cx="5399883" cy="17999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B5BF243-A0C9-FFCA-FBF0-B1CFBBA9A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8" y="1549155"/>
            <a:ext cx="5415132" cy="1805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70EF61D-86DD-801C-EE2B-23128C278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31297"/>
            <a:ext cx="5399880" cy="17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ED6056-72B8-F4ED-CFAB-0768E0BE710D}"/>
              </a:ext>
            </a:extLst>
          </p:cNvPr>
          <p:cNvSpPr txBox="1"/>
          <p:nvPr/>
        </p:nvSpPr>
        <p:spPr>
          <a:xfrm>
            <a:off x="2530708" y="518366"/>
            <a:ext cx="593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Appendix </a:t>
            </a:r>
            <a:r>
              <a:rPr lang="en-US" altLang="zh-CN" b="1" dirty="0"/>
              <a:t>C</a:t>
            </a:r>
            <a:r>
              <a:rPr lang="en-AU" b="1"/>
              <a:t>: </a:t>
            </a:r>
            <a:r>
              <a:rPr lang="en-AU" b="1" dirty="0"/>
              <a:t>Bland-Altman plots </a:t>
            </a:r>
            <a:r>
              <a:rPr lang="en-GB" b="1" dirty="0"/>
              <a:t>(speed 1.5 and 2.0 m/s)</a:t>
            </a:r>
            <a:endParaRPr lang="en-A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C8CEB-F625-C4F4-70EE-2BD4D735C91A}"/>
              </a:ext>
            </a:extLst>
          </p:cNvPr>
          <p:cNvSpPr txBox="1"/>
          <p:nvPr/>
        </p:nvSpPr>
        <p:spPr>
          <a:xfrm>
            <a:off x="325362" y="3394547"/>
            <a:ext cx="15286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0.02 mm</a:t>
            </a:r>
          </a:p>
          <a:p>
            <a:r>
              <a:rPr lang="en-AU" dirty="0"/>
              <a:t>SD: 1.77 mm</a:t>
            </a:r>
          </a:p>
          <a:p>
            <a:r>
              <a:rPr lang="en-AU" dirty="0" err="1"/>
              <a:t>LoA</a:t>
            </a:r>
            <a:r>
              <a:rPr lang="en-AU" dirty="0"/>
              <a:t>: [-3.45, 3.49]</a:t>
            </a:r>
          </a:p>
          <a:p>
            <a:r>
              <a:rPr lang="en-AU" dirty="0"/>
              <a:t>Slope: 0.014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5EA71-166A-7FA6-9CDE-9DADB02512EF}"/>
              </a:ext>
            </a:extLst>
          </p:cNvPr>
          <p:cNvSpPr txBox="1"/>
          <p:nvPr/>
        </p:nvSpPr>
        <p:spPr>
          <a:xfrm>
            <a:off x="1966778" y="3411376"/>
            <a:ext cx="1466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-0.04 mm</a:t>
            </a:r>
          </a:p>
          <a:p>
            <a:r>
              <a:rPr lang="en-AU" dirty="0"/>
              <a:t>SD: 4.29 mm</a:t>
            </a:r>
          </a:p>
          <a:p>
            <a:r>
              <a:rPr lang="en-AU" dirty="0" err="1"/>
              <a:t>LoA</a:t>
            </a:r>
            <a:r>
              <a:rPr lang="en-AU" dirty="0"/>
              <a:t>: [-8.44, 8.37]</a:t>
            </a:r>
          </a:p>
          <a:p>
            <a:r>
              <a:rPr lang="en-AU" dirty="0"/>
              <a:t>Slope: 0.012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01CEC-C378-9C58-0F1D-9E263236C7D3}"/>
              </a:ext>
            </a:extLst>
          </p:cNvPr>
          <p:cNvSpPr txBox="1"/>
          <p:nvPr/>
        </p:nvSpPr>
        <p:spPr>
          <a:xfrm>
            <a:off x="3474110" y="3411375"/>
            <a:ext cx="15360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GB" dirty="0"/>
              <a:t>Mean diff: 0.02 mm</a:t>
            </a:r>
          </a:p>
          <a:p>
            <a:r>
              <a:rPr lang="en-GB" dirty="0"/>
              <a:t>SD: 1.35 mm</a:t>
            </a:r>
          </a:p>
          <a:p>
            <a:r>
              <a:rPr lang="en-GB" dirty="0" err="1"/>
              <a:t>LoA</a:t>
            </a:r>
            <a:r>
              <a:rPr lang="en-GB" dirty="0"/>
              <a:t>: [-2.62, 2.65]</a:t>
            </a:r>
          </a:p>
          <a:p>
            <a:r>
              <a:rPr lang="en-GB" dirty="0"/>
              <a:t>Slope: -0.001 (</a:t>
            </a:r>
            <a:r>
              <a:rPr lang="en-GB" sz="1100" i="1" dirty="0"/>
              <a:t>p</a:t>
            </a:r>
            <a:r>
              <a:rPr lang="en-GB" dirty="0"/>
              <a:t>=0.8)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C02F91-6164-C8E1-1030-D2E5738BFE8D}"/>
              </a:ext>
            </a:extLst>
          </p:cNvPr>
          <p:cNvSpPr txBox="1"/>
          <p:nvPr/>
        </p:nvSpPr>
        <p:spPr>
          <a:xfrm>
            <a:off x="348241" y="6238979"/>
            <a:ext cx="156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-0.02 mm</a:t>
            </a:r>
          </a:p>
          <a:p>
            <a:r>
              <a:rPr lang="en-AU" dirty="0"/>
              <a:t>SD: 3.06 mm</a:t>
            </a:r>
          </a:p>
          <a:p>
            <a:r>
              <a:rPr lang="en-AU" dirty="0" err="1"/>
              <a:t>LoA</a:t>
            </a:r>
            <a:r>
              <a:rPr lang="en-AU" dirty="0"/>
              <a:t>: [-6.02, 5.98]</a:t>
            </a:r>
          </a:p>
          <a:p>
            <a:r>
              <a:rPr lang="en-AU" dirty="0"/>
              <a:t>Slope: 0.023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DCCA12-B14B-C9CA-78C3-667B16CC23C5}"/>
              </a:ext>
            </a:extLst>
          </p:cNvPr>
          <p:cNvSpPr txBox="1"/>
          <p:nvPr/>
        </p:nvSpPr>
        <p:spPr>
          <a:xfrm>
            <a:off x="1960562" y="6233905"/>
            <a:ext cx="15678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0.29 mm</a:t>
            </a:r>
          </a:p>
          <a:p>
            <a:r>
              <a:rPr lang="en-AU" dirty="0"/>
              <a:t>SD: 13.21 mm</a:t>
            </a:r>
          </a:p>
          <a:p>
            <a:r>
              <a:rPr lang="en-AU" dirty="0" err="1"/>
              <a:t>LoA</a:t>
            </a:r>
            <a:r>
              <a:rPr lang="en-AU" dirty="0"/>
              <a:t>: [-25.61, 26.19]</a:t>
            </a:r>
          </a:p>
          <a:p>
            <a:r>
              <a:rPr lang="en-AU" dirty="0"/>
              <a:t>Slope: 0.005 (</a:t>
            </a:r>
            <a:r>
              <a:rPr lang="en-GB" sz="1100" i="1" dirty="0"/>
              <a:t>p</a:t>
            </a:r>
            <a:r>
              <a:rPr lang="en-GB" sz="1100" dirty="0"/>
              <a:t>=0.013</a:t>
            </a:r>
            <a:r>
              <a:rPr lang="en-AU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3B2AD7-A1F6-9ABC-6DB3-FF81AEDDF9E9}"/>
              </a:ext>
            </a:extLst>
          </p:cNvPr>
          <p:cNvSpPr txBox="1"/>
          <p:nvPr/>
        </p:nvSpPr>
        <p:spPr>
          <a:xfrm>
            <a:off x="3500402" y="6239523"/>
            <a:ext cx="156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GB" dirty="0"/>
              <a:t>Mean diff: 0.16 mm</a:t>
            </a:r>
          </a:p>
          <a:p>
            <a:r>
              <a:rPr lang="en-GB" dirty="0"/>
              <a:t>SD: 4.03 mm</a:t>
            </a:r>
          </a:p>
          <a:p>
            <a:r>
              <a:rPr lang="en-GB" dirty="0" err="1"/>
              <a:t>LoA</a:t>
            </a:r>
            <a:r>
              <a:rPr lang="en-GB" dirty="0"/>
              <a:t>: [-7.74, 8.06]</a:t>
            </a:r>
          </a:p>
          <a:p>
            <a:r>
              <a:rPr lang="en-GB" dirty="0"/>
              <a:t>Slope: -0.042 (</a:t>
            </a:r>
            <a:r>
              <a:rPr lang="en-GB" sz="1100" i="1" dirty="0"/>
              <a:t>p</a:t>
            </a:r>
            <a:r>
              <a:rPr lang="en-GB" dirty="0"/>
              <a:t>&lt;.001)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A9B1E4-7DC1-56B4-3EBB-A23088A3DDA2}"/>
              </a:ext>
            </a:extLst>
          </p:cNvPr>
          <p:cNvSpPr txBox="1"/>
          <p:nvPr/>
        </p:nvSpPr>
        <p:spPr>
          <a:xfrm>
            <a:off x="348241" y="9011315"/>
            <a:ext cx="1509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0.11 mm</a:t>
            </a:r>
          </a:p>
          <a:p>
            <a:r>
              <a:rPr lang="en-AU" dirty="0"/>
              <a:t>SD: 3.13 mm</a:t>
            </a:r>
          </a:p>
          <a:p>
            <a:r>
              <a:rPr lang="en-AU" dirty="0" err="1"/>
              <a:t>LoA</a:t>
            </a:r>
            <a:r>
              <a:rPr lang="en-AU" dirty="0"/>
              <a:t>: [-6.03, 6.25]</a:t>
            </a:r>
          </a:p>
          <a:p>
            <a:r>
              <a:rPr lang="en-AU" dirty="0"/>
              <a:t>Slope: 0.023 (</a:t>
            </a:r>
            <a:r>
              <a:rPr lang="en-GB" sz="1100" i="1" dirty="0"/>
              <a:t>p</a:t>
            </a:r>
            <a:r>
              <a:rPr lang="en-GB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967532-08D2-FD49-2AB3-5E29ED382584}"/>
              </a:ext>
            </a:extLst>
          </p:cNvPr>
          <p:cNvSpPr txBox="1"/>
          <p:nvPr/>
        </p:nvSpPr>
        <p:spPr>
          <a:xfrm>
            <a:off x="3544888" y="9011319"/>
            <a:ext cx="1509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0.05 mm</a:t>
            </a:r>
          </a:p>
          <a:p>
            <a:r>
              <a:rPr lang="en-AU" dirty="0"/>
              <a:t>SD: 3.84 mm</a:t>
            </a:r>
          </a:p>
          <a:p>
            <a:r>
              <a:rPr lang="en-AU" dirty="0" err="1"/>
              <a:t>LoA</a:t>
            </a:r>
            <a:r>
              <a:rPr lang="en-AU" dirty="0"/>
              <a:t>: [-7.47, 7.56]</a:t>
            </a:r>
          </a:p>
          <a:p>
            <a:r>
              <a:rPr lang="en-AU" dirty="0"/>
              <a:t>Slope: -0.059 (</a:t>
            </a:r>
            <a:r>
              <a:rPr lang="en-GB" sz="1100" i="1" dirty="0"/>
              <a:t>p</a:t>
            </a:r>
            <a:r>
              <a:rPr lang="en-GB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AB476A-C332-E405-E454-56B0106BB84F}"/>
              </a:ext>
            </a:extLst>
          </p:cNvPr>
          <p:cNvSpPr txBox="1"/>
          <p:nvPr/>
        </p:nvSpPr>
        <p:spPr>
          <a:xfrm>
            <a:off x="1992313" y="9011320"/>
            <a:ext cx="15678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GB" dirty="0"/>
              <a:t>Mean diff: 0.03 mm</a:t>
            </a:r>
          </a:p>
          <a:p>
            <a:r>
              <a:rPr lang="en-GB" dirty="0"/>
              <a:t>SD: 13.78 mm</a:t>
            </a:r>
          </a:p>
          <a:p>
            <a:r>
              <a:rPr lang="en-GB" dirty="0" err="1"/>
              <a:t>LoA</a:t>
            </a:r>
            <a:r>
              <a:rPr lang="en-GB" dirty="0"/>
              <a:t>: [-26.98, 27.04]</a:t>
            </a:r>
          </a:p>
          <a:p>
            <a:r>
              <a:rPr lang="en-GB" dirty="0"/>
              <a:t>Slope: 0.009 (</a:t>
            </a:r>
            <a:r>
              <a:rPr lang="en-GB" sz="1100" i="1" dirty="0"/>
              <a:t>p</a:t>
            </a:r>
            <a:r>
              <a:rPr lang="en-GB" dirty="0"/>
              <a:t>&lt;.001)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1F87FB-70BC-6A93-1E4C-CBD71B7A0115}"/>
              </a:ext>
            </a:extLst>
          </p:cNvPr>
          <p:cNvSpPr txBox="1"/>
          <p:nvPr/>
        </p:nvSpPr>
        <p:spPr>
          <a:xfrm>
            <a:off x="5744427" y="3394547"/>
            <a:ext cx="14652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-0.08 mm</a:t>
            </a:r>
          </a:p>
          <a:p>
            <a:r>
              <a:rPr lang="en-AU" dirty="0"/>
              <a:t>SD: 2.15 mm</a:t>
            </a:r>
          </a:p>
          <a:p>
            <a:r>
              <a:rPr lang="en-AU" dirty="0" err="1"/>
              <a:t>LoA</a:t>
            </a:r>
            <a:r>
              <a:rPr lang="en-AU" dirty="0"/>
              <a:t>: [-4.30, 4.13]</a:t>
            </a:r>
          </a:p>
          <a:p>
            <a:r>
              <a:rPr lang="en-AU" dirty="0"/>
              <a:t>Slope: 0.014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328D0E-5AD0-B3B0-02B9-157F8711981F}"/>
              </a:ext>
            </a:extLst>
          </p:cNvPr>
          <p:cNvSpPr txBox="1"/>
          <p:nvPr/>
        </p:nvSpPr>
        <p:spPr>
          <a:xfrm>
            <a:off x="8882215" y="3400282"/>
            <a:ext cx="15277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0.02 mm</a:t>
            </a:r>
          </a:p>
          <a:p>
            <a:r>
              <a:rPr lang="en-AU" dirty="0"/>
              <a:t>SD: 2.02 mm</a:t>
            </a:r>
          </a:p>
          <a:p>
            <a:r>
              <a:rPr lang="en-AU" dirty="0" err="1"/>
              <a:t>LoA</a:t>
            </a:r>
            <a:r>
              <a:rPr lang="en-AU" dirty="0"/>
              <a:t>: [-3.94, 3.98]</a:t>
            </a:r>
          </a:p>
          <a:p>
            <a:r>
              <a:rPr lang="en-AU" dirty="0"/>
              <a:t>Slope: -0.001 (</a:t>
            </a:r>
            <a:r>
              <a:rPr lang="en-GB" sz="1100" i="1" dirty="0"/>
              <a:t>p</a:t>
            </a:r>
            <a:r>
              <a:rPr lang="en-GB" dirty="0"/>
              <a:t>=0.75</a:t>
            </a:r>
            <a:r>
              <a:rPr lang="en-AU" dirty="0"/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9E22F9-D1C0-DD11-0340-0099E7333A8C}"/>
              </a:ext>
            </a:extLst>
          </p:cNvPr>
          <p:cNvSpPr txBox="1"/>
          <p:nvPr/>
        </p:nvSpPr>
        <p:spPr>
          <a:xfrm>
            <a:off x="7323478" y="3409319"/>
            <a:ext cx="14652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GB" dirty="0"/>
              <a:t>Mean diff: -0.30 mm</a:t>
            </a:r>
          </a:p>
          <a:p>
            <a:r>
              <a:rPr lang="en-GB" dirty="0"/>
              <a:t>SD: 3.77 mm</a:t>
            </a:r>
          </a:p>
          <a:p>
            <a:r>
              <a:rPr lang="en-GB" dirty="0" err="1"/>
              <a:t>LoA</a:t>
            </a:r>
            <a:r>
              <a:rPr lang="en-GB" dirty="0"/>
              <a:t>: [-7.69, 7.09]</a:t>
            </a:r>
          </a:p>
          <a:p>
            <a:r>
              <a:rPr lang="en-GB" dirty="0"/>
              <a:t>Slope: 0.004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GB" dirty="0"/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24BC98-2DF8-3000-E052-BC1449DAC670}"/>
              </a:ext>
            </a:extLst>
          </p:cNvPr>
          <p:cNvSpPr txBox="1"/>
          <p:nvPr/>
        </p:nvSpPr>
        <p:spPr>
          <a:xfrm>
            <a:off x="5738926" y="6238979"/>
            <a:ext cx="1509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-0.03 mm</a:t>
            </a:r>
          </a:p>
          <a:p>
            <a:r>
              <a:rPr lang="en-AU" dirty="0"/>
              <a:t>SD: 3.52 mm</a:t>
            </a:r>
          </a:p>
          <a:p>
            <a:r>
              <a:rPr lang="en-AU" dirty="0" err="1"/>
              <a:t>LoA</a:t>
            </a:r>
            <a:r>
              <a:rPr lang="en-AU" dirty="0"/>
              <a:t>: [-6.92, 6.86]</a:t>
            </a:r>
          </a:p>
          <a:p>
            <a:r>
              <a:rPr lang="en-AU" dirty="0"/>
              <a:t>Slope: 0.020 (</a:t>
            </a:r>
            <a:r>
              <a:rPr lang="en-GB" sz="1100" i="1" dirty="0"/>
              <a:t>p</a:t>
            </a:r>
            <a:r>
              <a:rPr lang="en-GB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EB6BB8-9E6D-7991-5E9F-669715DE9B69}"/>
              </a:ext>
            </a:extLst>
          </p:cNvPr>
          <p:cNvSpPr txBox="1"/>
          <p:nvPr/>
        </p:nvSpPr>
        <p:spPr>
          <a:xfrm>
            <a:off x="7278765" y="6231858"/>
            <a:ext cx="1509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-1.23 mm</a:t>
            </a:r>
          </a:p>
          <a:p>
            <a:r>
              <a:rPr lang="en-AU" dirty="0"/>
              <a:t>SD: 12.93 mm</a:t>
            </a:r>
          </a:p>
          <a:p>
            <a:r>
              <a:rPr lang="en-AU" dirty="0" err="1"/>
              <a:t>LoA</a:t>
            </a:r>
            <a:r>
              <a:rPr lang="en-AU" dirty="0"/>
              <a:t>: [-26.58, 24.12]</a:t>
            </a:r>
          </a:p>
          <a:p>
            <a:r>
              <a:rPr lang="en-AU" dirty="0"/>
              <a:t>Slope: 0.003 (</a:t>
            </a:r>
            <a:r>
              <a:rPr lang="en-GB" sz="1100" i="1" dirty="0"/>
              <a:t>p</a:t>
            </a:r>
            <a:r>
              <a:rPr lang="en-GB" dirty="0"/>
              <a:t>=0.10</a:t>
            </a:r>
            <a:r>
              <a:rPr lang="en-AU" dirty="0"/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7D4D28-BDF9-3C29-4957-D8856E6FC424}"/>
              </a:ext>
            </a:extLst>
          </p:cNvPr>
          <p:cNvSpPr txBox="1"/>
          <p:nvPr/>
        </p:nvSpPr>
        <p:spPr>
          <a:xfrm>
            <a:off x="8832926" y="6227977"/>
            <a:ext cx="15678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GB" dirty="0"/>
              <a:t>Mean diff: 0.001 mm</a:t>
            </a:r>
          </a:p>
          <a:p>
            <a:r>
              <a:rPr lang="en-GB" dirty="0"/>
              <a:t>SD: 3.73 mm</a:t>
            </a:r>
          </a:p>
          <a:p>
            <a:r>
              <a:rPr lang="en-GB" dirty="0" err="1"/>
              <a:t>LoA</a:t>
            </a:r>
            <a:r>
              <a:rPr lang="en-GB" dirty="0"/>
              <a:t>: [-7.30, 7.31]</a:t>
            </a:r>
          </a:p>
          <a:p>
            <a:r>
              <a:rPr lang="en-GB" dirty="0"/>
              <a:t>Slope: -0.027 (p&lt;.001)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8C6BA2-BBAC-06B0-D3A2-2DCE319CADEB}"/>
              </a:ext>
            </a:extLst>
          </p:cNvPr>
          <p:cNvSpPr txBox="1"/>
          <p:nvPr/>
        </p:nvSpPr>
        <p:spPr>
          <a:xfrm>
            <a:off x="5738926" y="9011315"/>
            <a:ext cx="15365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-0.01 mm</a:t>
            </a:r>
          </a:p>
          <a:p>
            <a:r>
              <a:rPr lang="en-AU" dirty="0"/>
              <a:t>SD: 3.55 mm</a:t>
            </a:r>
          </a:p>
          <a:p>
            <a:r>
              <a:rPr lang="en-AU" dirty="0" err="1"/>
              <a:t>LoA</a:t>
            </a:r>
            <a:r>
              <a:rPr lang="en-AU" dirty="0"/>
              <a:t>: [-6.96, 6.94]</a:t>
            </a:r>
          </a:p>
          <a:p>
            <a:r>
              <a:rPr lang="en-AU" dirty="0"/>
              <a:t>Slope: 0.019 (</a:t>
            </a:r>
            <a:r>
              <a:rPr lang="en-GB" sz="1100" i="1" dirty="0"/>
              <a:t>p</a:t>
            </a:r>
            <a:r>
              <a:rPr lang="en-GB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D88FA55C-7ECD-2C01-0711-87235D7578F7}"/>
              </a:ext>
            </a:extLst>
          </p:cNvPr>
          <p:cNvSpPr txBox="1"/>
          <p:nvPr/>
        </p:nvSpPr>
        <p:spPr>
          <a:xfrm>
            <a:off x="7324803" y="9011318"/>
            <a:ext cx="16107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AU" dirty="0"/>
              <a:t>Mean diff: -1.08 mm</a:t>
            </a:r>
          </a:p>
          <a:p>
            <a:r>
              <a:rPr lang="en-AU" dirty="0"/>
              <a:t>SD: 14.74 mm</a:t>
            </a:r>
          </a:p>
          <a:p>
            <a:r>
              <a:rPr lang="en-AU" dirty="0" err="1"/>
              <a:t>LoA</a:t>
            </a:r>
            <a:r>
              <a:rPr lang="en-AU" dirty="0"/>
              <a:t>: [-29.97, 27.80]</a:t>
            </a:r>
          </a:p>
          <a:p>
            <a:r>
              <a:rPr lang="en-AU" dirty="0"/>
              <a:t>Slope: 0.007 (</a:t>
            </a:r>
            <a:r>
              <a:rPr lang="en-GB" sz="1100" i="1" dirty="0"/>
              <a:t>p</a:t>
            </a:r>
            <a:r>
              <a:rPr lang="en-GB" dirty="0"/>
              <a:t>&lt;.001</a:t>
            </a:r>
            <a:r>
              <a:rPr lang="en-AU" dirty="0"/>
              <a:t>)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EA8BDACE-95FF-6C23-2302-1C81859CE0F3}"/>
              </a:ext>
            </a:extLst>
          </p:cNvPr>
          <p:cNvSpPr txBox="1"/>
          <p:nvPr/>
        </p:nvSpPr>
        <p:spPr>
          <a:xfrm>
            <a:off x="8882216" y="9011316"/>
            <a:ext cx="15678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GB" dirty="0"/>
              <a:t>Mean diff: -0.19 mm</a:t>
            </a:r>
          </a:p>
          <a:p>
            <a:r>
              <a:rPr lang="en-GB" dirty="0"/>
              <a:t>SD: 4.39 mm</a:t>
            </a:r>
          </a:p>
          <a:p>
            <a:r>
              <a:rPr lang="en-GB" dirty="0" err="1"/>
              <a:t>LoA</a:t>
            </a:r>
            <a:r>
              <a:rPr lang="en-GB" dirty="0"/>
              <a:t>: [-8.78, 8.41]</a:t>
            </a:r>
          </a:p>
          <a:p>
            <a:r>
              <a:rPr lang="en-GB" dirty="0"/>
              <a:t>Slope: -0.033 (</a:t>
            </a:r>
            <a:r>
              <a:rPr lang="en-GB" sz="1100" i="1" dirty="0"/>
              <a:t>p</a:t>
            </a:r>
            <a:r>
              <a:rPr lang="en-GB" sz="1100" dirty="0"/>
              <a:t>&lt;.001</a:t>
            </a:r>
            <a:r>
              <a:rPr lang="en-GB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D1240E-7886-8092-BC8A-0F377672D5CE}"/>
              </a:ext>
            </a:extLst>
          </p:cNvPr>
          <p:cNvSpPr txBox="1"/>
          <p:nvPr/>
        </p:nvSpPr>
        <p:spPr>
          <a:xfrm>
            <a:off x="325362" y="10027768"/>
            <a:ext cx="83868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en-US" altLang="zh-CN" dirty="0"/>
              <a:t>Mean diff: mean difference. SD: standard deviation. </a:t>
            </a:r>
            <a:r>
              <a:rPr lang="en-US" altLang="zh-CN" dirty="0" err="1"/>
              <a:t>LoA</a:t>
            </a:r>
            <a:r>
              <a:rPr lang="en-US" altLang="zh-CN" dirty="0"/>
              <a:t>: </a:t>
            </a:r>
            <a:r>
              <a:rPr lang="en-GB" dirty="0"/>
              <a:t>limits of agreement. </a:t>
            </a:r>
            <a:r>
              <a:rPr lang="en-US" altLang="zh-CN" dirty="0"/>
              <a:t>ML: medio-lateral. AP: anterior-posterior. VT: vertical trace.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A8763-2A89-D62B-650A-6BBC4589E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" y="1589656"/>
            <a:ext cx="5399882" cy="17999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5D75F7-0CA0-F24B-A5A4-1273FB85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2" y="4400506"/>
            <a:ext cx="5399874" cy="1799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01C03B-6CEF-ED04-B5D8-7F7DF61F5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" y="7219851"/>
            <a:ext cx="5399874" cy="1799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4F89BC-BA79-25C0-DC38-DEA9B06C7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867" y="1599093"/>
            <a:ext cx="5399896" cy="1799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13B844-EB94-A11D-8CF8-696B92F32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4404" y="4425767"/>
            <a:ext cx="5399875" cy="1799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9D031A-C369-3BDE-1978-0317D9B7E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4404" y="7194947"/>
            <a:ext cx="5415358" cy="18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5126</TotalTime>
  <Words>989</Words>
  <Application>Microsoft Office PowerPoint</Application>
  <PresentationFormat>Custom</PresentationFormat>
  <Paragraphs>150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Yixuan He</dc:creator>
  <cp:lastModifiedBy>Yixuan He</cp:lastModifiedBy>
  <cp:revision>1</cp:revision>
  <dcterms:created xsi:type="dcterms:W3CDTF">2025-01-23T07:45:51Z</dcterms:created>
  <dcterms:modified xsi:type="dcterms:W3CDTF">2025-06-23T05:03:07Z</dcterms:modified>
</cp:coreProperties>
</file>