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324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74F99A-36DA-FE08-30D9-C550260DCD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6DDB0D6-FC81-AFB6-9795-775D578698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BCE2C4-B782-412B-0AE4-85C7718F7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0550F-22AB-4DFA-B26A-EA0136DC3EF9}" type="datetimeFigureOut">
              <a:rPr lang="en-AU" smtClean="0"/>
              <a:t>24/04/2025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1F3C54-AE23-918E-B271-45DE1BC0B7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E33C04-33B4-77A4-17A2-E350350344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97E50-72C3-496F-93A7-AE682AFC484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86162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2A219A-A8EF-9C90-B71D-6374DA465C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2B1950B-74C6-9903-DA32-1D5A004709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03B83B-E4C8-DD5D-D1C9-FAABCAF322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0550F-22AB-4DFA-B26A-EA0136DC3EF9}" type="datetimeFigureOut">
              <a:rPr lang="en-AU" smtClean="0"/>
              <a:t>24/04/2025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9028AE-540D-32BD-476B-AA00238D75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DFCB9E-E856-FFAD-4607-9929722A60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97E50-72C3-496F-93A7-AE682AFC484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850771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6B6384D-3CBE-D87B-A229-0406FCFC62F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24C844-5EA6-5672-50CA-0EF44AFA0E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C223FC-7E02-EDFD-1BCE-1B028FBCDA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0550F-22AB-4DFA-B26A-EA0136DC3EF9}" type="datetimeFigureOut">
              <a:rPr lang="en-AU" smtClean="0"/>
              <a:t>24/04/2025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DAA1B0-268A-1A9C-9FF9-453A03E418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3E2C4D-0DB0-D9E0-8158-92294AB5DB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97E50-72C3-496F-93A7-AE682AFC484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353865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AC0C6A-5928-A9C0-841A-66C11191F8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458A96-99E6-5DB4-AACB-D3A0A4641C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7F244A-8794-C4FC-5B2A-C63A5257B1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0550F-22AB-4DFA-B26A-EA0136DC3EF9}" type="datetimeFigureOut">
              <a:rPr lang="en-AU" smtClean="0"/>
              <a:t>24/04/2025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88B231-95D7-307C-79DF-D7EA6DDB6C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D588BC-1430-5522-8376-EA157C25E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97E50-72C3-496F-93A7-AE682AFC484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772743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5CE329-F8CC-F448-FEF4-3E8A2D05FC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09D572-7934-4565-E105-E7405A52CC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111E6B-0A08-E918-B659-F15F0E63F0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0550F-22AB-4DFA-B26A-EA0136DC3EF9}" type="datetimeFigureOut">
              <a:rPr lang="en-AU" smtClean="0"/>
              <a:t>24/04/2025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62C8A3-A64C-FD17-B97C-55355D701E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480A6A-3311-6E1A-39C9-D3739BCFA4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97E50-72C3-496F-93A7-AE682AFC484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90100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AE3FFA-4E23-40E7-667A-161C495F5D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98353C-E19D-3390-1BB6-F9B4804A71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A91D31-E2E0-7B07-924E-66B2A62CF7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7F9B95-E22E-A4B8-7B60-2D46C0AA35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0550F-22AB-4DFA-B26A-EA0136DC3EF9}" type="datetimeFigureOut">
              <a:rPr lang="en-AU" smtClean="0"/>
              <a:t>24/04/2025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A61D3D-24B8-6092-2116-E36D200ACD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A00362-6527-357E-448E-FFA3B5146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97E50-72C3-496F-93A7-AE682AFC484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58585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7D6A55-13F8-9025-5FC5-3DF7928D39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AFD799-1558-4AFD-1973-AC4F5DE5E4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75C6073-1328-954D-7376-2AC4A11297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03C5D95-FB81-2F30-9B2F-795D503C4C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AC80D76-CADB-C5FA-5F4D-44C2324F56B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1F83B24-F299-DDBC-A506-72012BF8C1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0550F-22AB-4DFA-B26A-EA0136DC3EF9}" type="datetimeFigureOut">
              <a:rPr lang="en-AU" smtClean="0"/>
              <a:t>24/04/2025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61C3F1A-2FEE-07E3-5E05-0D6FA4212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287AEF4-789C-CB42-8B75-C3E78EA40C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97E50-72C3-496F-93A7-AE682AFC484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297759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5C9F97-E643-8679-D503-1355019BBC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D74769C-3098-A9F1-5A9B-9EF7E19B4F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0550F-22AB-4DFA-B26A-EA0136DC3EF9}" type="datetimeFigureOut">
              <a:rPr lang="en-AU" smtClean="0"/>
              <a:t>24/04/2025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25520C5-F3C1-77CD-B072-1DCEC4779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8CE993E-E3BA-6B8E-BE36-E380727FA5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97E50-72C3-496F-93A7-AE682AFC484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126254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06CF499-4184-7458-3E2D-8BD9F55B25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0550F-22AB-4DFA-B26A-EA0136DC3EF9}" type="datetimeFigureOut">
              <a:rPr lang="en-AU" smtClean="0"/>
              <a:t>24/04/2025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0FAC908-F500-90AC-4A4A-6844CD81C5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44F8F4-FDF6-C8DC-F02B-BB209D8B4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97E50-72C3-496F-93A7-AE682AFC484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200066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9500B2-BCA3-C308-9373-37D3C91A9D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3135DF-561F-C722-0945-295EB88F8D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C41ABE5-C9EA-DA66-ECCE-DC6994E3B0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CA38D6-D031-169C-7A40-3A16AECED2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0550F-22AB-4DFA-B26A-EA0136DC3EF9}" type="datetimeFigureOut">
              <a:rPr lang="en-AU" smtClean="0"/>
              <a:t>24/04/2025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08AE75-04B4-D208-8C1A-22BE4FDF78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1C2210-4089-86E7-AE32-B53200DD2C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97E50-72C3-496F-93A7-AE682AFC484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5483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6D5185-20D0-C45A-8C58-F634D6DA27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D6348B3-6F22-692D-62B1-B1107E2AA0F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0A673B6-6A79-41C0-8854-1E05E4F0E3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F3900A-1D5F-DF4D-15B3-85E44E2726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0550F-22AB-4DFA-B26A-EA0136DC3EF9}" type="datetimeFigureOut">
              <a:rPr lang="en-AU" smtClean="0"/>
              <a:t>24/04/2025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10152D-5AD1-6C53-880F-EBAF07CF43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BB873E-0969-C218-49BE-AB4B6ECF59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97E50-72C3-496F-93A7-AE682AFC484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057282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B5111E0-5270-A427-1B4E-BDF41E7466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20D528-69E3-B2E9-9935-DEA43A3146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F202FF-9EA4-ED4E-553E-F151D835AE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A90550F-22AB-4DFA-B26A-EA0136DC3EF9}" type="datetimeFigureOut">
              <a:rPr lang="en-AU" smtClean="0"/>
              <a:t>24/04/2025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53E768-9A17-93AE-C3B6-CB840FF1D3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D06B37-286E-0636-CD11-9F2D58B8EF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3F97E50-72C3-496F-93A7-AE682AFC484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451211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DEDF0FCA-626B-44CE-F9A1-3FA4A664CF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39220" y="909089"/>
            <a:ext cx="4313560" cy="3955153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0FC62A3-879C-4438-871B-B995760AED6D}"/>
              </a:ext>
            </a:extLst>
          </p:cNvPr>
          <p:cNvSpPr txBox="1"/>
          <p:nvPr/>
        </p:nvSpPr>
        <p:spPr>
          <a:xfrm>
            <a:off x="3204139" y="4864242"/>
            <a:ext cx="63560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None/>
            </a:pPr>
            <a:r>
              <a:rPr lang="en-US" altLang="zh-CN" sz="1800" kern="100" dirty="0">
                <a:effectLst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Appendix C</a:t>
            </a:r>
            <a:r>
              <a:rPr lang="en-AU" sz="1800" kern="100" dirty="0">
                <a:effectLst/>
                <a:latin typeface="Times New Roman" panose="02020603050405020304" pitchFamily="18" charset="0"/>
                <a:ea typeface="等线" panose="02010600030101010101" pitchFamily="2" charset="-122"/>
                <a:cs typeface="Arial" panose="020B0604020202020204" pitchFamily="34" charset="0"/>
              </a:rPr>
              <a:t>. The actual frames per second of 100 sample rates at overall and four different gait speeds (0.5, 1.0, 1.5, and 2.0 m/s).</a:t>
            </a:r>
            <a:endParaRPr lang="en-GB" sz="1800" kern="100" dirty="0">
              <a:effectLst/>
              <a:latin typeface="Times New Roman" panose="02020603050405020304" pitchFamily="18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66764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32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Yixuan He</dc:creator>
  <cp:lastModifiedBy>Yixuan He</cp:lastModifiedBy>
  <cp:revision>1</cp:revision>
  <dcterms:created xsi:type="dcterms:W3CDTF">2025-04-24T00:46:20Z</dcterms:created>
  <dcterms:modified xsi:type="dcterms:W3CDTF">2025-04-24T00:52:50Z</dcterms:modified>
</cp:coreProperties>
</file>