
<file path=[Content_Types].xml><?xml version="1.0" encoding="utf-8"?>
<Types xmlns="http://schemas.openxmlformats.org/package/2006/content-types">
  <Default Extension="jpeg" ContentType="image/jpeg"/>
  <Default Extension="JPG" ContentType="image/.jpg"/>
  <Default Extension="tiff" ContentType="image/tif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434" r:id="rId3"/>
    <p:sldId id="573" r:id="rId4"/>
  </p:sldIdLst>
  <p:sldSz cx="17999075" cy="11162030"/>
  <p:notesSz cx="6858000" cy="9144000"/>
  <p:custDataLst>
    <p:tags r:id="rId9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82" userDrawn="1">
          <p15:clr>
            <a:srgbClr val="A4A3A4"/>
          </p15:clr>
        </p15:guide>
        <p15:guide id="2" pos="58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3778"/>
    <p:restoredTop sz="94660"/>
  </p:normalViewPr>
  <p:slideViewPr>
    <p:cSldViewPr snapToGrid="0" showGuides="1">
      <p:cViewPr varScale="1">
        <p:scale>
          <a:sx n="70" d="100"/>
          <a:sy n="70" d="100"/>
        </p:scale>
        <p:origin x="-1530" y="-96"/>
      </p:cViewPr>
      <p:guideLst>
        <p:guide orient="horz" pos="3682"/>
        <p:guide pos="582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21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defRPr sz="1200" noProof="1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defRPr sz="1200" noProof="1" smtClean="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10A5510-7697-4DCE-B65C-681FB41BC892}" type="datetimeFigureOut">
              <a:rPr kumimoji="0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76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941388" y="1143000"/>
            <a:ext cx="4975225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53" name="备注占位符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defRPr sz="1200" noProof="1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p>
            <a:pPr lvl="0" algn="r" eaLnBrk="1" fontAlgn="base" hangingPunct="1">
              <a:buNone/>
            </a:pPr>
            <a:fld id="{9A0DB2DC-4C9A-4742-B13C-FB6460FD3503}" type="slidenum">
              <a:rPr lang="zh-CN" altLang="en-US" sz="1200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769910" y="1488285"/>
            <a:ext cx="14467556" cy="4183604"/>
          </a:xfrm>
        </p:spPr>
        <p:txBody>
          <a:bodyPr lIns="90000" tIns="46800" rIns="90000" bIns="46800" anchor="b">
            <a:normAutofit/>
          </a:bodyPr>
          <a:lstStyle>
            <a:lvl1pPr algn="ctr">
              <a:defRPr sz="9450"/>
            </a:lvl1pPr>
          </a:lstStyle>
          <a:p>
            <a:pPr fontAlgn="base"/>
            <a:r>
              <a:rPr lang="zh-CN" altLang="en-US" sz="945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769910" y="5794937"/>
            <a:ext cx="14467556" cy="2396490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3780" spc="200"/>
            </a:lvl1pPr>
            <a:lvl2pPr marL="720090" indent="0" algn="ctr">
              <a:buNone/>
              <a:defRPr sz="3150"/>
            </a:lvl2pPr>
            <a:lvl3pPr marL="1440180" indent="0" algn="ctr">
              <a:buNone/>
              <a:defRPr sz="2830"/>
            </a:lvl3pPr>
            <a:lvl4pPr marL="2160270" indent="0" algn="ctr">
              <a:buNone/>
              <a:defRPr sz="2520"/>
            </a:lvl4pPr>
            <a:lvl5pPr marL="2880360" indent="0" algn="ctr">
              <a:buNone/>
              <a:defRPr sz="2520"/>
            </a:lvl5pPr>
            <a:lvl6pPr marL="3599815" indent="0" algn="ctr">
              <a:buNone/>
              <a:defRPr sz="2520"/>
            </a:lvl6pPr>
            <a:lvl7pPr marL="4319905" indent="0" algn="ctr">
              <a:buNone/>
              <a:defRPr sz="2520"/>
            </a:lvl7pPr>
            <a:lvl8pPr marL="5039995" indent="0" algn="ctr">
              <a:buNone/>
              <a:defRPr sz="2520"/>
            </a:lvl8pPr>
            <a:lvl9pPr marL="5760085" indent="0" algn="ctr">
              <a:buNone/>
              <a:defRPr sz="2520"/>
            </a:lvl9pPr>
          </a:lstStyle>
          <a:p>
            <a:pPr fontAlgn="base"/>
            <a:r>
              <a:rPr lang="zh-CN" altLang="en-US" sz="378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DEA5EF2-2003-4C9C-BFFC-73B1579810BB}" type="datetimeFigureOut">
              <a:rPr kumimoji="0" lang="zh-CN" altLang="en-US" sz="157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98244" y="1259769"/>
            <a:ext cx="16200261" cy="8923850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DEA5EF2-2003-4C9C-BFFC-73B1579810BB}" type="datetimeFigureOut">
              <a:rPr kumimoji="0" lang="zh-CN" altLang="en-US" sz="157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69910" y="4042980"/>
            <a:ext cx="14467556" cy="1658207"/>
          </a:xfrm>
        </p:spPr>
        <p:txBody>
          <a:bodyPr lIns="90000" tIns="46800" rIns="90000" bIns="46800" rtlCol="0" anchor="t">
            <a:normAutofit/>
          </a:bodyPr>
          <a:lstStyle>
            <a:lvl1pPr algn="ctr">
              <a:defRPr sz="9450"/>
            </a:lvl1pPr>
          </a:lstStyle>
          <a:p>
            <a:pPr lvl="0" fontAlgn="base"/>
            <a:r>
              <a:rPr lang="zh-CN" altLang="en-US" sz="9450" strike="noStrike" noProof="1" smtClean="0">
                <a:sym typeface="+mn-ea"/>
              </a:rPr>
              <a:t>单击此处编辑母版标题样式</a:t>
            </a:r>
            <a:endParaRPr strike="noStrike" noProof="1"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1769910" y="5794937"/>
            <a:ext cx="14467556" cy="767580"/>
          </a:xfrm>
        </p:spPr>
        <p:txBody>
          <a:bodyPr>
            <a:normAutofit/>
          </a:bodyPr>
          <a:lstStyle>
            <a:lvl1pPr algn="ctr">
              <a:lnSpc>
                <a:spcPct val="110000"/>
              </a:lnSpc>
              <a:buNone/>
              <a:defRPr sz="3780" spc="200"/>
            </a:lvl1pPr>
          </a:lstStyle>
          <a:p>
            <a:pPr lvl="0" fontAlgn="base"/>
            <a:r>
              <a:rPr lang="zh-CN" altLang="en-US" sz="3780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DEA5EF2-2003-4C9C-BFFC-73B1579810BB}" type="datetimeFigureOut">
              <a:rPr kumimoji="0" lang="zh-CN" altLang="en-US" sz="157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899954" y="446999"/>
            <a:ext cx="16199168" cy="1860338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99954" y="2604474"/>
            <a:ext cx="7949591" cy="3557898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9149530" y="2604474"/>
            <a:ext cx="7949591" cy="3557898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899954" y="6410417"/>
            <a:ext cx="7949591" cy="3560481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49530" y="6410417"/>
            <a:ext cx="7949591" cy="3560481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900113" y="10164763"/>
            <a:ext cx="4198938" cy="774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p>
            <a:pPr fontAlgn="auto"/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6149975" y="10164763"/>
            <a:ext cx="5699125" cy="774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p>
            <a:pPr algn="ctr" fontAlgn="auto"/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12900025" y="10164763"/>
            <a:ext cx="4198938" cy="774700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/>
          <a:p>
            <a:pPr algn="r" fontAlgn="base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98243" y="990238"/>
            <a:ext cx="16194946" cy="1148440"/>
          </a:xfrm>
        </p:spPr>
        <p:txBody>
          <a:bodyPr lIns="90000" tIns="46800" rIns="90000" bIns="46800" rtlCol="0">
            <a:normAutofit/>
          </a:bodyPr>
          <a:lstStyle/>
          <a:p>
            <a:pPr lvl="0" fontAlgn="base"/>
            <a:r>
              <a:rPr strike="noStrike" noProof="1">
                <a:sym typeface="+mn-ea"/>
              </a:rPr>
              <a:t>单击此处编辑母版标题样式</a:t>
            </a:r>
            <a:endParaRPr strike="noStrike" noProof="1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8243" y="2425787"/>
            <a:ext cx="16194946" cy="7746114"/>
          </a:xfrm>
        </p:spPr>
        <p:txBody>
          <a:bodyPr rtlCol="0">
            <a:normAutofit/>
          </a:bodyPr>
          <a:lstStyle/>
          <a:p>
            <a:pPr lvl="0" fontAlgn="base"/>
            <a:r>
              <a:rPr strike="noStrike" noProof="1">
                <a:sym typeface="+mn-ea"/>
              </a:rPr>
              <a:t>单击此处编辑母版文本样式</a:t>
            </a:r>
            <a:endParaRPr strike="noStrike" noProof="1">
              <a:sym typeface="+mn-ea"/>
            </a:endParaRPr>
          </a:p>
          <a:p>
            <a:pPr lvl="1" fontAlgn="base"/>
            <a:r>
              <a:rPr strike="noStrike" noProof="1">
                <a:sym typeface="+mn-ea"/>
              </a:rPr>
              <a:t>第二级</a:t>
            </a:r>
            <a:endParaRPr strike="noStrike" noProof="1">
              <a:sym typeface="+mn-ea"/>
            </a:endParaRPr>
          </a:p>
          <a:p>
            <a:pPr lvl="2" fontAlgn="base"/>
            <a:r>
              <a:rPr strike="noStrike" noProof="1">
                <a:sym typeface="+mn-ea"/>
              </a:rPr>
              <a:t>第三级</a:t>
            </a:r>
            <a:endParaRPr strike="noStrike" noProof="1">
              <a:sym typeface="+mn-ea"/>
            </a:endParaRPr>
          </a:p>
          <a:p>
            <a:pPr lvl="3" fontAlgn="base"/>
            <a:r>
              <a:rPr strike="noStrike" noProof="1">
                <a:sym typeface="+mn-ea"/>
              </a:rPr>
              <a:t>第四级</a:t>
            </a:r>
            <a:endParaRPr strike="noStrike" noProof="1">
              <a:sym typeface="+mn-ea"/>
            </a:endParaRPr>
          </a:p>
          <a:p>
            <a:pPr lvl="4" fontAlgn="base"/>
            <a:r>
              <a:rPr strike="noStrike" noProof="1">
                <a:sym typeface="+mn-ea"/>
              </a:rPr>
              <a:t>第五级</a:t>
            </a:r>
            <a:endParaRPr strike="noStrike" noProof="1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DEA5EF2-2003-4C9C-BFFC-73B1579810BB}" type="datetimeFigureOut">
              <a:rPr kumimoji="0" lang="zh-CN" altLang="en-US" sz="157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39221" y="6263687"/>
            <a:ext cx="11469870" cy="1248050"/>
          </a:xfrm>
        </p:spPr>
        <p:txBody>
          <a:bodyPr lIns="90000" tIns="46800" rIns="90000" bIns="46800" anchor="b">
            <a:normAutofit/>
          </a:bodyPr>
          <a:lstStyle>
            <a:lvl1pPr>
              <a:defRPr sz="6930"/>
            </a:lvl1pPr>
          </a:lstStyle>
          <a:p>
            <a:pPr fontAlgn="base"/>
            <a:r>
              <a:rPr lang="zh-CN" altLang="en-US" sz="693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939221" y="7511738"/>
            <a:ext cx="11469870" cy="1412113"/>
          </a:xfrm>
        </p:spPr>
        <p:txBody>
          <a:bodyPr>
            <a:normAutofit/>
          </a:bodyPr>
          <a:lstStyle>
            <a:lvl1pPr marL="0" indent="0">
              <a:buNone/>
              <a:defRPr sz="283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72009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2pPr>
            <a:lvl3pPr marL="144018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216027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4pPr>
            <a:lvl5pPr marL="28803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5pPr>
            <a:lvl6pPr marL="3599815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6pPr>
            <a:lvl7pPr marL="4319905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7pPr>
            <a:lvl8pPr marL="5039995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8pPr>
            <a:lvl9pPr marL="5760085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283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DEA5EF2-2003-4C9C-BFFC-73B1579810BB}" type="datetimeFigureOut">
              <a:rPr kumimoji="0" lang="zh-CN" altLang="en-US" sz="157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98243" y="990238"/>
            <a:ext cx="16194946" cy="1148440"/>
          </a:xfrm>
        </p:spPr>
        <p:txBody>
          <a:bodyPr lIns="90000" tIns="46800" rIns="90000" bIns="46800" rtlCol="0">
            <a:normAutofit/>
          </a:bodyPr>
          <a:lstStyle/>
          <a:p>
            <a:pPr lvl="0" fontAlgn="base"/>
            <a:r>
              <a:rPr strike="noStrike" noProof="1">
                <a:sym typeface="+mn-ea"/>
              </a:rPr>
              <a:t>单击此处编辑母版标题样式</a:t>
            </a:r>
            <a:endParaRPr strike="noStrike" noProof="1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98244" y="2443365"/>
            <a:ext cx="7643037" cy="7728535"/>
          </a:xfrm>
        </p:spPr>
        <p:txBody>
          <a:bodyPr rtlCol="0">
            <a:normAutofit/>
          </a:bodyPr>
          <a:lstStyle/>
          <a:p>
            <a:pPr lvl="0" fontAlgn="base"/>
            <a:r>
              <a:rPr strike="noStrike" noProof="1">
                <a:sym typeface="+mn-ea"/>
              </a:rPr>
              <a:t>单击此处编辑母版文本样式</a:t>
            </a:r>
            <a:endParaRPr strike="noStrike" noProof="1">
              <a:sym typeface="+mn-ea"/>
            </a:endParaRPr>
          </a:p>
          <a:p>
            <a:pPr lvl="1" fontAlgn="base"/>
            <a:r>
              <a:rPr strike="noStrike" noProof="1">
                <a:sym typeface="+mn-ea"/>
              </a:rPr>
              <a:t>第二级</a:t>
            </a:r>
            <a:endParaRPr strike="noStrike" noProof="1">
              <a:sym typeface="+mn-ea"/>
            </a:endParaRPr>
          </a:p>
          <a:p>
            <a:pPr lvl="2" fontAlgn="base"/>
            <a:r>
              <a:rPr strike="noStrike" noProof="1">
                <a:sym typeface="+mn-ea"/>
              </a:rPr>
              <a:t>第三级</a:t>
            </a:r>
            <a:endParaRPr strike="noStrike" noProof="1">
              <a:sym typeface="+mn-ea"/>
            </a:endParaRPr>
          </a:p>
          <a:p>
            <a:pPr lvl="3" fontAlgn="base"/>
            <a:r>
              <a:rPr strike="noStrike" noProof="1">
                <a:sym typeface="+mn-ea"/>
              </a:rPr>
              <a:t>第四级</a:t>
            </a:r>
            <a:endParaRPr strike="noStrike" noProof="1">
              <a:sym typeface="+mn-ea"/>
            </a:endParaRPr>
          </a:p>
          <a:p>
            <a:pPr lvl="4" fontAlgn="base"/>
            <a:r>
              <a:rPr strike="noStrike" noProof="1">
                <a:sym typeface="+mn-ea"/>
              </a:rPr>
              <a:t>第五级</a:t>
            </a:r>
            <a:endParaRPr strike="noStrike" noProof="1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466099" y="2443365"/>
            <a:ext cx="7643037" cy="7728535"/>
          </a:xfrm>
        </p:spPr>
        <p:txBody>
          <a:bodyPr>
            <a:normAutofit/>
          </a:bodyPr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DEA5EF2-2003-4C9C-BFFC-73B1579810BB}" type="datetimeFigureOut">
              <a:rPr kumimoji="0" lang="zh-CN" altLang="en-US" sz="157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98243" y="990238"/>
            <a:ext cx="16194946" cy="1148440"/>
          </a:xfrm>
        </p:spPr>
        <p:txBody>
          <a:bodyPr lIns="90000" tIns="46800" rIns="90000" bIns="46800" rtlCol="0">
            <a:normAutofit/>
          </a:bodyPr>
          <a:lstStyle/>
          <a:p>
            <a:pPr lvl="0" fontAlgn="base"/>
            <a:r>
              <a:rPr strike="noStrike" noProof="1">
                <a:sym typeface="+mn-ea"/>
              </a:rPr>
              <a:t>单击此处编辑母版标题样式</a:t>
            </a:r>
            <a:endParaRPr strike="noStrike" noProof="1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8244" y="2326178"/>
            <a:ext cx="7887529" cy="621096"/>
          </a:xfrm>
        </p:spPr>
        <p:txBody>
          <a:bodyPr lIns="101600" tIns="38100" rIns="76200" bIns="38100">
            <a:normAutofit/>
          </a:bodyPr>
          <a:lstStyle>
            <a:lvl1pPr marL="0" indent="0">
              <a:lnSpc>
                <a:spcPct val="100000"/>
              </a:lnSpc>
              <a:buNone/>
              <a:defRPr sz="315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20090" indent="0">
              <a:buNone/>
              <a:defRPr sz="3150" b="1"/>
            </a:lvl2pPr>
            <a:lvl3pPr marL="1440180" indent="0">
              <a:buNone/>
              <a:defRPr sz="2830" b="1"/>
            </a:lvl3pPr>
            <a:lvl4pPr marL="2160270" indent="0">
              <a:buNone/>
              <a:defRPr sz="2520" b="1"/>
            </a:lvl4pPr>
            <a:lvl5pPr marL="2880360" indent="0">
              <a:buNone/>
              <a:defRPr sz="2520" b="1"/>
            </a:lvl5pPr>
            <a:lvl6pPr marL="3599815" indent="0">
              <a:buNone/>
              <a:defRPr sz="2520" b="1"/>
            </a:lvl6pPr>
            <a:lvl7pPr marL="4319905" indent="0">
              <a:buNone/>
              <a:defRPr sz="2520" b="1"/>
            </a:lvl7pPr>
            <a:lvl8pPr marL="5039995" indent="0">
              <a:buNone/>
              <a:defRPr sz="2520" b="1"/>
            </a:lvl8pPr>
            <a:lvl9pPr marL="5760085" indent="0">
              <a:buNone/>
              <a:defRPr sz="2520" b="1"/>
            </a:lvl9pPr>
          </a:lstStyle>
          <a:p>
            <a:pPr lvl="0" fontAlgn="base"/>
            <a:r>
              <a:rPr lang="zh-CN" altLang="en-US" sz="31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8244" y="3017586"/>
            <a:ext cx="7887529" cy="7154315"/>
          </a:xfrm>
        </p:spPr>
        <p:txBody>
          <a:bodyPr lIns="101600" tIns="0" rIns="82550" bIns="0" rtlCol="0">
            <a:normAutofit/>
          </a:bodyPr>
          <a:lstStyle/>
          <a:p>
            <a:pPr lvl="0" fontAlgn="base"/>
            <a:r>
              <a:rPr strike="noStrike" noProof="1">
                <a:sym typeface="+mn-ea"/>
              </a:rPr>
              <a:t>单击此处编辑母版文本样式</a:t>
            </a:r>
            <a:endParaRPr strike="noStrike" noProof="1">
              <a:sym typeface="+mn-ea"/>
            </a:endParaRPr>
          </a:p>
          <a:p>
            <a:pPr lvl="1" fontAlgn="base"/>
            <a:r>
              <a:rPr strike="noStrike" noProof="1">
                <a:sym typeface="+mn-ea"/>
              </a:rPr>
              <a:t>第二级</a:t>
            </a:r>
            <a:endParaRPr strike="noStrike" noProof="1">
              <a:sym typeface="+mn-ea"/>
            </a:endParaRPr>
          </a:p>
          <a:p>
            <a:pPr lvl="2" fontAlgn="base"/>
            <a:r>
              <a:rPr strike="noStrike" noProof="1">
                <a:sym typeface="+mn-ea"/>
              </a:rPr>
              <a:t>第三级</a:t>
            </a:r>
            <a:endParaRPr strike="noStrike" noProof="1">
              <a:sym typeface="+mn-ea"/>
            </a:endParaRPr>
          </a:p>
          <a:p>
            <a:pPr lvl="3" fontAlgn="base"/>
            <a:r>
              <a:rPr strike="noStrike" noProof="1">
                <a:sym typeface="+mn-ea"/>
              </a:rPr>
              <a:t>第四级</a:t>
            </a:r>
            <a:endParaRPr strike="noStrike" noProof="1">
              <a:sym typeface="+mn-ea"/>
            </a:endParaRPr>
          </a:p>
          <a:p>
            <a:pPr lvl="4" fontAlgn="base"/>
            <a:r>
              <a:rPr strike="noStrike" noProof="1">
                <a:sym typeface="+mn-ea"/>
              </a:rPr>
              <a:t>第五级</a:t>
            </a:r>
            <a:endParaRPr strike="noStrike" noProof="1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9206473" y="2314018"/>
            <a:ext cx="7887529" cy="621096"/>
          </a:xfrm>
        </p:spPr>
        <p:txBody>
          <a:bodyPr lIns="101600" tIns="38100" rIns="76200" bIns="38100" rtlCol="0">
            <a:normAutofit/>
          </a:bodyPr>
          <a:lstStyle>
            <a:lvl1pPr marL="0" indent="0">
              <a:lnSpc>
                <a:spcPct val="100000"/>
              </a:lnSpc>
              <a:buNone/>
              <a:defRPr sz="315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20090" indent="0">
              <a:buNone/>
              <a:defRPr sz="3150" b="1"/>
            </a:lvl2pPr>
            <a:lvl3pPr marL="1440180" indent="0">
              <a:buNone/>
              <a:defRPr sz="2830" b="1"/>
            </a:lvl3pPr>
            <a:lvl4pPr marL="2160270" indent="0">
              <a:buNone/>
              <a:defRPr sz="2520" b="1"/>
            </a:lvl4pPr>
            <a:lvl5pPr marL="2880360" indent="0">
              <a:buNone/>
              <a:defRPr sz="2520" b="1"/>
            </a:lvl5pPr>
            <a:lvl6pPr marL="3599815" indent="0">
              <a:buNone/>
              <a:defRPr sz="2520" b="1"/>
            </a:lvl6pPr>
            <a:lvl7pPr marL="4319905" indent="0">
              <a:buNone/>
              <a:defRPr sz="2520" b="1"/>
            </a:lvl7pPr>
            <a:lvl8pPr marL="5039995" indent="0">
              <a:buNone/>
              <a:defRPr sz="2520" b="1"/>
            </a:lvl8pPr>
            <a:lvl9pPr marL="5760085" indent="0">
              <a:buNone/>
              <a:defRPr sz="2520" b="1"/>
            </a:lvl9pPr>
          </a:lstStyle>
          <a:p>
            <a:pPr lvl="0" fontAlgn="base"/>
            <a:r>
              <a:rPr lang="zh-CN" altLang="en-US" sz="3150" strike="noStrike" noProof="1" smtClean="0">
                <a:sym typeface="+mn-ea"/>
              </a:rPr>
              <a:t>单击此处编辑母版文本样式</a:t>
            </a:r>
            <a:endParaRPr lang="zh-CN" altLang="en-US" strike="noStrike" noProof="1" smtClean="0"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9206473" y="3017586"/>
            <a:ext cx="7887529" cy="7154315"/>
          </a:xfrm>
        </p:spPr>
        <p:txBody>
          <a:bodyPr lIns="101600" tIns="0" rIns="82550" bIns="0" rtlCol="0">
            <a:normAutofit/>
          </a:bodyPr>
          <a:lstStyle/>
          <a:p>
            <a:pPr lvl="0" fontAlgn="base"/>
            <a:r>
              <a:rPr strike="noStrike" noProof="1">
                <a:sym typeface="+mn-ea"/>
              </a:rPr>
              <a:t>单击此处编辑母版文本样式</a:t>
            </a:r>
            <a:endParaRPr strike="noStrike" noProof="1">
              <a:sym typeface="+mn-ea"/>
            </a:endParaRPr>
          </a:p>
          <a:p>
            <a:pPr lvl="1" fontAlgn="base"/>
            <a:r>
              <a:rPr strike="noStrike" noProof="1">
                <a:sym typeface="+mn-ea"/>
              </a:rPr>
              <a:t>第二级</a:t>
            </a:r>
            <a:endParaRPr strike="noStrike" noProof="1">
              <a:sym typeface="+mn-ea"/>
            </a:endParaRPr>
          </a:p>
          <a:p>
            <a:pPr lvl="2" fontAlgn="base"/>
            <a:r>
              <a:rPr strike="noStrike" noProof="1">
                <a:sym typeface="+mn-ea"/>
              </a:rPr>
              <a:t>第三级</a:t>
            </a:r>
            <a:endParaRPr strike="noStrike" noProof="1">
              <a:sym typeface="+mn-ea"/>
            </a:endParaRPr>
          </a:p>
          <a:p>
            <a:pPr lvl="3" fontAlgn="base"/>
            <a:r>
              <a:rPr strike="noStrike" noProof="1">
                <a:sym typeface="+mn-ea"/>
              </a:rPr>
              <a:t>第四级</a:t>
            </a:r>
            <a:endParaRPr strike="noStrike" noProof="1">
              <a:sym typeface="+mn-ea"/>
            </a:endParaRPr>
          </a:p>
          <a:p>
            <a:pPr lvl="4" fontAlgn="base"/>
            <a:r>
              <a:rPr strike="noStrike" noProof="1">
                <a:sym typeface="+mn-ea"/>
              </a:rPr>
              <a:t>第五级</a:t>
            </a:r>
            <a:endParaRPr strike="noStrike" noProof="1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DEA5EF2-2003-4C9C-BFFC-73B1579810BB}" type="datetimeFigureOut">
              <a:rPr kumimoji="0" lang="zh-CN" altLang="en-US" sz="157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98243" y="990238"/>
            <a:ext cx="16194946" cy="1148440"/>
          </a:xfrm>
        </p:spPr>
        <p:txBody>
          <a:bodyPr lIns="90000" tIns="46800" rIns="90000" bIns="46800" rtlCol="0">
            <a:normAutofit/>
          </a:bodyPr>
          <a:lstStyle/>
          <a:p>
            <a:pPr lvl="0" fontAlgn="base"/>
            <a:r>
              <a:rPr strike="noStrike" noProof="1">
                <a:sym typeface="+mn-ea"/>
              </a:rPr>
              <a:t>单击此处编辑母版标题样式</a:t>
            </a:r>
            <a:endParaRPr strike="noStrike" noProof="1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DEA5EF2-2003-4C9C-BFFC-73B1579810BB}" type="datetimeFigureOut">
              <a:rPr kumimoji="0" lang="zh-CN" altLang="en-US" sz="157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DEA5EF2-2003-4C9C-BFFC-73B1579810BB}" type="datetimeFigureOut">
              <a:rPr kumimoji="0" lang="zh-CN" altLang="en-US" sz="157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98243" y="2531256"/>
            <a:ext cx="7726124" cy="7500019"/>
          </a:xfrm>
        </p:spPr>
        <p:txBody>
          <a:bodyPr vert="horz" lIns="90000" tIns="46800" rIns="90000" bIns="46800" rtlCol="0" anchor="t" anchorCtr="0">
            <a:normAutofit/>
          </a:bodyPr>
          <a:lstStyle>
            <a:lvl1pPr>
              <a:buNone/>
              <a:defRPr sz="2520"/>
            </a:lvl1pPr>
          </a:lstStyle>
          <a:p>
            <a:pPr marL="358775" marR="0" lvl="0" indent="-358775" algn="l" defTabSz="1440180" rtl="0" eaLnBrk="0" fontAlgn="base" latinLnBrk="0" hangingPunct="0">
              <a:lnSpc>
                <a:spcPct val="130000"/>
              </a:lnSpc>
              <a:spcBef>
                <a:spcPct val="10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2520" b="0" i="0" u="none" strike="noStrike" kern="1200" cap="none" spc="15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375743" y="2531256"/>
            <a:ext cx="7717447" cy="7500019"/>
          </a:xfrm>
        </p:spPr>
        <p:txBody>
          <a:bodyPr rtlCol="0">
            <a:normAutofit/>
          </a:bodyPr>
          <a:lstStyle>
            <a:lvl1pPr>
              <a:buNone/>
              <a:defRPr sz="2520"/>
            </a:lvl1pPr>
          </a:lstStyle>
          <a:p>
            <a:pPr lvl="0" fontAlgn="base"/>
            <a:r>
              <a:rPr sz="2520" strike="noStrike" noProof="1">
                <a:sym typeface="+mn-ea"/>
              </a:rPr>
              <a:t>单击此处编辑母版文本样式</a:t>
            </a:r>
            <a:endParaRPr strike="noStrike" noProof="1">
              <a:sym typeface="+mn-ea"/>
            </a:endParaRPr>
          </a:p>
        </p:txBody>
      </p:sp>
      <p:sp>
        <p:nvSpPr>
          <p:cNvPr id="9" name="标题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DEA5EF2-2003-4C9C-BFFC-73B1579810BB}" type="datetimeFigureOut">
              <a:rPr kumimoji="0" lang="zh-CN" altLang="en-US" sz="157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5110678" y="1488285"/>
            <a:ext cx="1541363" cy="8185567"/>
          </a:xfrm>
        </p:spPr>
        <p:txBody>
          <a:bodyPr vert="eaVert" lIns="90000" tIns="46800" rIns="90000" bIns="46800" rtlCol="0">
            <a:normAutofit/>
          </a:bodyPr>
          <a:lstStyle>
            <a:lvl1pPr>
              <a:buNone/>
              <a:defRPr sz="4410"/>
            </a:lvl1pPr>
          </a:lstStyle>
          <a:p>
            <a:pPr lvl="0" fontAlgn="base"/>
            <a:r>
              <a:rPr lang="zh-CN" altLang="en-US" sz="4410" strike="noStrike" noProof="1" smtClean="0">
                <a:sym typeface="+mn-ea"/>
              </a:rPr>
              <a:t>单击此处编辑母版标题样式</a:t>
            </a:r>
            <a:endParaRPr strike="noStrike" noProof="1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350023" y="1488285"/>
            <a:ext cx="13537423" cy="8185567"/>
          </a:xfrm>
        </p:spPr>
        <p:txBody>
          <a:bodyPr vert="eaVert" lIns="46800" rIns="46800"/>
          <a:lstStyle>
            <a:lvl1pPr marL="359410" indent="-359410">
              <a:spcAft>
                <a:spcPts val="1000"/>
              </a:spcAft>
              <a:defRPr spc="300"/>
            </a:lvl1pPr>
            <a:lvl2pPr marL="1079500" indent="-359410">
              <a:defRPr spc="300"/>
            </a:lvl2pPr>
            <a:lvl3pPr marL="1799590" indent="-359410">
              <a:defRPr spc="300"/>
            </a:lvl3pPr>
            <a:lvl4pPr marL="2519680" indent="-359410">
              <a:defRPr spc="300"/>
            </a:lvl4pPr>
            <a:lvl5pPr marL="3239770" indent="-359410">
              <a:defRPr spc="300"/>
            </a:lvl5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DEA5EF2-2003-4C9C-BFFC-73B1579810BB}" type="datetimeFigureOut">
              <a:rPr kumimoji="0" lang="zh-CN" altLang="en-US" sz="157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5.xml"/><Relationship Id="rId16" Type="http://schemas.openxmlformats.org/officeDocument/2006/relationships/tags" Target="../tags/tag4.xml"/><Relationship Id="rId15" Type="http://schemas.openxmlformats.org/officeDocument/2006/relationships/tags" Target="../tags/tag3.xml"/><Relationship Id="rId14" Type="http://schemas.openxmlformats.org/officeDocument/2006/relationships/tags" Target="../tags/tag2.xml"/><Relationship Id="rId13" Type="http://schemas.openxmlformats.org/officeDocument/2006/relationships/tags" Target="../tags/tag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896938" y="989013"/>
            <a:ext cx="16195675" cy="1150937"/>
          </a:xfrm>
          <a:prstGeom prst="rect">
            <a:avLst/>
          </a:prstGeom>
          <a:noFill/>
          <a:ln w="9525">
            <a:noFill/>
          </a:ln>
        </p:spPr>
        <p:txBody>
          <a:bodyPr vert="horz" lIns="90170" tIns="46990" rIns="90170" bIns="46990"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  <p:custDataLst>
              <p:tags r:id="rId14"/>
            </p:custDataLst>
          </p:nvPr>
        </p:nvSpPr>
        <p:spPr>
          <a:xfrm>
            <a:off x="896938" y="2427288"/>
            <a:ext cx="16195675" cy="7745412"/>
          </a:xfrm>
          <a:prstGeom prst="rect">
            <a:avLst/>
          </a:prstGeom>
          <a:noFill/>
          <a:ln w="9525">
            <a:noFill/>
          </a:ln>
        </p:spPr>
        <p:txBody>
          <a:bodyPr vert="horz" lIns="90000" tIns="46800" rIns="90000" bIns="46800"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904875" y="10279063"/>
            <a:ext cx="3984625" cy="5127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defRPr sz="1570" baseline="0" noProof="1" smtClean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DEA5EF2-2003-4C9C-BFFC-73B1579810BB}" type="datetimeFigureOut">
              <a:rPr kumimoji="0" lang="zh-CN" altLang="en-US" sz="157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6076950" y="10279063"/>
            <a:ext cx="5845175" cy="5127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fontAlgn="auto">
              <a:defRPr sz="1570" baseline="0" noProof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57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13106400" y="10279063"/>
            <a:ext cx="3986213" cy="51276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500">
                <a:solidFill>
                  <a:srgbClr val="898989"/>
                </a:solidFill>
              </a:defRPr>
            </a:lvl1pPr>
          </a:lstStyle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defTabSz="1440180" rtl="0" eaLnBrk="0" fontAlgn="base" hangingPunct="0">
        <a:spcBef>
          <a:spcPct val="0"/>
        </a:spcBef>
        <a:spcAft>
          <a:spcPct val="0"/>
        </a:spcAft>
        <a:defRPr sz="5600" b="1" kern="1200" spc="300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  <a:lvl2pPr algn="l" defTabSz="1440180" rtl="0" eaLnBrk="0" fontAlgn="base" hangingPunct="0">
        <a:spcBef>
          <a:spcPct val="0"/>
        </a:spcBef>
        <a:spcAft>
          <a:spcPct val="0"/>
        </a:spcAft>
        <a:defRPr sz="5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2pPr>
      <a:lvl3pPr algn="l" defTabSz="1440180" rtl="0" eaLnBrk="0" fontAlgn="base" hangingPunct="0">
        <a:spcBef>
          <a:spcPct val="0"/>
        </a:spcBef>
        <a:spcAft>
          <a:spcPct val="0"/>
        </a:spcAft>
        <a:defRPr sz="5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3pPr>
      <a:lvl4pPr algn="l" defTabSz="1440180" rtl="0" eaLnBrk="0" fontAlgn="base" hangingPunct="0">
        <a:spcBef>
          <a:spcPct val="0"/>
        </a:spcBef>
        <a:spcAft>
          <a:spcPct val="0"/>
        </a:spcAft>
        <a:defRPr sz="5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4pPr>
      <a:lvl5pPr algn="l" defTabSz="1440180" rtl="0" eaLnBrk="0" fontAlgn="base" hangingPunct="0">
        <a:spcBef>
          <a:spcPct val="0"/>
        </a:spcBef>
        <a:spcAft>
          <a:spcPct val="0"/>
        </a:spcAft>
        <a:defRPr sz="5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5pPr>
      <a:lvl6pPr marL="457200" algn="l" defTabSz="1440180" rtl="0" fontAlgn="base">
        <a:spcBef>
          <a:spcPct val="0"/>
        </a:spcBef>
        <a:spcAft>
          <a:spcPct val="0"/>
        </a:spcAft>
        <a:defRPr sz="5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6pPr>
      <a:lvl7pPr marL="914400" algn="l" defTabSz="1440180" rtl="0" fontAlgn="base">
        <a:spcBef>
          <a:spcPct val="0"/>
        </a:spcBef>
        <a:spcAft>
          <a:spcPct val="0"/>
        </a:spcAft>
        <a:defRPr sz="5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7pPr>
      <a:lvl8pPr marL="1371600" algn="l" defTabSz="1440180" rtl="0" fontAlgn="base">
        <a:spcBef>
          <a:spcPct val="0"/>
        </a:spcBef>
        <a:spcAft>
          <a:spcPct val="0"/>
        </a:spcAft>
        <a:defRPr sz="5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8pPr>
      <a:lvl9pPr marL="1828800" algn="l" defTabSz="1440180" rtl="0" fontAlgn="base">
        <a:spcBef>
          <a:spcPct val="0"/>
        </a:spcBef>
        <a:spcAft>
          <a:spcPct val="0"/>
        </a:spcAft>
        <a:defRPr sz="5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9pPr>
    </p:titleStyle>
    <p:bodyStyle>
      <a:lvl1pPr marL="358775" indent="-358775" algn="l" defTabSz="1440180" rtl="0" eaLnBrk="0" fontAlgn="base" hangingPunct="0">
        <a:lnSpc>
          <a:spcPct val="130000"/>
        </a:lnSpc>
        <a:spcBef>
          <a:spcPct val="1000"/>
        </a:spcBef>
        <a:spcAft>
          <a:spcPts val="1000"/>
        </a:spcAft>
        <a:buFont typeface="Arial" panose="020B0604020202020204" pitchFamily="34" charset="0"/>
        <a:buChar char="●"/>
        <a:defRPr sz="2800" kern="1200" spc="150">
          <a:solidFill>
            <a:srgbClr val="595959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1079500" indent="-358775" algn="l" defTabSz="1440180" rtl="0" eaLnBrk="0" fontAlgn="base" hangingPunct="0">
        <a:lnSpc>
          <a:spcPct val="120000"/>
        </a:lnSpc>
        <a:spcBef>
          <a:spcPct val="1000"/>
        </a:spcBef>
        <a:spcAft>
          <a:spcPts val="600"/>
        </a:spcAft>
        <a:buFont typeface="Arial" panose="020B0604020202020204" pitchFamily="34" charset="0"/>
        <a:buChar char="●"/>
        <a:tabLst>
          <a:tab pos="2534920" algn="l"/>
        </a:tabLst>
        <a:defRPr sz="2500" kern="1200" spc="150">
          <a:solidFill>
            <a:srgbClr val="595959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800225" indent="-360680" algn="l" defTabSz="1440180" rtl="0" eaLnBrk="0" fontAlgn="base" hangingPunct="0">
        <a:lnSpc>
          <a:spcPct val="120000"/>
        </a:lnSpc>
        <a:spcBef>
          <a:spcPct val="1000"/>
        </a:spcBef>
        <a:spcAft>
          <a:spcPts val="600"/>
        </a:spcAft>
        <a:buFont typeface="Arial" panose="020B0604020202020204" pitchFamily="34" charset="0"/>
        <a:buChar char="●"/>
        <a:defRPr sz="2500" kern="1200" spc="150">
          <a:solidFill>
            <a:srgbClr val="595959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2519680" indent="-358775" algn="l" defTabSz="1440180" rtl="0" eaLnBrk="0" fontAlgn="base" hangingPunct="0">
        <a:lnSpc>
          <a:spcPct val="120000"/>
        </a:lnSpc>
        <a:spcBef>
          <a:spcPct val="1000"/>
        </a:spcBef>
        <a:spcAft>
          <a:spcPts val="300"/>
        </a:spcAft>
        <a:buFont typeface="Wingdings" panose="05000000000000000000" pitchFamily="2" charset="2"/>
        <a:buChar char=""/>
        <a:defRPr sz="2200" kern="1200" spc="150">
          <a:solidFill>
            <a:srgbClr val="595959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3240405" indent="-360680" algn="l" defTabSz="1440180" rtl="0" eaLnBrk="0" fontAlgn="base" hangingPunct="0">
        <a:lnSpc>
          <a:spcPct val="120000"/>
        </a:lnSpc>
        <a:spcBef>
          <a:spcPct val="1000"/>
        </a:spcBef>
        <a:spcAft>
          <a:spcPts val="300"/>
        </a:spcAft>
        <a:buFont typeface="Arial" panose="020B0604020202020204" pitchFamily="34" charset="0"/>
        <a:buChar char="•"/>
        <a:defRPr sz="2200" kern="1200" spc="150">
          <a:solidFill>
            <a:srgbClr val="595959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3960495" indent="-359410" algn="l" defTabSz="1440180" rtl="0" eaLnBrk="1" latinLnBrk="0" hangingPunct="1">
        <a:lnSpc>
          <a:spcPct val="90000"/>
        </a:lnSpc>
        <a:spcBef>
          <a:spcPts val="790"/>
        </a:spcBef>
        <a:buFont typeface="Arial" panose="020B0604020202020204" pitchFamily="34" charset="0"/>
        <a:buChar char="•"/>
        <a:defRPr sz="2830" kern="1200">
          <a:solidFill>
            <a:schemeClr val="tx1"/>
          </a:solidFill>
          <a:latin typeface="+mn-lt"/>
          <a:ea typeface="+mn-ea"/>
          <a:cs typeface="+mn-cs"/>
        </a:defRPr>
      </a:lvl6pPr>
      <a:lvl7pPr marL="4680585" indent="-359410" algn="l" defTabSz="1440180" rtl="0" eaLnBrk="1" latinLnBrk="0" hangingPunct="1">
        <a:lnSpc>
          <a:spcPct val="90000"/>
        </a:lnSpc>
        <a:spcBef>
          <a:spcPts val="790"/>
        </a:spcBef>
        <a:buFont typeface="Arial" panose="020B0604020202020204" pitchFamily="34" charset="0"/>
        <a:buChar char="•"/>
        <a:defRPr sz="2830" kern="1200">
          <a:solidFill>
            <a:schemeClr val="tx1"/>
          </a:solidFill>
          <a:latin typeface="+mn-lt"/>
          <a:ea typeface="+mn-ea"/>
          <a:cs typeface="+mn-cs"/>
        </a:defRPr>
      </a:lvl7pPr>
      <a:lvl8pPr marL="5400675" indent="-359410" algn="l" defTabSz="1440180" rtl="0" eaLnBrk="1" latinLnBrk="0" hangingPunct="1">
        <a:lnSpc>
          <a:spcPct val="90000"/>
        </a:lnSpc>
        <a:spcBef>
          <a:spcPts val="790"/>
        </a:spcBef>
        <a:buFont typeface="Arial" panose="020B0604020202020204" pitchFamily="34" charset="0"/>
        <a:buChar char="•"/>
        <a:defRPr sz="2830" kern="1200">
          <a:solidFill>
            <a:schemeClr val="tx1"/>
          </a:solidFill>
          <a:latin typeface="+mn-lt"/>
          <a:ea typeface="+mn-ea"/>
          <a:cs typeface="+mn-cs"/>
        </a:defRPr>
      </a:lvl8pPr>
      <a:lvl9pPr marL="6119495" indent="-359410" algn="l" defTabSz="1440180" rtl="0" eaLnBrk="1" latinLnBrk="0" hangingPunct="1">
        <a:lnSpc>
          <a:spcPct val="90000"/>
        </a:lnSpc>
        <a:spcBef>
          <a:spcPts val="790"/>
        </a:spcBef>
        <a:buFont typeface="Arial" panose="020B0604020202020204" pitchFamily="34" charset="0"/>
        <a:buChar char="•"/>
        <a:defRPr sz="28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440180" rtl="0" eaLnBrk="1" latinLnBrk="0" hangingPunct="1">
        <a:defRPr sz="283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algn="l" defTabSz="1440180" rtl="0" eaLnBrk="1" latinLnBrk="0" hangingPunct="1">
        <a:defRPr sz="2830" kern="1200">
          <a:solidFill>
            <a:schemeClr val="tx1"/>
          </a:solidFill>
          <a:latin typeface="+mn-lt"/>
          <a:ea typeface="+mn-ea"/>
          <a:cs typeface="+mn-cs"/>
        </a:defRPr>
      </a:lvl2pPr>
      <a:lvl3pPr marL="1440180" algn="l" defTabSz="1440180" rtl="0" eaLnBrk="1" latinLnBrk="0" hangingPunct="1">
        <a:defRPr sz="2830" kern="1200">
          <a:solidFill>
            <a:schemeClr val="tx1"/>
          </a:solidFill>
          <a:latin typeface="+mn-lt"/>
          <a:ea typeface="+mn-ea"/>
          <a:cs typeface="+mn-cs"/>
        </a:defRPr>
      </a:lvl3pPr>
      <a:lvl4pPr marL="2160270" algn="l" defTabSz="1440180" rtl="0" eaLnBrk="1" latinLnBrk="0" hangingPunct="1">
        <a:defRPr sz="283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algn="l" defTabSz="1440180" rtl="0" eaLnBrk="1" latinLnBrk="0" hangingPunct="1">
        <a:defRPr sz="2830" kern="1200">
          <a:solidFill>
            <a:schemeClr val="tx1"/>
          </a:solidFill>
          <a:latin typeface="+mn-lt"/>
          <a:ea typeface="+mn-ea"/>
          <a:cs typeface="+mn-cs"/>
        </a:defRPr>
      </a:lvl5pPr>
      <a:lvl6pPr marL="3599815" algn="l" defTabSz="1440180" rtl="0" eaLnBrk="1" latinLnBrk="0" hangingPunct="1">
        <a:defRPr sz="2830" kern="1200">
          <a:solidFill>
            <a:schemeClr val="tx1"/>
          </a:solidFill>
          <a:latin typeface="+mn-lt"/>
          <a:ea typeface="+mn-ea"/>
          <a:cs typeface="+mn-cs"/>
        </a:defRPr>
      </a:lvl6pPr>
      <a:lvl7pPr marL="4319905" algn="l" defTabSz="1440180" rtl="0" eaLnBrk="1" latinLnBrk="0" hangingPunct="1">
        <a:defRPr sz="2830" kern="1200">
          <a:solidFill>
            <a:schemeClr val="tx1"/>
          </a:solidFill>
          <a:latin typeface="+mn-lt"/>
          <a:ea typeface="+mn-ea"/>
          <a:cs typeface="+mn-cs"/>
        </a:defRPr>
      </a:lvl7pPr>
      <a:lvl8pPr marL="5039995" algn="l" defTabSz="1440180" rtl="0" eaLnBrk="1" latinLnBrk="0" hangingPunct="1">
        <a:defRPr sz="2830" kern="1200">
          <a:solidFill>
            <a:schemeClr val="tx1"/>
          </a:solidFill>
          <a:latin typeface="+mn-lt"/>
          <a:ea typeface="+mn-ea"/>
          <a:cs typeface="+mn-cs"/>
        </a:defRPr>
      </a:lvl8pPr>
      <a:lvl9pPr marL="5760085" algn="l" defTabSz="1440180" rtl="0" eaLnBrk="1" latinLnBrk="0" hangingPunct="1">
        <a:defRPr sz="28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13.xml"/><Relationship Id="rId8" Type="http://schemas.openxmlformats.org/officeDocument/2006/relationships/tags" Target="../tags/tag12.xml"/><Relationship Id="rId7" Type="http://schemas.openxmlformats.org/officeDocument/2006/relationships/tags" Target="../tags/tag11.xml"/><Relationship Id="rId6" Type="http://schemas.openxmlformats.org/officeDocument/2006/relationships/tags" Target="../tags/tag10.xml"/><Relationship Id="rId5" Type="http://schemas.openxmlformats.org/officeDocument/2006/relationships/image" Target="../media/image1.tiff"/><Relationship Id="rId4" Type="http://schemas.openxmlformats.org/officeDocument/2006/relationships/tags" Target="../tags/tag9.xml"/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6" Type="http://schemas.openxmlformats.org/officeDocument/2006/relationships/slideLayout" Target="../slideLayouts/slideLayout7.xml"/><Relationship Id="rId15" Type="http://schemas.openxmlformats.org/officeDocument/2006/relationships/tags" Target="../tags/tag19.xml"/><Relationship Id="rId14" Type="http://schemas.openxmlformats.org/officeDocument/2006/relationships/tags" Target="../tags/tag18.xml"/><Relationship Id="rId13" Type="http://schemas.openxmlformats.org/officeDocument/2006/relationships/tags" Target="../tags/tag17.xml"/><Relationship Id="rId12" Type="http://schemas.openxmlformats.org/officeDocument/2006/relationships/tags" Target="../tags/tag16.xml"/><Relationship Id="rId11" Type="http://schemas.openxmlformats.org/officeDocument/2006/relationships/tags" Target="../tags/tag15.xml"/><Relationship Id="rId10" Type="http://schemas.openxmlformats.org/officeDocument/2006/relationships/tags" Target="../tags/tag14.xml"/><Relationship Id="rId1" Type="http://schemas.openxmlformats.org/officeDocument/2006/relationships/tags" Target="../tags/tag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81" name="Text Box 20"/>
          <p:cNvSpPr txBox="1"/>
          <p:nvPr>
            <p:custDataLst>
              <p:tags r:id="rId1"/>
            </p:custDataLst>
          </p:nvPr>
        </p:nvSpPr>
        <p:spPr>
          <a:xfrm>
            <a:off x="16059150" y="0"/>
            <a:ext cx="1871663" cy="364490"/>
          </a:xfrm>
          <a:prstGeom prst="rect">
            <a:avLst/>
          </a:prstGeom>
          <a:noFill/>
          <a:ln w="9525">
            <a:noFill/>
          </a:ln>
        </p:spPr>
        <p:txBody>
          <a:bodyPr lIns="118111" tIns="61417" rIns="118111" bIns="61417">
            <a:spAutoFit/>
          </a:bodyPr>
          <a:p>
            <a:pPr marR="0" algn="ctr" defTabSz="457200">
              <a:spcBef>
                <a:spcPts val="500"/>
              </a:spcBef>
              <a:buClrTx/>
              <a:buSz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altLang="zh-CN" sz="1575" kern="1200" cap="none" spc="0" normalizeH="0" baseline="0" noProof="1"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+mn-cs"/>
              </a:rPr>
              <a:t>  Fig.2 </a:t>
            </a:r>
            <a:endParaRPr kumimoji="0" lang="en-US" altLang="zh-CN" sz="1575" kern="1200" cap="none" spc="0" normalizeH="0" baseline="0" noProof="1">
              <a:solidFill>
                <a:srgbClr val="000000"/>
              </a:solidFill>
              <a:latin typeface="Arial" panose="020B0604020202020204" pitchFamily="34" charset="0"/>
              <a:ea typeface="MS Gothic" panose="020B0609070205080204" pitchFamily="49" charset="-128"/>
              <a:cs typeface="+mn-cs"/>
            </a:endParaRPr>
          </a:p>
        </p:txBody>
      </p:sp>
      <p:sp>
        <p:nvSpPr>
          <p:cNvPr id="39" name="Text Box 20"/>
          <p:cNvSpPr txBox="1"/>
          <p:nvPr>
            <p:custDataLst>
              <p:tags r:id="rId2"/>
            </p:custDataLst>
          </p:nvPr>
        </p:nvSpPr>
        <p:spPr>
          <a:xfrm>
            <a:off x="377245" y="1212954"/>
            <a:ext cx="396943" cy="429260"/>
          </a:xfrm>
          <a:prstGeom prst="rect">
            <a:avLst/>
          </a:prstGeom>
          <a:noFill/>
          <a:ln w="9525">
            <a:noFill/>
          </a:ln>
        </p:spPr>
        <p:txBody>
          <a:bodyPr wrap="square" lIns="118111" tIns="61417" rIns="118111" bIns="61417" anchor="t" anchorCtr="0">
            <a:spAutoFit/>
          </a:bodyPr>
          <a:p>
            <a:pPr lvl="0" algn="ctr" defTabSz="457200">
              <a:spcBef>
                <a:spcPts val="500"/>
              </a:spcBef>
              <a:buClrTx/>
              <a:buSzTx/>
              <a:buFont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zh-CN" sz="2600" dirty="0">
                <a:solidFill>
                  <a:srgbClr val="000000"/>
                </a:solidFill>
                <a:ea typeface="MS Gothic" panose="020B0609070205080204" pitchFamily="49" charset="-128"/>
                <a:sym typeface="+mn-ea"/>
              </a:rPr>
              <a:t>A</a:t>
            </a:r>
            <a:endParaRPr lang="en-US" altLang="zh-CN" sz="2600" dirty="0">
              <a:solidFill>
                <a:srgbClr val="000000"/>
              </a:solidFill>
              <a:ea typeface="MS Gothic" panose="020B0609070205080204" pitchFamily="49" charset="-128"/>
              <a:sym typeface="+mn-ea"/>
            </a:endParaRPr>
          </a:p>
        </p:txBody>
      </p:sp>
      <p:sp>
        <p:nvSpPr>
          <p:cNvPr id="76" name="文本框 75"/>
          <p:cNvSpPr txBox="1"/>
          <p:nvPr>
            <p:custDataLst>
              <p:tags r:id="rId3"/>
            </p:custDataLst>
          </p:nvPr>
        </p:nvSpPr>
        <p:spPr>
          <a:xfrm>
            <a:off x="830652" y="5944248"/>
            <a:ext cx="700405" cy="250190"/>
          </a:xfrm>
          <a:prstGeom prst="rect">
            <a:avLst/>
          </a:prstGeom>
          <a:noFill/>
          <a:ln w="9525">
            <a:noFill/>
          </a:ln>
        </p:spPr>
        <p:txBody>
          <a:bodyPr wrap="none" lIns="66952" tIns="33476" rIns="66952" bIns="33476" anchor="t" anchorCtr="0">
            <a:spAutoFit/>
          </a:bodyPr>
          <a:p>
            <a:r>
              <a:rPr lang="en-US" altLang="zh-CN" sz="1200" dirty="0"/>
              <a:t>GSDMD</a:t>
            </a:r>
            <a:endParaRPr lang="en-US" altLang="zh-CN" sz="1200" dirty="0"/>
          </a:p>
        </p:txBody>
      </p:sp>
      <p:sp>
        <p:nvSpPr>
          <p:cNvPr id="40" name="文本框 39"/>
          <p:cNvSpPr txBox="1"/>
          <p:nvPr>
            <p:custDataLst>
              <p:tags r:id="rId4"/>
            </p:custDataLst>
          </p:nvPr>
        </p:nvSpPr>
        <p:spPr>
          <a:xfrm>
            <a:off x="12581327" y="5944427"/>
            <a:ext cx="593090" cy="250190"/>
          </a:xfrm>
          <a:prstGeom prst="rect">
            <a:avLst/>
          </a:prstGeom>
          <a:noFill/>
          <a:ln w="9525">
            <a:noFill/>
          </a:ln>
        </p:spPr>
        <p:txBody>
          <a:bodyPr wrap="none" lIns="66952" tIns="33476" rIns="66952" bIns="33476" anchor="t" anchorCtr="0">
            <a:spAutoFit/>
          </a:bodyPr>
          <a:p>
            <a:r>
              <a:rPr lang="en-US" altLang="zh-CN" sz="1200" dirty="0">
                <a:cs typeface="Arial" panose="020B0604020202020204" pitchFamily="34" charset="0"/>
              </a:rPr>
              <a:t>β-</a:t>
            </a:r>
            <a:r>
              <a:rPr lang="en-US" altLang="zh-CN" sz="1200" dirty="0"/>
              <a:t>actin</a:t>
            </a:r>
            <a:endParaRPr lang="en-US" altLang="zh-CN" sz="1200" dirty="0"/>
          </a:p>
        </p:txBody>
      </p:sp>
      <p:pic>
        <p:nvPicPr>
          <p:cNvPr id="7" name="图片 6" descr="Untitled-6"/>
          <p:cNvPicPr/>
          <p:nvPr/>
        </p:nvPicPr>
        <p:blipFill>
          <a:blip r:embed="rId5"/>
          <a:srcRect l="1883" t="15036" r="40889" b="50317"/>
          <a:stretch>
            <a:fillRect/>
          </a:stretch>
        </p:blipFill>
        <p:spPr>
          <a:xfrm>
            <a:off x="6868795" y="4425315"/>
            <a:ext cx="5486400" cy="3786505"/>
          </a:xfrm>
          <a:prstGeom prst="rect">
            <a:avLst/>
          </a:prstGeom>
        </p:spPr>
      </p:pic>
      <p:pic>
        <p:nvPicPr>
          <p:cNvPr id="11" name="图片 10" descr="Untitled-6"/>
          <p:cNvPicPr/>
          <p:nvPr>
            <p:custDataLst>
              <p:tags r:id="rId6"/>
            </p:custDataLst>
          </p:nvPr>
        </p:nvPicPr>
        <p:blipFill>
          <a:blip r:embed="rId5"/>
          <a:srcRect l="-1211" t="76514" r="56247" b="-523"/>
          <a:stretch>
            <a:fillRect/>
          </a:stretch>
        </p:blipFill>
        <p:spPr>
          <a:xfrm flipH="1">
            <a:off x="2136775" y="4425315"/>
            <a:ext cx="4505960" cy="3288030"/>
          </a:xfrm>
          <a:prstGeom prst="rect">
            <a:avLst/>
          </a:prstGeom>
        </p:spPr>
      </p:pic>
      <p:sp>
        <p:nvSpPr>
          <p:cNvPr id="32" name="Line 48"/>
          <p:cNvSpPr/>
          <p:nvPr>
            <p:custDataLst>
              <p:tags r:id="rId7"/>
            </p:custDataLst>
          </p:nvPr>
        </p:nvSpPr>
        <p:spPr>
          <a:xfrm flipH="1">
            <a:off x="2480593" y="4234632"/>
            <a:ext cx="1152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1" name="Line 48"/>
          <p:cNvSpPr/>
          <p:nvPr>
            <p:custDataLst>
              <p:tags r:id="rId8"/>
            </p:custDataLst>
          </p:nvPr>
        </p:nvSpPr>
        <p:spPr>
          <a:xfrm flipH="1">
            <a:off x="3719700" y="4234632"/>
            <a:ext cx="1224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" name="文本框 67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853180" y="3949700"/>
            <a:ext cx="1316990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400">
                <a:ln>
                  <a:noFill/>
                </a:ln>
                <a:effectLst/>
                <a:uLnTx/>
                <a:uFillTx/>
                <a:ea typeface="宋体" panose="02010600030101010101" pitchFamily="2" charset="-122"/>
                <a:sym typeface="宋体" panose="02010600030101010101" pitchFamily="2" charset="-122"/>
              </a:rPr>
              <a:t>GSDMD-/-</a:t>
            </a:r>
            <a:endParaRPr lang="en-US" altLang="zh-CN" sz="1400" dirty="0" smtClean="0"/>
          </a:p>
        </p:txBody>
      </p:sp>
      <p:sp>
        <p:nvSpPr>
          <p:cNvPr id="35" name="矩形 34"/>
          <p:cNvSpPr/>
          <p:nvPr>
            <p:custDataLst>
              <p:tags r:id="rId10"/>
            </p:custDataLst>
          </p:nvPr>
        </p:nvSpPr>
        <p:spPr>
          <a:xfrm>
            <a:off x="2848248" y="3949785"/>
            <a:ext cx="459105" cy="306705"/>
          </a:xfrm>
          <a:prstGeom prst="rect">
            <a:avLst/>
          </a:prstGeom>
        </p:spPr>
        <p:txBody>
          <a:bodyPr wrap="none">
            <a:spAutoFit/>
          </a:bodyPr>
          <a:p>
            <a:pPr lvl="0"/>
            <a:r>
              <a:rPr lang="en-US" sz="1400" dirty="0" smtClean="0">
                <a:solidFill>
                  <a:srgbClr val="000000"/>
                </a:solidFill>
              </a:rPr>
              <a:t>WT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9" name="Line 48"/>
          <p:cNvSpPr/>
          <p:nvPr>
            <p:custDataLst>
              <p:tags r:id="rId11"/>
            </p:custDataLst>
          </p:nvPr>
        </p:nvSpPr>
        <p:spPr>
          <a:xfrm flipH="1">
            <a:off x="7901588" y="4234632"/>
            <a:ext cx="1152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9" name="Line 48"/>
          <p:cNvSpPr/>
          <p:nvPr>
            <p:custDataLst>
              <p:tags r:id="rId12"/>
            </p:custDataLst>
          </p:nvPr>
        </p:nvSpPr>
        <p:spPr>
          <a:xfrm flipH="1">
            <a:off x="9140695" y="4234632"/>
            <a:ext cx="1224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0" name="文本框 67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9274175" y="3949700"/>
            <a:ext cx="1316990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400">
                <a:ln>
                  <a:noFill/>
                </a:ln>
                <a:effectLst/>
                <a:uLnTx/>
                <a:uFillTx/>
                <a:ea typeface="宋体" panose="02010600030101010101" pitchFamily="2" charset="-122"/>
                <a:sym typeface="宋体" panose="02010600030101010101" pitchFamily="2" charset="-122"/>
              </a:rPr>
              <a:t>GSDMD-/-</a:t>
            </a:r>
            <a:endParaRPr lang="en-US" altLang="zh-CN" sz="1400" dirty="0" smtClean="0"/>
          </a:p>
        </p:txBody>
      </p:sp>
      <p:sp>
        <p:nvSpPr>
          <p:cNvPr id="51" name="矩形 50"/>
          <p:cNvSpPr/>
          <p:nvPr>
            <p:custDataLst>
              <p:tags r:id="rId14"/>
            </p:custDataLst>
          </p:nvPr>
        </p:nvSpPr>
        <p:spPr>
          <a:xfrm>
            <a:off x="8269243" y="3949785"/>
            <a:ext cx="459105" cy="306705"/>
          </a:xfrm>
          <a:prstGeom prst="rect">
            <a:avLst/>
          </a:prstGeom>
        </p:spPr>
        <p:txBody>
          <a:bodyPr wrap="none">
            <a:spAutoFit/>
          </a:bodyPr>
          <a:p>
            <a:pPr lvl="0"/>
            <a:r>
              <a:rPr lang="en-US" sz="1400" dirty="0" smtClean="0">
                <a:solidFill>
                  <a:srgbClr val="000000"/>
                </a:solidFill>
              </a:rPr>
              <a:t>WT</a:t>
            </a:r>
            <a:endParaRPr lang="en-US" sz="1400" dirty="0">
              <a:solidFill>
                <a:srgbClr val="000000"/>
              </a:solidFill>
            </a:endParaRPr>
          </a:p>
        </p:txBody>
      </p:sp>
    </p:spTree>
    <p:custDataLst>
      <p:tags r:id="rId15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10.xml><?xml version="1.0" encoding="utf-8"?>
<p:tagLst xmlns:p="http://schemas.openxmlformats.org/presentationml/2006/main">
  <p:tag name="KSO_WM_UNIT_PLACING_PICTURE_USER_VIEWPORT" val="{&quot;height&quot;:680.3149606299213,&quot;width&quot;:4308.6614173228345}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SPECIAL_SOURCE" val="bdnull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p="http://schemas.openxmlformats.org/presentationml/2006/main">
  <p:tag name="KSO_WM_SPECIAL_SOURCE" val="bdnull"/>
</p:tagLst>
</file>

<file path=ppt/tags/tag21.xml><?xml version="1.0" encoding="utf-8"?>
<p:tagLst xmlns:p="http://schemas.openxmlformats.org/presentationml/2006/main">
  <p:tag name="KSO_WPP_MARK_KEY" val="d950869a-cb80-470a-a74c-baaae511f93c"/>
  <p:tag name="COMMONDATA" val="eyJoZGlkIjoiOGQ3ZjcwZjFiNjk5OWIzODNhYzEwYWQyMmVmYWNiZmUifQ=="/>
  <p:tag name="commondata" val="eyJoZGlkIjoiYjk5ODM0YmMxOWJiYWQyNDU4MGIzYWRmYTA0ZmI5NDcifQ==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WPS 演示</Application>
  <PresentationFormat/>
  <Paragraphs>16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</vt:lpstr>
      <vt:lpstr>宋体</vt:lpstr>
      <vt:lpstr>Wingdings</vt:lpstr>
      <vt:lpstr>微软雅黑</vt:lpstr>
      <vt:lpstr>Calibri</vt:lpstr>
      <vt:lpstr>Times New Roman</vt:lpstr>
      <vt:lpstr>MS Gothic</vt:lpstr>
      <vt:lpstr>仿宋</vt:lpstr>
      <vt:lpstr>Malgun Gothic</vt:lpstr>
      <vt:lpstr>Arial Unicode MS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zhangyunfei</dc:creator>
  <cp:lastModifiedBy>郭春宝</cp:lastModifiedBy>
  <cp:revision>893</cp:revision>
  <dcterms:created xsi:type="dcterms:W3CDTF">2019-06-19T02:08:00Z</dcterms:created>
  <dcterms:modified xsi:type="dcterms:W3CDTF">2025-05-18T14:09:17Z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2052-12.1.0.21171</vt:lpwstr>
  </property>
  <property fmtid="{D5CDD505-2E9C-101B-9397-08002B2CF9AE}" pid="3" name="ICV">
    <vt:lpwstr>D8530FBBBBC444DF8C34F02118864E74_13</vt:lpwstr>
  </property>
</Properties>
</file>