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726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 l="49587" t="14755" r="28834" b="47466"/>
          <a:stretch>
            <a:fillRect/>
          </a:stretch>
        </p:blipFill>
        <p:spPr bwMode="auto">
          <a:xfrm>
            <a:off x="457200" y="819150"/>
            <a:ext cx="3886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/>
          <a:srcRect l="27100"/>
          <a:stretch>
            <a:fillRect/>
          </a:stretch>
        </p:blipFill>
        <p:spPr bwMode="auto">
          <a:xfrm>
            <a:off x="4419600" y="742950"/>
            <a:ext cx="4114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</dc:creator>
  <cp:lastModifiedBy>RCP</cp:lastModifiedBy>
  <cp:revision>2</cp:revision>
  <dcterms:created xsi:type="dcterms:W3CDTF">2006-08-16T00:00:00Z</dcterms:created>
  <dcterms:modified xsi:type="dcterms:W3CDTF">2020-12-31T04:23:59Z</dcterms:modified>
</cp:coreProperties>
</file>