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5143500" cy="91440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2694" y="-90"/>
      </p:cViewPr>
      <p:guideLst>
        <p:guide orient="horz" pos="2880"/>
        <p:guide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5763" y="2840568"/>
            <a:ext cx="4371975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1525" y="5181600"/>
            <a:ext cx="360045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18/04/2020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18/04/2020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301" y="5875867"/>
            <a:ext cx="4371975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6301" y="3875618"/>
            <a:ext cx="4371975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18/04/2020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133601"/>
            <a:ext cx="2271713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14612" y="2133601"/>
            <a:ext cx="2271713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18/04/2020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175" y="2046817"/>
            <a:ext cx="2272606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7175" y="2899833"/>
            <a:ext cx="2272606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12827" y="2046817"/>
            <a:ext cx="2273498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12827" y="2899833"/>
            <a:ext cx="2273498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18/04/2020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18/04/2020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18/04/2020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175" y="364067"/>
            <a:ext cx="1692176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0966" y="364067"/>
            <a:ext cx="2875359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7175" y="1913467"/>
            <a:ext cx="1692176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18/04/2020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8162" y="6400800"/>
            <a:ext cx="30861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8162" y="817033"/>
            <a:ext cx="30861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8162" y="7156451"/>
            <a:ext cx="30861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18/04/2020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18/04/2020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366185"/>
            <a:ext cx="1157288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366185"/>
            <a:ext cx="3386138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18/04/2020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7175" y="366184"/>
            <a:ext cx="462915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175" y="2133601"/>
            <a:ext cx="462915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7175" y="8475134"/>
            <a:ext cx="12001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18/04/2020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57363" y="8475134"/>
            <a:ext cx="16287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86175" y="8475134"/>
            <a:ext cx="12001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 t="-209" r="10743"/>
          <a:stretch>
            <a:fillRect/>
          </a:stretch>
        </p:blipFill>
        <p:spPr bwMode="auto">
          <a:xfrm>
            <a:off x="133350" y="0"/>
            <a:ext cx="48768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</dc:creator>
  <cp:lastModifiedBy>A</cp:lastModifiedBy>
  <cp:revision>1</cp:revision>
  <dcterms:created xsi:type="dcterms:W3CDTF">2006-08-16T00:00:00Z</dcterms:created>
  <dcterms:modified xsi:type="dcterms:W3CDTF">2020-04-18T08:56:48Z</dcterms:modified>
</cp:coreProperties>
</file>