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8321675" cx="65833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g7Yrw2HOsvj1wN4DOi7YLLhD49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493752" y="1361904"/>
            <a:ext cx="5595859" cy="28971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0"/>
              <a:buFont typeface="Calibri"/>
              <a:buNone/>
              <a:defRPr sz="43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822921" y="4370806"/>
            <a:ext cx="4937522" cy="20091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728"/>
              <a:buNone/>
              <a:defRPr sz="1728"/>
            </a:lvl1pPr>
            <a:lvl2pPr lvl="1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/>
            </a:lvl2pPr>
            <a:lvl3pPr lvl="2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96"/>
              <a:buNone/>
              <a:defRPr sz="1296"/>
            </a:lvl3pPr>
            <a:lvl4pPr lvl="3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sz="1152"/>
            </a:lvl4pPr>
            <a:lvl5pPr lvl="4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sz="1152"/>
            </a:lvl5pPr>
            <a:lvl6pPr lvl="5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sz="1152"/>
            </a:lvl6pPr>
            <a:lvl7pPr lvl="6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sz="1152"/>
            </a:lvl7pPr>
            <a:lvl8pPr lvl="7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sz="1152"/>
            </a:lvl8pPr>
            <a:lvl9pPr lvl="8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sz="1152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2606" y="443054"/>
            <a:ext cx="5678151" cy="16084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651669" y="2016199"/>
            <a:ext cx="5280026" cy="5678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894870" y="3259401"/>
            <a:ext cx="7052235" cy="14195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985350" y="1881009"/>
            <a:ext cx="7052235" cy="4176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2606" y="443054"/>
            <a:ext cx="5678151" cy="16084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2606" y="2215261"/>
            <a:ext cx="5678151" cy="52800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49178" y="2074642"/>
            <a:ext cx="5678151" cy="346158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20"/>
              <a:buFont typeface="Calibri"/>
              <a:buNone/>
              <a:defRPr sz="43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49178" y="5568975"/>
            <a:ext cx="5678151" cy="18203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728"/>
              <a:buNone/>
              <a:defRPr sz="1728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440"/>
              <a:buNone/>
              <a:defRPr sz="144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296"/>
              <a:buNone/>
              <a:defRPr sz="1296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152"/>
              <a:buNone/>
              <a:defRPr sz="1152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152"/>
              <a:buNone/>
              <a:defRPr sz="1152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152"/>
              <a:buNone/>
              <a:defRPr sz="1152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152"/>
              <a:buNone/>
              <a:defRPr sz="1152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152"/>
              <a:buNone/>
              <a:defRPr sz="1152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152"/>
              <a:buNone/>
              <a:defRPr sz="1152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2606" y="443054"/>
            <a:ext cx="5678151" cy="16084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2606" y="2215261"/>
            <a:ext cx="2797929" cy="52800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332828" y="2215261"/>
            <a:ext cx="2797929" cy="52800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3463" y="443054"/>
            <a:ext cx="5678151" cy="16084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3464" y="2039967"/>
            <a:ext cx="2785071" cy="999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728"/>
              <a:buNone/>
              <a:defRPr b="1" sz="1728"/>
            </a:lvl1pPr>
            <a:lvl2pPr indent="-2286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440"/>
            </a:lvl2pPr>
            <a:lvl3pPr indent="-2286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96"/>
              <a:buNone/>
              <a:defRPr b="1" sz="1296"/>
            </a:lvl3pPr>
            <a:lvl4pPr indent="-2286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4pPr>
            <a:lvl5pPr indent="-2286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3464" y="3039723"/>
            <a:ext cx="2785071" cy="4470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332828" y="2039967"/>
            <a:ext cx="2798787" cy="999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728"/>
              <a:buNone/>
              <a:defRPr b="1" sz="1728"/>
            </a:lvl1pPr>
            <a:lvl2pPr indent="-2286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440"/>
            </a:lvl2pPr>
            <a:lvl3pPr indent="-2286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96"/>
              <a:buNone/>
              <a:defRPr b="1" sz="1296"/>
            </a:lvl3pPr>
            <a:lvl4pPr indent="-2286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4pPr>
            <a:lvl5pPr indent="-2286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b="1" sz="1152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332828" y="3039723"/>
            <a:ext cx="2798787" cy="4470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2606" y="443054"/>
            <a:ext cx="5678151" cy="16084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3464" y="554778"/>
            <a:ext cx="2123306" cy="19417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4"/>
              <a:buFont typeface="Calibri"/>
              <a:buNone/>
              <a:defRPr sz="230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798787" y="1198169"/>
            <a:ext cx="3332828" cy="59137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904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304"/>
              <a:buChar char="•"/>
              <a:defRPr sz="2304"/>
            </a:lvl1pPr>
            <a:lvl2pPr indent="-356616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16"/>
              <a:buChar char="•"/>
              <a:defRPr sz="2016"/>
            </a:lvl2pPr>
            <a:lvl3pPr indent="-338328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728"/>
              <a:buChar char="•"/>
              <a:defRPr sz="1728"/>
            </a:lvl3pPr>
            <a:lvl4pPr indent="-320039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 sz="1440"/>
            </a:lvl4pPr>
            <a:lvl5pPr indent="-320039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 sz="1440"/>
            </a:lvl5pPr>
            <a:lvl6pPr indent="-320039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 sz="1440"/>
            </a:lvl6pPr>
            <a:lvl7pPr indent="-320039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 sz="1440"/>
            </a:lvl7pPr>
            <a:lvl8pPr indent="-32004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 sz="1440"/>
            </a:lvl8pPr>
            <a:lvl9pPr indent="-32004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 sz="144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3464" y="2496502"/>
            <a:ext cx="2123306" cy="4625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sz="1152"/>
            </a:lvl1pPr>
            <a:lvl2pPr indent="-2286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2pPr>
            <a:lvl3pPr indent="-2286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864"/>
              <a:buNone/>
              <a:defRPr sz="864"/>
            </a:lvl3pPr>
            <a:lvl4pPr indent="-2286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4pPr>
            <a:lvl5pPr indent="-2286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453464" y="554778"/>
            <a:ext cx="2123306" cy="19417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4"/>
              <a:buFont typeface="Calibri"/>
              <a:buNone/>
              <a:defRPr sz="230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798787" y="1198169"/>
            <a:ext cx="3332828" cy="59137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453464" y="2496502"/>
            <a:ext cx="2123306" cy="4625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52"/>
              <a:buNone/>
              <a:defRPr sz="1152"/>
            </a:lvl1pPr>
            <a:lvl2pPr indent="-2286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2pPr>
            <a:lvl3pPr indent="-2286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864"/>
              <a:buNone/>
              <a:defRPr sz="864"/>
            </a:lvl3pPr>
            <a:lvl4pPr indent="-2286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4pPr>
            <a:lvl5pPr indent="-2286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5pPr>
            <a:lvl6pPr indent="-228600" lvl="5" marL="27432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6pPr>
            <a:lvl7pPr indent="-228600" lvl="6" marL="3200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7pPr>
            <a:lvl8pPr indent="-228600" lvl="7" marL="3657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8pPr>
            <a:lvl9pPr indent="-228600" lvl="8" marL="4114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720"/>
              <a:buNone/>
              <a:defRPr sz="72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2606" y="443054"/>
            <a:ext cx="5678151" cy="16084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68"/>
              <a:buFont typeface="Calibri"/>
              <a:buNone/>
              <a:defRPr b="0" i="0" sz="316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2606" y="2215261"/>
            <a:ext cx="5678151" cy="52800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6616" lvl="0" marL="45720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016"/>
              <a:buFont typeface="Arial"/>
              <a:buChar char="•"/>
              <a:defRPr b="0" i="0" sz="201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8328" lvl="1" marL="914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728"/>
              <a:buFont typeface="Arial"/>
              <a:buChar char="•"/>
              <a:defRPr b="0" i="0" sz="172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0039" lvl="2" marL="13716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b="0" i="0" sz="14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0896" lvl="3" marL="1828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96"/>
              <a:buFont typeface="Arial"/>
              <a:buChar char="•"/>
              <a:defRPr b="0" i="0" sz="12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0895" lvl="4" marL="2286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96"/>
              <a:buFont typeface="Arial"/>
              <a:buChar char="•"/>
              <a:defRPr b="0" i="0" sz="12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0895" lvl="5" marL="2743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96"/>
              <a:buFont typeface="Arial"/>
              <a:buChar char="•"/>
              <a:defRPr b="0" i="0" sz="12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0895" lvl="6" marL="3200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96"/>
              <a:buFont typeface="Arial"/>
              <a:buChar char="•"/>
              <a:defRPr b="0" i="0" sz="12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0896" lvl="7" marL="36576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96"/>
              <a:buFont typeface="Arial"/>
              <a:buChar char="•"/>
              <a:defRPr b="0" i="0" sz="12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0896" lvl="8" marL="4114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96"/>
              <a:buFont typeface="Arial"/>
              <a:buChar char="•"/>
              <a:defRPr b="0" i="0" sz="12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2606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6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180739" y="7712962"/>
            <a:ext cx="2221885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6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649500" y="7712962"/>
            <a:ext cx="1481257" cy="4430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6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6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6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6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6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6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6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6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64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 rot="-5400000">
            <a:off x="-715744" y="861169"/>
            <a:ext cx="1926789" cy="400110"/>
          </a:xfrm>
          <a:prstGeom prst="rect">
            <a:avLst/>
          </a:prstGeom>
          <a:solidFill>
            <a:srgbClr val="00B0F0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Identification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 rot="-5400000">
            <a:off x="-550013" y="3076379"/>
            <a:ext cx="1595328" cy="400110"/>
          </a:xfrm>
          <a:prstGeom prst="rect">
            <a:avLst/>
          </a:prstGeom>
          <a:solidFill>
            <a:srgbClr val="00B0F0"/>
          </a:solidFill>
          <a:ln cap="rnd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Screening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 rot="-5400000">
            <a:off x="-956322" y="5526515"/>
            <a:ext cx="2407945" cy="400110"/>
          </a:xfrm>
          <a:prstGeom prst="rect">
            <a:avLst/>
          </a:prstGeom>
          <a:solidFill>
            <a:srgbClr val="00B0F0"/>
          </a:solidFill>
          <a:ln cap="rnd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Eligibility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47595" y="7407110"/>
            <a:ext cx="1879600" cy="400110"/>
          </a:xfrm>
          <a:prstGeom prst="rect">
            <a:avLst/>
          </a:prstGeom>
          <a:solidFill>
            <a:srgbClr val="00B0F0"/>
          </a:solidFill>
          <a:ln cap="rnd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Included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580082" y="97829"/>
            <a:ext cx="3490268" cy="40011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PubMed search: 58 results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580082" y="1617185"/>
            <a:ext cx="3490268" cy="40011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Cochrane search:  36 results</a:t>
            </a:r>
            <a:endParaRPr/>
          </a:p>
        </p:txBody>
      </p:sp>
      <p:cxnSp>
        <p:nvCxnSpPr>
          <p:cNvPr id="90" name="Google Shape;90;p1"/>
          <p:cNvCxnSpPr>
            <a:stCxn id="88" idx="2"/>
          </p:cNvCxnSpPr>
          <p:nvPr/>
        </p:nvCxnSpPr>
        <p:spPr>
          <a:xfrm>
            <a:off x="2325216" y="497939"/>
            <a:ext cx="0" cy="358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1" name="Google Shape;91;p1"/>
          <p:cNvCxnSpPr/>
          <p:nvPr/>
        </p:nvCxnSpPr>
        <p:spPr>
          <a:xfrm>
            <a:off x="2325216" y="2017295"/>
            <a:ext cx="0" cy="457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2" name="Google Shape;92;p1"/>
          <p:cNvSpPr txBox="1"/>
          <p:nvPr/>
        </p:nvSpPr>
        <p:spPr>
          <a:xfrm>
            <a:off x="580082" y="2478770"/>
            <a:ext cx="3490268" cy="40011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screened: 880 results</a:t>
            </a:r>
            <a:endParaRPr/>
          </a:p>
        </p:txBody>
      </p:sp>
      <p:sp>
        <p:nvSpPr>
          <p:cNvPr id="93" name="Google Shape;93;p1"/>
          <p:cNvSpPr txBox="1"/>
          <p:nvPr/>
        </p:nvSpPr>
        <p:spPr>
          <a:xfrm>
            <a:off x="2645102" y="3058435"/>
            <a:ext cx="3890954" cy="10156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Duplicate reports or did not meet inclusion criteria based on title/abstract (n = 840) </a:t>
            </a:r>
            <a:endParaRPr/>
          </a:p>
        </p:txBody>
      </p:sp>
      <p:cxnSp>
        <p:nvCxnSpPr>
          <p:cNvPr id="94" name="Google Shape;94;p1"/>
          <p:cNvCxnSpPr/>
          <p:nvPr/>
        </p:nvCxnSpPr>
        <p:spPr>
          <a:xfrm>
            <a:off x="2325062" y="2882055"/>
            <a:ext cx="0" cy="164592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5" name="Google Shape;95;p1"/>
          <p:cNvCxnSpPr/>
          <p:nvPr/>
        </p:nvCxnSpPr>
        <p:spPr>
          <a:xfrm rot="10800000">
            <a:off x="2325062" y="3566267"/>
            <a:ext cx="32004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6" name="Google Shape;96;p1"/>
          <p:cNvSpPr txBox="1"/>
          <p:nvPr/>
        </p:nvSpPr>
        <p:spPr>
          <a:xfrm>
            <a:off x="580082" y="4527515"/>
            <a:ext cx="3490268" cy="40011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Full-text reviewed: 30 studies</a:t>
            </a:r>
            <a:endParaRPr/>
          </a:p>
        </p:txBody>
      </p:sp>
      <p:cxnSp>
        <p:nvCxnSpPr>
          <p:cNvPr id="97" name="Google Shape;97;p1"/>
          <p:cNvCxnSpPr/>
          <p:nvPr/>
        </p:nvCxnSpPr>
        <p:spPr>
          <a:xfrm flipH="1">
            <a:off x="2317443" y="4927625"/>
            <a:ext cx="7619" cy="2479485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8" name="Google Shape;98;p1"/>
          <p:cNvCxnSpPr/>
          <p:nvPr/>
        </p:nvCxnSpPr>
        <p:spPr>
          <a:xfrm rot="10800000">
            <a:off x="2325062" y="5231158"/>
            <a:ext cx="32004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9" name="Google Shape;99;p1"/>
          <p:cNvSpPr txBox="1"/>
          <p:nvPr/>
        </p:nvSpPr>
        <p:spPr>
          <a:xfrm>
            <a:off x="2645102" y="5031104"/>
            <a:ext cx="3890954" cy="40011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control group (n = 10)  </a:t>
            </a:r>
            <a:endParaRPr/>
          </a:p>
        </p:txBody>
      </p:sp>
      <p:cxnSp>
        <p:nvCxnSpPr>
          <p:cNvPr id="100" name="Google Shape;100;p1"/>
          <p:cNvCxnSpPr/>
          <p:nvPr/>
        </p:nvCxnSpPr>
        <p:spPr>
          <a:xfrm rot="10800000">
            <a:off x="2325062" y="5731533"/>
            <a:ext cx="32004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1" name="Google Shape;101;p1"/>
          <p:cNvSpPr txBox="1"/>
          <p:nvPr/>
        </p:nvSpPr>
        <p:spPr>
          <a:xfrm>
            <a:off x="2652721" y="5531478"/>
            <a:ext cx="3890954" cy="40011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Case series &lt; 5 patients (n = 8)</a:t>
            </a:r>
            <a:endParaRPr/>
          </a:p>
        </p:txBody>
      </p:sp>
      <p:cxnSp>
        <p:nvCxnSpPr>
          <p:cNvPr id="102" name="Google Shape;102;p1"/>
          <p:cNvCxnSpPr/>
          <p:nvPr/>
        </p:nvCxnSpPr>
        <p:spPr>
          <a:xfrm rot="10800000">
            <a:off x="2325062" y="6231908"/>
            <a:ext cx="32004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3" name="Google Shape;103;p1"/>
          <p:cNvSpPr txBox="1"/>
          <p:nvPr/>
        </p:nvSpPr>
        <p:spPr>
          <a:xfrm>
            <a:off x="2652721" y="6031853"/>
            <a:ext cx="3890954" cy="40011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outcomes of interest (n = 8)</a:t>
            </a:r>
            <a:endParaRPr/>
          </a:p>
        </p:txBody>
      </p:sp>
      <p:sp>
        <p:nvSpPr>
          <p:cNvPr id="104" name="Google Shape;104;p1"/>
          <p:cNvSpPr txBox="1"/>
          <p:nvPr/>
        </p:nvSpPr>
        <p:spPr>
          <a:xfrm>
            <a:off x="2317443" y="7407110"/>
            <a:ext cx="4210994" cy="40011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included studies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47595" y="7907486"/>
            <a:ext cx="6488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"/>
          <p:cNvSpPr txBox="1"/>
          <p:nvPr/>
        </p:nvSpPr>
        <p:spPr>
          <a:xfrm>
            <a:off x="580082" y="855993"/>
            <a:ext cx="3490268" cy="40011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Embase search: 786 results</a:t>
            </a:r>
            <a:endParaRPr/>
          </a:p>
        </p:txBody>
      </p:sp>
      <p:cxnSp>
        <p:nvCxnSpPr>
          <p:cNvPr id="107" name="Google Shape;107;p1"/>
          <p:cNvCxnSpPr/>
          <p:nvPr/>
        </p:nvCxnSpPr>
        <p:spPr>
          <a:xfrm>
            <a:off x="2324949" y="1259131"/>
            <a:ext cx="0" cy="358054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8" name="Google Shape;108;p1"/>
          <p:cNvCxnSpPr/>
          <p:nvPr/>
        </p:nvCxnSpPr>
        <p:spPr>
          <a:xfrm rot="10800000">
            <a:off x="2317443" y="6730488"/>
            <a:ext cx="32004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9" name="Google Shape;109;p1"/>
          <p:cNvSpPr txBox="1"/>
          <p:nvPr/>
        </p:nvSpPr>
        <p:spPr>
          <a:xfrm>
            <a:off x="2645102" y="6530433"/>
            <a:ext cx="3890954" cy="40011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(n = 4)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2017-04-16T20:18:14Z</dcterms:created>
  <dc:creator>Carolina.Cardoso001</dc:creator>
</cp:coreProperties>
</file>