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"/>
  </p:notesMasterIdLst>
  <p:sldIdLst>
    <p:sldId id="323" r:id="rId2"/>
  </p:sldIdLst>
  <p:sldSz cx="6119813" cy="80994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51" userDrawn="1">
          <p15:clr>
            <a:srgbClr val="A4A3A4"/>
          </p15:clr>
        </p15:guide>
        <p15:guide id="2" pos="19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74C6"/>
    <a:srgbClr val="E99877"/>
    <a:srgbClr val="EEBC96"/>
    <a:srgbClr val="F4D4D4"/>
    <a:srgbClr val="F3D7D1"/>
    <a:srgbClr val="6087CE"/>
    <a:srgbClr val="83ABD7"/>
    <a:srgbClr val="26457C"/>
    <a:srgbClr val="4472C4"/>
    <a:srgbClr val="9FB7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51" autoAdjust="0"/>
    <p:restoredTop sz="94198" autoAdjust="0"/>
  </p:normalViewPr>
  <p:slideViewPr>
    <p:cSldViewPr>
      <p:cViewPr>
        <p:scale>
          <a:sx n="125" d="100"/>
          <a:sy n="125" d="100"/>
        </p:scale>
        <p:origin x="1776" y="-978"/>
      </p:cViewPr>
      <p:guideLst>
        <p:guide orient="horz" pos="2551"/>
        <p:guide pos="19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B5FF59-7695-48F5-AB78-39D11FDC9794}" type="datetimeFigureOut">
              <a:rPr lang="ko-KR" altLang="en-US" smtClean="0"/>
              <a:t>2025-06-13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263775" y="1143000"/>
            <a:ext cx="23304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6247F1-F2E7-41F9-89F3-984DCCE2D22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875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85231" rtl="0" eaLnBrk="1" latinLnBrk="1" hangingPunct="1">
      <a:defRPr sz="1162" kern="1200">
        <a:solidFill>
          <a:schemeClr val="tx1"/>
        </a:solidFill>
        <a:latin typeface="+mn-lt"/>
        <a:ea typeface="+mn-ea"/>
        <a:cs typeface="+mn-cs"/>
      </a:defRPr>
    </a:lvl1pPr>
    <a:lvl2pPr marL="442615" algn="l" defTabSz="885231" rtl="0" eaLnBrk="1" latinLnBrk="1" hangingPunct="1">
      <a:defRPr sz="1162" kern="1200">
        <a:solidFill>
          <a:schemeClr val="tx1"/>
        </a:solidFill>
        <a:latin typeface="+mn-lt"/>
        <a:ea typeface="+mn-ea"/>
        <a:cs typeface="+mn-cs"/>
      </a:defRPr>
    </a:lvl2pPr>
    <a:lvl3pPr marL="885231" algn="l" defTabSz="885231" rtl="0" eaLnBrk="1" latinLnBrk="1" hangingPunct="1">
      <a:defRPr sz="1162" kern="1200">
        <a:solidFill>
          <a:schemeClr val="tx1"/>
        </a:solidFill>
        <a:latin typeface="+mn-lt"/>
        <a:ea typeface="+mn-ea"/>
        <a:cs typeface="+mn-cs"/>
      </a:defRPr>
    </a:lvl3pPr>
    <a:lvl4pPr marL="1327846" algn="l" defTabSz="885231" rtl="0" eaLnBrk="1" latinLnBrk="1" hangingPunct="1">
      <a:defRPr sz="1162" kern="1200">
        <a:solidFill>
          <a:schemeClr val="tx1"/>
        </a:solidFill>
        <a:latin typeface="+mn-lt"/>
        <a:ea typeface="+mn-ea"/>
        <a:cs typeface="+mn-cs"/>
      </a:defRPr>
    </a:lvl4pPr>
    <a:lvl5pPr marL="1770461" algn="l" defTabSz="885231" rtl="0" eaLnBrk="1" latinLnBrk="1" hangingPunct="1">
      <a:defRPr sz="1162" kern="1200">
        <a:solidFill>
          <a:schemeClr val="tx1"/>
        </a:solidFill>
        <a:latin typeface="+mn-lt"/>
        <a:ea typeface="+mn-ea"/>
        <a:cs typeface="+mn-cs"/>
      </a:defRPr>
    </a:lvl5pPr>
    <a:lvl6pPr marL="2213077" algn="l" defTabSz="885231" rtl="0" eaLnBrk="1" latinLnBrk="1" hangingPunct="1">
      <a:defRPr sz="1162" kern="1200">
        <a:solidFill>
          <a:schemeClr val="tx1"/>
        </a:solidFill>
        <a:latin typeface="+mn-lt"/>
        <a:ea typeface="+mn-ea"/>
        <a:cs typeface="+mn-cs"/>
      </a:defRPr>
    </a:lvl6pPr>
    <a:lvl7pPr marL="2655692" algn="l" defTabSz="885231" rtl="0" eaLnBrk="1" latinLnBrk="1" hangingPunct="1">
      <a:defRPr sz="1162" kern="1200">
        <a:solidFill>
          <a:schemeClr val="tx1"/>
        </a:solidFill>
        <a:latin typeface="+mn-lt"/>
        <a:ea typeface="+mn-ea"/>
        <a:cs typeface="+mn-cs"/>
      </a:defRPr>
    </a:lvl7pPr>
    <a:lvl8pPr marL="3098307" algn="l" defTabSz="885231" rtl="0" eaLnBrk="1" latinLnBrk="1" hangingPunct="1">
      <a:defRPr sz="1162" kern="1200">
        <a:solidFill>
          <a:schemeClr val="tx1"/>
        </a:solidFill>
        <a:latin typeface="+mn-lt"/>
        <a:ea typeface="+mn-ea"/>
        <a:cs typeface="+mn-cs"/>
      </a:defRPr>
    </a:lvl8pPr>
    <a:lvl9pPr marL="3540923" algn="l" defTabSz="885231" rtl="0" eaLnBrk="1" latinLnBrk="1" hangingPunct="1">
      <a:defRPr sz="1162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8986" y="1325531"/>
            <a:ext cx="5201841" cy="2819800"/>
          </a:xfrm>
        </p:spPr>
        <p:txBody>
          <a:bodyPr anchor="b"/>
          <a:lstStyle>
            <a:lvl1pPr algn="ctr">
              <a:defRPr sz="4016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4977" y="4254073"/>
            <a:ext cx="4589860" cy="1955486"/>
          </a:xfrm>
        </p:spPr>
        <p:txBody>
          <a:bodyPr/>
          <a:lstStyle>
            <a:lvl1pPr marL="0" indent="0" algn="ctr">
              <a:buNone/>
              <a:defRPr sz="1606"/>
            </a:lvl1pPr>
            <a:lvl2pPr marL="306004" indent="0" algn="ctr">
              <a:buNone/>
              <a:defRPr sz="1339"/>
            </a:lvl2pPr>
            <a:lvl3pPr marL="612008" indent="0" algn="ctr">
              <a:buNone/>
              <a:defRPr sz="1205"/>
            </a:lvl3pPr>
            <a:lvl4pPr marL="918012" indent="0" algn="ctr">
              <a:buNone/>
              <a:defRPr sz="1071"/>
            </a:lvl4pPr>
            <a:lvl5pPr marL="1224016" indent="0" algn="ctr">
              <a:buNone/>
              <a:defRPr sz="1071"/>
            </a:lvl5pPr>
            <a:lvl6pPr marL="1530020" indent="0" algn="ctr">
              <a:buNone/>
              <a:defRPr sz="1071"/>
            </a:lvl6pPr>
            <a:lvl7pPr marL="1836024" indent="0" algn="ctr">
              <a:buNone/>
              <a:defRPr sz="1071"/>
            </a:lvl7pPr>
            <a:lvl8pPr marL="2142028" indent="0" algn="ctr">
              <a:buNone/>
              <a:defRPr sz="1071"/>
            </a:lvl8pPr>
            <a:lvl9pPr marL="2448032" indent="0" algn="ctr">
              <a:buNone/>
              <a:defRPr sz="1071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ABF44-6F9F-4425-AB37-2FBDA0F51D67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BC66F-F2FD-476D-866D-AECB68043D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2002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ABF44-6F9F-4425-AB37-2FBDA0F51D67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BC66F-F2FD-476D-866D-AECB68043D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589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379491" y="431220"/>
            <a:ext cx="1319585" cy="686388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0738" y="431220"/>
            <a:ext cx="3882256" cy="686388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ABF44-6F9F-4425-AB37-2FBDA0F51D67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BC66F-F2FD-476D-866D-AECB68043D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0141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ABF44-6F9F-4425-AB37-2FBDA0F51D67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BC66F-F2FD-476D-866D-AECB68043D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223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7550" y="2019234"/>
            <a:ext cx="5278339" cy="3369135"/>
          </a:xfrm>
        </p:spPr>
        <p:txBody>
          <a:bodyPr anchor="b"/>
          <a:lstStyle>
            <a:lvl1pPr>
              <a:defRPr sz="4016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7550" y="5420242"/>
            <a:ext cx="5278339" cy="1771749"/>
          </a:xfrm>
        </p:spPr>
        <p:txBody>
          <a:bodyPr/>
          <a:lstStyle>
            <a:lvl1pPr marL="0" indent="0">
              <a:buNone/>
              <a:defRPr sz="1606">
                <a:solidFill>
                  <a:schemeClr val="tx1"/>
                </a:solidFill>
              </a:defRPr>
            </a:lvl1pPr>
            <a:lvl2pPr marL="306004" indent="0">
              <a:buNone/>
              <a:defRPr sz="1339">
                <a:solidFill>
                  <a:schemeClr val="tx1">
                    <a:tint val="75000"/>
                  </a:schemeClr>
                </a:solidFill>
              </a:defRPr>
            </a:lvl2pPr>
            <a:lvl3pPr marL="612008" indent="0">
              <a:buNone/>
              <a:defRPr sz="1205">
                <a:solidFill>
                  <a:schemeClr val="tx1">
                    <a:tint val="75000"/>
                  </a:schemeClr>
                </a:solidFill>
              </a:defRPr>
            </a:lvl3pPr>
            <a:lvl4pPr marL="918012" indent="0">
              <a:buNone/>
              <a:defRPr sz="1071">
                <a:solidFill>
                  <a:schemeClr val="tx1">
                    <a:tint val="75000"/>
                  </a:schemeClr>
                </a:solidFill>
              </a:defRPr>
            </a:lvl4pPr>
            <a:lvl5pPr marL="1224016" indent="0">
              <a:buNone/>
              <a:defRPr sz="1071">
                <a:solidFill>
                  <a:schemeClr val="tx1">
                    <a:tint val="75000"/>
                  </a:schemeClr>
                </a:solidFill>
              </a:defRPr>
            </a:lvl5pPr>
            <a:lvl6pPr marL="1530020" indent="0">
              <a:buNone/>
              <a:defRPr sz="1071">
                <a:solidFill>
                  <a:schemeClr val="tx1">
                    <a:tint val="75000"/>
                  </a:schemeClr>
                </a:solidFill>
              </a:defRPr>
            </a:lvl6pPr>
            <a:lvl7pPr marL="1836024" indent="0">
              <a:buNone/>
              <a:defRPr sz="1071">
                <a:solidFill>
                  <a:schemeClr val="tx1">
                    <a:tint val="75000"/>
                  </a:schemeClr>
                </a:solidFill>
              </a:defRPr>
            </a:lvl7pPr>
            <a:lvl8pPr marL="2142028" indent="0">
              <a:buNone/>
              <a:defRPr sz="1071">
                <a:solidFill>
                  <a:schemeClr val="tx1">
                    <a:tint val="75000"/>
                  </a:schemeClr>
                </a:solidFill>
              </a:defRPr>
            </a:lvl8pPr>
            <a:lvl9pPr marL="2448032" indent="0">
              <a:buNone/>
              <a:defRPr sz="10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ABF44-6F9F-4425-AB37-2FBDA0F51D67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BC66F-F2FD-476D-866D-AECB68043D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456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0737" y="2156097"/>
            <a:ext cx="2600921" cy="5139011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155" y="2156097"/>
            <a:ext cx="2600921" cy="5139011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ABF44-6F9F-4425-AB37-2FBDA0F51D67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BC66F-F2FD-476D-866D-AECB68043D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0193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534" y="431221"/>
            <a:ext cx="5278339" cy="1565514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1535" y="1985485"/>
            <a:ext cx="2588967" cy="973055"/>
          </a:xfrm>
        </p:spPr>
        <p:txBody>
          <a:bodyPr anchor="b"/>
          <a:lstStyle>
            <a:lvl1pPr marL="0" indent="0">
              <a:buNone/>
              <a:defRPr sz="1606" b="1"/>
            </a:lvl1pPr>
            <a:lvl2pPr marL="306004" indent="0">
              <a:buNone/>
              <a:defRPr sz="1339" b="1"/>
            </a:lvl2pPr>
            <a:lvl3pPr marL="612008" indent="0">
              <a:buNone/>
              <a:defRPr sz="1205" b="1"/>
            </a:lvl3pPr>
            <a:lvl4pPr marL="918012" indent="0">
              <a:buNone/>
              <a:defRPr sz="1071" b="1"/>
            </a:lvl4pPr>
            <a:lvl5pPr marL="1224016" indent="0">
              <a:buNone/>
              <a:defRPr sz="1071" b="1"/>
            </a:lvl5pPr>
            <a:lvl6pPr marL="1530020" indent="0">
              <a:buNone/>
              <a:defRPr sz="1071" b="1"/>
            </a:lvl6pPr>
            <a:lvl7pPr marL="1836024" indent="0">
              <a:buNone/>
              <a:defRPr sz="1071" b="1"/>
            </a:lvl7pPr>
            <a:lvl8pPr marL="2142028" indent="0">
              <a:buNone/>
              <a:defRPr sz="1071" b="1"/>
            </a:lvl8pPr>
            <a:lvl9pPr marL="2448032" indent="0">
              <a:buNone/>
              <a:defRPr sz="1071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1535" y="2958540"/>
            <a:ext cx="2588967" cy="4351567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8155" y="1985485"/>
            <a:ext cx="2601718" cy="973055"/>
          </a:xfrm>
        </p:spPr>
        <p:txBody>
          <a:bodyPr anchor="b"/>
          <a:lstStyle>
            <a:lvl1pPr marL="0" indent="0">
              <a:buNone/>
              <a:defRPr sz="1606" b="1"/>
            </a:lvl1pPr>
            <a:lvl2pPr marL="306004" indent="0">
              <a:buNone/>
              <a:defRPr sz="1339" b="1"/>
            </a:lvl2pPr>
            <a:lvl3pPr marL="612008" indent="0">
              <a:buNone/>
              <a:defRPr sz="1205" b="1"/>
            </a:lvl3pPr>
            <a:lvl4pPr marL="918012" indent="0">
              <a:buNone/>
              <a:defRPr sz="1071" b="1"/>
            </a:lvl4pPr>
            <a:lvl5pPr marL="1224016" indent="0">
              <a:buNone/>
              <a:defRPr sz="1071" b="1"/>
            </a:lvl5pPr>
            <a:lvl6pPr marL="1530020" indent="0">
              <a:buNone/>
              <a:defRPr sz="1071" b="1"/>
            </a:lvl6pPr>
            <a:lvl7pPr marL="1836024" indent="0">
              <a:buNone/>
              <a:defRPr sz="1071" b="1"/>
            </a:lvl7pPr>
            <a:lvl8pPr marL="2142028" indent="0">
              <a:buNone/>
              <a:defRPr sz="1071" b="1"/>
            </a:lvl8pPr>
            <a:lvl9pPr marL="2448032" indent="0">
              <a:buNone/>
              <a:defRPr sz="1071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8155" y="2958540"/>
            <a:ext cx="2601718" cy="4351567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ABF44-6F9F-4425-AB37-2FBDA0F51D67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BC66F-F2FD-476D-866D-AECB68043D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701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ABF44-6F9F-4425-AB37-2FBDA0F51D67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BC66F-F2FD-476D-866D-AECB68043D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956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ABF44-6F9F-4425-AB37-2FBDA0F51D67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BC66F-F2FD-476D-866D-AECB68043D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411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534" y="539962"/>
            <a:ext cx="1973799" cy="1889866"/>
          </a:xfrm>
        </p:spPr>
        <p:txBody>
          <a:bodyPr anchor="b"/>
          <a:lstStyle>
            <a:lvl1pPr>
              <a:defRPr sz="2142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01718" y="1166169"/>
            <a:ext cx="3098155" cy="5755841"/>
          </a:xfrm>
        </p:spPr>
        <p:txBody>
          <a:bodyPr/>
          <a:lstStyle>
            <a:lvl1pPr>
              <a:defRPr sz="2142"/>
            </a:lvl1pPr>
            <a:lvl2pPr>
              <a:defRPr sz="1874"/>
            </a:lvl2pPr>
            <a:lvl3pPr>
              <a:defRPr sz="1606"/>
            </a:lvl3pPr>
            <a:lvl4pPr>
              <a:defRPr sz="1339"/>
            </a:lvl4pPr>
            <a:lvl5pPr>
              <a:defRPr sz="1339"/>
            </a:lvl5pPr>
            <a:lvl6pPr>
              <a:defRPr sz="1339"/>
            </a:lvl6pPr>
            <a:lvl7pPr>
              <a:defRPr sz="1339"/>
            </a:lvl7pPr>
            <a:lvl8pPr>
              <a:defRPr sz="1339"/>
            </a:lvl8pPr>
            <a:lvl9pPr>
              <a:defRPr sz="1339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1534" y="2429828"/>
            <a:ext cx="1973799" cy="4501556"/>
          </a:xfrm>
        </p:spPr>
        <p:txBody>
          <a:bodyPr/>
          <a:lstStyle>
            <a:lvl1pPr marL="0" indent="0">
              <a:buNone/>
              <a:defRPr sz="1071"/>
            </a:lvl1pPr>
            <a:lvl2pPr marL="306004" indent="0">
              <a:buNone/>
              <a:defRPr sz="937"/>
            </a:lvl2pPr>
            <a:lvl3pPr marL="612008" indent="0">
              <a:buNone/>
              <a:defRPr sz="803"/>
            </a:lvl3pPr>
            <a:lvl4pPr marL="918012" indent="0">
              <a:buNone/>
              <a:defRPr sz="669"/>
            </a:lvl4pPr>
            <a:lvl5pPr marL="1224016" indent="0">
              <a:buNone/>
              <a:defRPr sz="669"/>
            </a:lvl5pPr>
            <a:lvl6pPr marL="1530020" indent="0">
              <a:buNone/>
              <a:defRPr sz="669"/>
            </a:lvl6pPr>
            <a:lvl7pPr marL="1836024" indent="0">
              <a:buNone/>
              <a:defRPr sz="669"/>
            </a:lvl7pPr>
            <a:lvl8pPr marL="2142028" indent="0">
              <a:buNone/>
              <a:defRPr sz="669"/>
            </a:lvl8pPr>
            <a:lvl9pPr marL="2448032" indent="0">
              <a:buNone/>
              <a:defRPr sz="669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ABF44-6F9F-4425-AB37-2FBDA0F51D67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BC66F-F2FD-476D-866D-AECB68043D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156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534" y="539962"/>
            <a:ext cx="1973799" cy="1889866"/>
          </a:xfrm>
        </p:spPr>
        <p:txBody>
          <a:bodyPr anchor="b"/>
          <a:lstStyle>
            <a:lvl1pPr>
              <a:defRPr sz="2142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601718" y="1166169"/>
            <a:ext cx="3098155" cy="5755841"/>
          </a:xfrm>
        </p:spPr>
        <p:txBody>
          <a:bodyPr anchor="t"/>
          <a:lstStyle>
            <a:lvl1pPr marL="0" indent="0">
              <a:buNone/>
              <a:defRPr sz="2142"/>
            </a:lvl1pPr>
            <a:lvl2pPr marL="306004" indent="0">
              <a:buNone/>
              <a:defRPr sz="1874"/>
            </a:lvl2pPr>
            <a:lvl3pPr marL="612008" indent="0">
              <a:buNone/>
              <a:defRPr sz="1606"/>
            </a:lvl3pPr>
            <a:lvl4pPr marL="918012" indent="0">
              <a:buNone/>
              <a:defRPr sz="1339"/>
            </a:lvl4pPr>
            <a:lvl5pPr marL="1224016" indent="0">
              <a:buNone/>
              <a:defRPr sz="1339"/>
            </a:lvl5pPr>
            <a:lvl6pPr marL="1530020" indent="0">
              <a:buNone/>
              <a:defRPr sz="1339"/>
            </a:lvl6pPr>
            <a:lvl7pPr marL="1836024" indent="0">
              <a:buNone/>
              <a:defRPr sz="1339"/>
            </a:lvl7pPr>
            <a:lvl8pPr marL="2142028" indent="0">
              <a:buNone/>
              <a:defRPr sz="1339"/>
            </a:lvl8pPr>
            <a:lvl9pPr marL="2448032" indent="0">
              <a:buNone/>
              <a:defRPr sz="1339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1534" y="2429828"/>
            <a:ext cx="1973799" cy="4501556"/>
          </a:xfrm>
        </p:spPr>
        <p:txBody>
          <a:bodyPr/>
          <a:lstStyle>
            <a:lvl1pPr marL="0" indent="0">
              <a:buNone/>
              <a:defRPr sz="1071"/>
            </a:lvl1pPr>
            <a:lvl2pPr marL="306004" indent="0">
              <a:buNone/>
              <a:defRPr sz="937"/>
            </a:lvl2pPr>
            <a:lvl3pPr marL="612008" indent="0">
              <a:buNone/>
              <a:defRPr sz="803"/>
            </a:lvl3pPr>
            <a:lvl4pPr marL="918012" indent="0">
              <a:buNone/>
              <a:defRPr sz="669"/>
            </a:lvl4pPr>
            <a:lvl5pPr marL="1224016" indent="0">
              <a:buNone/>
              <a:defRPr sz="669"/>
            </a:lvl5pPr>
            <a:lvl6pPr marL="1530020" indent="0">
              <a:buNone/>
              <a:defRPr sz="669"/>
            </a:lvl6pPr>
            <a:lvl7pPr marL="1836024" indent="0">
              <a:buNone/>
              <a:defRPr sz="669"/>
            </a:lvl7pPr>
            <a:lvl8pPr marL="2142028" indent="0">
              <a:buNone/>
              <a:defRPr sz="669"/>
            </a:lvl8pPr>
            <a:lvl9pPr marL="2448032" indent="0">
              <a:buNone/>
              <a:defRPr sz="669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ABF44-6F9F-4425-AB37-2FBDA0F51D67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BC66F-F2FD-476D-866D-AECB68043D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140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0737" y="431221"/>
            <a:ext cx="5278339" cy="15655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0737" y="2156097"/>
            <a:ext cx="5278339" cy="5139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20737" y="7506969"/>
            <a:ext cx="1376958" cy="4312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2ABF44-6F9F-4425-AB37-2FBDA0F51D67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27188" y="7506969"/>
            <a:ext cx="2065437" cy="4312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22118" y="7506969"/>
            <a:ext cx="1376958" cy="4312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FBC66F-F2FD-476D-866D-AECB68043D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396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12008" rtl="0" eaLnBrk="1" latinLnBrk="1" hangingPunct="1">
        <a:lnSpc>
          <a:spcPct val="90000"/>
        </a:lnSpc>
        <a:spcBef>
          <a:spcPct val="0"/>
        </a:spcBef>
        <a:buNone/>
        <a:defRPr sz="29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3002" indent="-153002" algn="l" defTabSz="612008" rtl="0" eaLnBrk="1" latinLnBrk="1" hangingPunct="1">
        <a:lnSpc>
          <a:spcPct val="90000"/>
        </a:lnSpc>
        <a:spcBef>
          <a:spcPts val="669"/>
        </a:spcBef>
        <a:buFont typeface="Arial" panose="020B0604020202020204" pitchFamily="34" charset="0"/>
        <a:buChar char="•"/>
        <a:defRPr sz="1874" kern="1200">
          <a:solidFill>
            <a:schemeClr val="tx1"/>
          </a:solidFill>
          <a:latin typeface="+mn-lt"/>
          <a:ea typeface="+mn-ea"/>
          <a:cs typeface="+mn-cs"/>
        </a:defRPr>
      </a:lvl1pPr>
      <a:lvl2pPr marL="459006" indent="-153002" algn="l" defTabSz="612008" rtl="0" eaLnBrk="1" latinLnBrk="1" hangingPunct="1">
        <a:lnSpc>
          <a:spcPct val="90000"/>
        </a:lnSpc>
        <a:spcBef>
          <a:spcPts val="335"/>
        </a:spcBef>
        <a:buFont typeface="Arial" panose="020B0604020202020204" pitchFamily="34" charset="0"/>
        <a:buChar char="•"/>
        <a:defRPr sz="1606" kern="1200">
          <a:solidFill>
            <a:schemeClr val="tx1"/>
          </a:solidFill>
          <a:latin typeface="+mn-lt"/>
          <a:ea typeface="+mn-ea"/>
          <a:cs typeface="+mn-cs"/>
        </a:defRPr>
      </a:lvl2pPr>
      <a:lvl3pPr marL="765010" indent="-153002" algn="l" defTabSz="612008" rtl="0" eaLnBrk="1" latinLnBrk="1" hangingPunct="1">
        <a:lnSpc>
          <a:spcPct val="90000"/>
        </a:lnSpc>
        <a:spcBef>
          <a:spcPts val="335"/>
        </a:spcBef>
        <a:buFont typeface="Arial" panose="020B0604020202020204" pitchFamily="34" charset="0"/>
        <a:buChar char="•"/>
        <a:defRPr sz="1339" kern="1200">
          <a:solidFill>
            <a:schemeClr val="tx1"/>
          </a:solidFill>
          <a:latin typeface="+mn-lt"/>
          <a:ea typeface="+mn-ea"/>
          <a:cs typeface="+mn-cs"/>
        </a:defRPr>
      </a:lvl3pPr>
      <a:lvl4pPr marL="1071014" indent="-153002" algn="l" defTabSz="612008" rtl="0" eaLnBrk="1" latinLnBrk="1" hangingPunct="1">
        <a:lnSpc>
          <a:spcPct val="90000"/>
        </a:lnSpc>
        <a:spcBef>
          <a:spcPts val="335"/>
        </a:spcBef>
        <a:buFont typeface="Arial" panose="020B0604020202020204" pitchFamily="34" charset="0"/>
        <a:buChar char="•"/>
        <a:defRPr sz="1205" kern="1200">
          <a:solidFill>
            <a:schemeClr val="tx1"/>
          </a:solidFill>
          <a:latin typeface="+mn-lt"/>
          <a:ea typeface="+mn-ea"/>
          <a:cs typeface="+mn-cs"/>
        </a:defRPr>
      </a:lvl4pPr>
      <a:lvl5pPr marL="1377018" indent="-153002" algn="l" defTabSz="612008" rtl="0" eaLnBrk="1" latinLnBrk="1" hangingPunct="1">
        <a:lnSpc>
          <a:spcPct val="90000"/>
        </a:lnSpc>
        <a:spcBef>
          <a:spcPts val="335"/>
        </a:spcBef>
        <a:buFont typeface="Arial" panose="020B0604020202020204" pitchFamily="34" charset="0"/>
        <a:buChar char="•"/>
        <a:defRPr sz="1205" kern="1200">
          <a:solidFill>
            <a:schemeClr val="tx1"/>
          </a:solidFill>
          <a:latin typeface="+mn-lt"/>
          <a:ea typeface="+mn-ea"/>
          <a:cs typeface="+mn-cs"/>
        </a:defRPr>
      </a:lvl5pPr>
      <a:lvl6pPr marL="1683022" indent="-153002" algn="l" defTabSz="612008" rtl="0" eaLnBrk="1" latinLnBrk="1" hangingPunct="1">
        <a:lnSpc>
          <a:spcPct val="90000"/>
        </a:lnSpc>
        <a:spcBef>
          <a:spcPts val="335"/>
        </a:spcBef>
        <a:buFont typeface="Arial" panose="020B0604020202020204" pitchFamily="34" charset="0"/>
        <a:buChar char="•"/>
        <a:defRPr sz="1205" kern="1200">
          <a:solidFill>
            <a:schemeClr val="tx1"/>
          </a:solidFill>
          <a:latin typeface="+mn-lt"/>
          <a:ea typeface="+mn-ea"/>
          <a:cs typeface="+mn-cs"/>
        </a:defRPr>
      </a:lvl6pPr>
      <a:lvl7pPr marL="1989026" indent="-153002" algn="l" defTabSz="612008" rtl="0" eaLnBrk="1" latinLnBrk="1" hangingPunct="1">
        <a:lnSpc>
          <a:spcPct val="90000"/>
        </a:lnSpc>
        <a:spcBef>
          <a:spcPts val="335"/>
        </a:spcBef>
        <a:buFont typeface="Arial" panose="020B0604020202020204" pitchFamily="34" charset="0"/>
        <a:buChar char="•"/>
        <a:defRPr sz="1205" kern="1200">
          <a:solidFill>
            <a:schemeClr val="tx1"/>
          </a:solidFill>
          <a:latin typeface="+mn-lt"/>
          <a:ea typeface="+mn-ea"/>
          <a:cs typeface="+mn-cs"/>
        </a:defRPr>
      </a:lvl7pPr>
      <a:lvl8pPr marL="2295030" indent="-153002" algn="l" defTabSz="612008" rtl="0" eaLnBrk="1" latinLnBrk="1" hangingPunct="1">
        <a:lnSpc>
          <a:spcPct val="90000"/>
        </a:lnSpc>
        <a:spcBef>
          <a:spcPts val="335"/>
        </a:spcBef>
        <a:buFont typeface="Arial" panose="020B0604020202020204" pitchFamily="34" charset="0"/>
        <a:buChar char="•"/>
        <a:defRPr sz="1205" kern="1200">
          <a:solidFill>
            <a:schemeClr val="tx1"/>
          </a:solidFill>
          <a:latin typeface="+mn-lt"/>
          <a:ea typeface="+mn-ea"/>
          <a:cs typeface="+mn-cs"/>
        </a:defRPr>
      </a:lvl8pPr>
      <a:lvl9pPr marL="2601034" indent="-153002" algn="l" defTabSz="612008" rtl="0" eaLnBrk="1" latinLnBrk="1" hangingPunct="1">
        <a:lnSpc>
          <a:spcPct val="90000"/>
        </a:lnSpc>
        <a:spcBef>
          <a:spcPts val="335"/>
        </a:spcBef>
        <a:buFont typeface="Arial" panose="020B0604020202020204" pitchFamily="34" charset="0"/>
        <a:buChar char="•"/>
        <a:defRPr sz="12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12008" rtl="0" eaLnBrk="1" latinLnBrk="1" hangingPunct="1">
        <a:defRPr sz="1205" kern="1200">
          <a:solidFill>
            <a:schemeClr val="tx1"/>
          </a:solidFill>
          <a:latin typeface="+mn-lt"/>
          <a:ea typeface="+mn-ea"/>
          <a:cs typeface="+mn-cs"/>
        </a:defRPr>
      </a:lvl1pPr>
      <a:lvl2pPr marL="306004" algn="l" defTabSz="612008" rtl="0" eaLnBrk="1" latinLnBrk="1" hangingPunct="1">
        <a:defRPr sz="1205" kern="1200">
          <a:solidFill>
            <a:schemeClr val="tx1"/>
          </a:solidFill>
          <a:latin typeface="+mn-lt"/>
          <a:ea typeface="+mn-ea"/>
          <a:cs typeface="+mn-cs"/>
        </a:defRPr>
      </a:lvl2pPr>
      <a:lvl3pPr marL="612008" algn="l" defTabSz="612008" rtl="0" eaLnBrk="1" latinLnBrk="1" hangingPunct="1">
        <a:defRPr sz="1205" kern="1200">
          <a:solidFill>
            <a:schemeClr val="tx1"/>
          </a:solidFill>
          <a:latin typeface="+mn-lt"/>
          <a:ea typeface="+mn-ea"/>
          <a:cs typeface="+mn-cs"/>
        </a:defRPr>
      </a:lvl3pPr>
      <a:lvl4pPr marL="918012" algn="l" defTabSz="612008" rtl="0" eaLnBrk="1" latinLnBrk="1" hangingPunct="1">
        <a:defRPr sz="1205" kern="1200">
          <a:solidFill>
            <a:schemeClr val="tx1"/>
          </a:solidFill>
          <a:latin typeface="+mn-lt"/>
          <a:ea typeface="+mn-ea"/>
          <a:cs typeface="+mn-cs"/>
        </a:defRPr>
      </a:lvl4pPr>
      <a:lvl5pPr marL="1224016" algn="l" defTabSz="612008" rtl="0" eaLnBrk="1" latinLnBrk="1" hangingPunct="1">
        <a:defRPr sz="1205" kern="1200">
          <a:solidFill>
            <a:schemeClr val="tx1"/>
          </a:solidFill>
          <a:latin typeface="+mn-lt"/>
          <a:ea typeface="+mn-ea"/>
          <a:cs typeface="+mn-cs"/>
        </a:defRPr>
      </a:lvl5pPr>
      <a:lvl6pPr marL="1530020" algn="l" defTabSz="612008" rtl="0" eaLnBrk="1" latinLnBrk="1" hangingPunct="1">
        <a:defRPr sz="1205" kern="1200">
          <a:solidFill>
            <a:schemeClr val="tx1"/>
          </a:solidFill>
          <a:latin typeface="+mn-lt"/>
          <a:ea typeface="+mn-ea"/>
          <a:cs typeface="+mn-cs"/>
        </a:defRPr>
      </a:lvl6pPr>
      <a:lvl7pPr marL="1836024" algn="l" defTabSz="612008" rtl="0" eaLnBrk="1" latinLnBrk="1" hangingPunct="1">
        <a:defRPr sz="1205" kern="1200">
          <a:solidFill>
            <a:schemeClr val="tx1"/>
          </a:solidFill>
          <a:latin typeface="+mn-lt"/>
          <a:ea typeface="+mn-ea"/>
          <a:cs typeface="+mn-cs"/>
        </a:defRPr>
      </a:lvl7pPr>
      <a:lvl8pPr marL="2142028" algn="l" defTabSz="612008" rtl="0" eaLnBrk="1" latinLnBrk="1" hangingPunct="1">
        <a:defRPr sz="1205" kern="1200">
          <a:solidFill>
            <a:schemeClr val="tx1"/>
          </a:solidFill>
          <a:latin typeface="+mn-lt"/>
          <a:ea typeface="+mn-ea"/>
          <a:cs typeface="+mn-cs"/>
        </a:defRPr>
      </a:lvl8pPr>
      <a:lvl9pPr marL="2448032" algn="l" defTabSz="612008" rtl="0" eaLnBrk="1" latinLnBrk="1" hangingPunct="1">
        <a:defRPr sz="12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직사각형 31">
            <a:extLst>
              <a:ext uri="{FF2B5EF4-FFF2-40B4-BE49-F238E27FC236}">
                <a16:creationId xmlns:a16="http://schemas.microsoft.com/office/drawing/2014/main" id="{561D9698-0233-45A9-9BAF-146AC53D8C65}"/>
              </a:ext>
            </a:extLst>
          </p:cNvPr>
          <p:cNvSpPr/>
          <p:nvPr/>
        </p:nvSpPr>
        <p:spPr>
          <a:xfrm>
            <a:off x="179586" y="4589772"/>
            <a:ext cx="576063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Fig. S1.</a:t>
            </a:r>
            <a:r>
              <a:rPr lang="en-US" altLang="ko-KR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Representative image of </a:t>
            </a:r>
            <a:r>
              <a:rPr lang="en-US" altLang="ko-KR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OsERF94</a:t>
            </a:r>
            <a:r>
              <a:rPr lang="en-US" altLang="ko-KR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gene edited plants. </a:t>
            </a:r>
          </a:p>
        </p:txBody>
      </p:sp>
      <p:pic>
        <p:nvPicPr>
          <p:cNvPr id="29" name="그림 28">
            <a:extLst>
              <a:ext uri="{FF2B5EF4-FFF2-40B4-BE49-F238E27FC236}">
                <a16:creationId xmlns:a16="http://schemas.microsoft.com/office/drawing/2014/main" id="{B7DD6F17-E6A5-4C0F-9403-C391796D886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86" t="5564" r="4288" b="16590"/>
          <a:stretch/>
        </p:blipFill>
        <p:spPr>
          <a:xfrm rot="5400000">
            <a:off x="1565740" y="1683322"/>
            <a:ext cx="3168352" cy="2196244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7ECD102D-462B-41BB-80F8-73CE4840C922}"/>
              </a:ext>
            </a:extLst>
          </p:cNvPr>
          <p:cNvSpPr txBox="1"/>
          <p:nvPr/>
        </p:nvSpPr>
        <p:spPr>
          <a:xfrm>
            <a:off x="2699866" y="4381880"/>
            <a:ext cx="792088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1000" dirty="0">
                <a:latin typeface="Arial" panose="020B0604020202020204" pitchFamily="34" charset="0"/>
                <a:cs typeface="Arial" panose="020B0604020202020204" pitchFamily="34" charset="0"/>
              </a:rPr>
              <a:t>WT</a:t>
            </a:r>
            <a:endParaRPr lang="ko-KR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E7FEB06-67D2-4820-8932-39DFFFED0962}"/>
              </a:ext>
            </a:extLst>
          </p:cNvPr>
          <p:cNvSpPr txBox="1"/>
          <p:nvPr/>
        </p:nvSpPr>
        <p:spPr>
          <a:xfrm>
            <a:off x="3563962" y="4381880"/>
            <a:ext cx="792088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1000" dirty="0">
                <a:latin typeface="Arial" panose="020B0604020202020204" pitchFamily="34" charset="0"/>
                <a:cs typeface="Arial" panose="020B0604020202020204" pitchFamily="34" charset="0"/>
              </a:rPr>
              <a:t>1-I-ET</a:t>
            </a:r>
            <a:endParaRPr lang="ko-KR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CDEDCD7-44EF-4682-B53B-E01F7604BC57}"/>
              </a:ext>
            </a:extLst>
          </p:cNvPr>
          <p:cNvSpPr txBox="1"/>
          <p:nvPr/>
        </p:nvSpPr>
        <p:spPr>
          <a:xfrm>
            <a:off x="3059905" y="4381880"/>
            <a:ext cx="792088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1000" dirty="0">
                <a:latin typeface="Arial" panose="020B0604020202020204" pitchFamily="34" charset="0"/>
                <a:cs typeface="Arial" panose="020B0604020202020204" pitchFamily="34" charset="0"/>
              </a:rPr>
              <a:t>2-D-ET</a:t>
            </a:r>
            <a:endParaRPr lang="ko-KR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53028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27726</TotalTime>
  <Words>15</Words>
  <Application>Microsoft Office PowerPoint</Application>
  <PresentationFormat>사용자 지정</PresentationFormat>
  <Paragraphs>4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맑은 고딕</vt:lpstr>
      <vt:lpstr>Arial</vt:lpstr>
      <vt:lpstr>Calibri</vt:lpstr>
      <vt:lpstr>Calibri Light</vt:lpstr>
      <vt:lpstr>Times New Roman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Jae Yoon Kim</dc:creator>
  <cp:lastModifiedBy>이만보</cp:lastModifiedBy>
  <cp:revision>310</cp:revision>
  <dcterms:created xsi:type="dcterms:W3CDTF">2012-09-21T02:05:55Z</dcterms:created>
  <dcterms:modified xsi:type="dcterms:W3CDTF">2025-06-13T12:56:07Z</dcterms:modified>
</cp:coreProperties>
</file>