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tiff"/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tiff"/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SGK1-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345" y="81915"/>
            <a:ext cx="3811905" cy="2842260"/>
          </a:xfrm>
          <a:prstGeom prst="rect">
            <a:avLst/>
          </a:prstGeom>
        </p:spPr>
      </p:pic>
      <p:pic>
        <p:nvPicPr>
          <p:cNvPr id="5" name="图片 4" descr="β-actin-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905" y="81915"/>
            <a:ext cx="3896995" cy="29057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51305" y="3055620"/>
            <a:ext cx="1622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Fig.3E-SGK1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64245" y="3055620"/>
            <a:ext cx="1622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Fig.3E-β-actin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 descr="SGK1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5" y="3521710"/>
            <a:ext cx="3716655" cy="2771140"/>
          </a:xfrm>
          <a:prstGeom prst="rect">
            <a:avLst/>
          </a:prstGeom>
        </p:spPr>
      </p:pic>
      <p:pic>
        <p:nvPicPr>
          <p:cNvPr id="9" name="图片 8" descr="β-actin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770" y="3521710"/>
            <a:ext cx="3736975" cy="27857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78305" y="6405245"/>
            <a:ext cx="1622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Fig.3F-SGK1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91245" y="6405245"/>
            <a:ext cx="1622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Fig.3F-β-actin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SGK1-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1435" y="74930"/>
            <a:ext cx="3380115" cy="2520000"/>
          </a:xfrm>
          <a:prstGeom prst="rect">
            <a:avLst/>
          </a:prstGeom>
        </p:spPr>
      </p:pic>
      <p:pic>
        <p:nvPicPr>
          <p:cNvPr id="3" name="图片 2" descr="β-actin-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785" y="74930"/>
            <a:ext cx="3380115" cy="2520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00275" y="2766060"/>
            <a:ext cx="1622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Fig.4E-SGK1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32775" y="2688590"/>
            <a:ext cx="1622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Fig.4E-β-actin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 descr="β-actin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785" y="3366770"/>
            <a:ext cx="3380189" cy="2520000"/>
          </a:xfrm>
          <a:prstGeom prst="rect">
            <a:avLst/>
          </a:prstGeom>
        </p:spPr>
      </p:pic>
      <p:pic>
        <p:nvPicPr>
          <p:cNvPr id="5" name="图片 4" descr="SGK1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435" y="3366770"/>
            <a:ext cx="3380189" cy="2520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43125" y="6015990"/>
            <a:ext cx="1622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Fig.4F-SGK1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75625" y="5938520"/>
            <a:ext cx="1622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Fig.4F-β-actin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RIPK1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345" y="63500"/>
            <a:ext cx="3379917" cy="2520000"/>
          </a:xfrm>
          <a:prstGeom prst="rect">
            <a:avLst/>
          </a:prstGeom>
        </p:spPr>
      </p:pic>
      <p:pic>
        <p:nvPicPr>
          <p:cNvPr id="3" name="图片 2" descr="RIPK3-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285" y="109855"/>
            <a:ext cx="3380189" cy="2520000"/>
          </a:xfrm>
          <a:prstGeom prst="rect">
            <a:avLst/>
          </a:prstGeom>
        </p:spPr>
      </p:pic>
      <p:pic>
        <p:nvPicPr>
          <p:cNvPr id="4" name="图片 3" descr="MLK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980" y="109855"/>
            <a:ext cx="3380189" cy="2520000"/>
          </a:xfrm>
          <a:prstGeom prst="rect">
            <a:avLst/>
          </a:prstGeom>
        </p:spPr>
      </p:pic>
      <p:pic>
        <p:nvPicPr>
          <p:cNvPr id="5" name="图片 4" descr="p-MLKL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" y="3308350"/>
            <a:ext cx="3380189" cy="2520000"/>
          </a:xfrm>
          <a:prstGeom prst="rect">
            <a:avLst/>
          </a:prstGeom>
        </p:spPr>
      </p:pic>
      <p:pic>
        <p:nvPicPr>
          <p:cNvPr id="6" name="图片 5" descr="caspase8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630" y="3308350"/>
            <a:ext cx="3380189" cy="2520000"/>
          </a:xfrm>
          <a:prstGeom prst="rect">
            <a:avLst/>
          </a:prstGeom>
        </p:spPr>
      </p:pic>
      <p:pic>
        <p:nvPicPr>
          <p:cNvPr id="7" name="图片 6" descr="β-actin-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5980" y="3308350"/>
            <a:ext cx="3380189" cy="2520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72185" y="2762250"/>
            <a:ext cx="1622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Fig.6A-RIPK1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354820" y="5962015"/>
            <a:ext cx="1622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Fig.6A-β-actin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20640" y="2785110"/>
            <a:ext cx="1622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Fig.6A-RIPK3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354820" y="2762250"/>
            <a:ext cx="1622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Fig.6A-MLKL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94715" y="5962015"/>
            <a:ext cx="1748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Fig.6A-p-MLKL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20005" y="5962015"/>
            <a:ext cx="2130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Fig.6A-Caspase8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RIPK1-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00" y="74930"/>
            <a:ext cx="3379912" cy="2520000"/>
          </a:xfrm>
          <a:prstGeom prst="rect">
            <a:avLst/>
          </a:prstGeom>
        </p:spPr>
      </p:pic>
      <p:pic>
        <p:nvPicPr>
          <p:cNvPr id="3" name="图片 2" descr="RIPK3-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760" y="74930"/>
            <a:ext cx="3379919" cy="2520000"/>
          </a:xfrm>
          <a:prstGeom prst="rect">
            <a:avLst/>
          </a:prstGeom>
        </p:spPr>
      </p:pic>
      <p:pic>
        <p:nvPicPr>
          <p:cNvPr id="4" name="图片 3" descr="MLK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715" y="74930"/>
            <a:ext cx="3380271" cy="2520000"/>
          </a:xfrm>
          <a:prstGeom prst="rect">
            <a:avLst/>
          </a:prstGeom>
        </p:spPr>
      </p:pic>
      <p:pic>
        <p:nvPicPr>
          <p:cNvPr id="5" name="图片 4" descr="p-MLKL-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54" y="3235960"/>
            <a:ext cx="3380458" cy="2520000"/>
          </a:xfrm>
          <a:prstGeom prst="rect">
            <a:avLst/>
          </a:prstGeom>
        </p:spPr>
      </p:pic>
      <p:pic>
        <p:nvPicPr>
          <p:cNvPr id="6" name="图片 5" descr="caspase8-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0832" y="3235960"/>
            <a:ext cx="3380105" cy="2520000"/>
          </a:xfrm>
          <a:prstGeom prst="rect">
            <a:avLst/>
          </a:prstGeom>
        </p:spPr>
      </p:pic>
      <p:pic>
        <p:nvPicPr>
          <p:cNvPr id="7" name="图片 6" descr="β-actin-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2157" y="3235960"/>
            <a:ext cx="3380105" cy="2520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72185" y="2762250"/>
            <a:ext cx="1622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Fig.6B-RIPK1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354820" y="5962015"/>
            <a:ext cx="1622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Fig.6B-β-actin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20640" y="2785110"/>
            <a:ext cx="1622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Fig.6B-RIPK3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354820" y="2762250"/>
            <a:ext cx="1622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Fig.6B-MLKL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94715" y="5962015"/>
            <a:ext cx="1748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Fig.6B-p-MLKL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20005" y="5962015"/>
            <a:ext cx="2130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Fig.6B-Caspase8</a:t>
            </a:r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WPS 演示</Application>
  <PresentationFormat>宽屏</PresentationFormat>
  <Paragraphs>40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Arial Unicode MS</vt:lpstr>
      <vt:lpstr>Calibri</vt:lpstr>
      <vt:lpstr>微软雅黑</vt:lpstr>
      <vt:lpstr>Times New Roman</vt:lpstr>
      <vt:lpstr>WPS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程可</dc:creator>
  <cp:lastModifiedBy>雪上加冰</cp:lastModifiedBy>
  <cp:revision>5</cp:revision>
  <dcterms:created xsi:type="dcterms:W3CDTF">2023-08-09T12:44:00Z</dcterms:created>
  <dcterms:modified xsi:type="dcterms:W3CDTF">2025-06-24T06:34:37Z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F8691F8749194ED28B17475644CFB0CE_12</vt:lpwstr>
  </property>
</Properties>
</file>