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6D6D-0979-B062-42F7-292386A7F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43A1-AC0D-FEB8-E72D-E554BD68A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69ABF-6753-05AE-7E45-CBAFACFD8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4437D-7EF1-A379-4A82-FC9B8568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265E2-F73C-6B86-2E34-17CD77FA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0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D4D7F-BA23-A659-5113-02B5166B7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E78CE-4D81-A16D-1553-654FEDE8A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4407C-4C63-9843-FB2E-EE3701533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314E3-8635-DC6E-CCFA-FA5A6428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3EB9-5078-8C11-3C0D-3A0777D6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0DA951-25FC-E3DA-BE28-4A9951C6D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DD5F7-0FFE-C053-5CF3-942FDB2B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89DB-4E25-2190-F09A-B1947C92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769C6-415D-83ED-B5E0-87C898F26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6458C-A9AF-B21D-A9D9-33738D83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4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76B6F-8B1B-23E5-FC1A-3439BF85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DF4A9-B2B5-886A-F66C-24F8C63BD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51422-A86A-DBD4-9907-0AF0A47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C8738-22D1-C51E-889E-BC6AA80B8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94E89-2DF2-9CD3-C7BC-401F5A771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0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86E9-7959-BC37-6424-C92B3C20C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3391A-8DC8-72D2-163E-21518A42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D5B88-2A1A-9955-193A-59CB47341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3F29F-243B-9E10-9B19-9C562E66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E046C-6C32-D8F9-DF1D-CDCD63918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8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AC56-6AC9-FAE0-4B89-0773D3EF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15907-0136-0180-5FA5-3AFBF5EF1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D28E8-F274-F87E-246D-82C64AB6A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FF9B8-36D9-E8F3-2115-902A9D5FF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05A42-7712-11F7-B788-D404EC320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A660F-1621-FACE-9891-E690FD2C3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5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FB54-F91F-A7F7-CFE4-37FF17059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73621-0531-2C28-5F95-87BEF3D82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3BAB7-B202-2D1E-88AC-774B8835D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94960-1518-46DB-79C7-6BB998F315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B4595B-516D-8D71-E9B7-69D7E1E3A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88B1D3-4A67-C0BD-7763-CAFBF079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4AEECD-73D4-79C7-E3A1-0E37E02C9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10642-CD07-E972-9262-29A51EF6F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4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B79E-1B23-BFAF-D887-358DB7785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1AE819-9135-3838-1C06-8DD9B2459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5D556-0B22-3F9B-A2CC-9B5C026A4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A8C312-EE13-7C18-83B5-DC43922C6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43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E6CFA6-4D0C-A29B-DA8F-39F6308B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A73012-CF6F-7836-31D4-D5440FE27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2DEFB-1280-4DD9-C85E-A5A602D9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B4BF1-099F-A9A7-5217-B6BD1B79A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DD89-C640-CD90-388B-ACF638E6D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682C2-9220-0514-2483-6B08662F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98804-3238-7F69-7B21-EFA6610EB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6392F-9667-CFED-B70F-FE37A4D5E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31E8D-742A-3268-8B25-3A14CB99E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6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DC981-F987-6439-98F7-9DBFC0B7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0D74CC-3D7F-5A7D-31F1-DDBC84027E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5997FD-F138-E4C4-48D0-7EFC2AB9C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28414-4AA2-E9F4-A021-6E12F499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3B6A5-C551-43DA-7208-887E913D9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4EE49-6648-1130-9DC3-B2B07524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3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B1FFC9-90B9-010A-1C64-E58B79DAF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FC8FB-8EDA-5C4F-CFA9-77812EEA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68E7B-6237-C4BC-38B4-922A1D3D8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9A3CB-27E0-4FEA-898C-8F6FB97D28C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352D9-12EF-CABE-AFB5-0DBCB66C4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55BCC-9EA2-19EC-AA35-3F85CEF19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A962F-31E5-45A8-B319-D0BCD4121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47B590-55F8-53B1-33B6-F866396F0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257" y="1765005"/>
            <a:ext cx="10154092" cy="314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4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2024-12-03T17:35:21Z</dcterms:created>
  <dcterms:modified xsi:type="dcterms:W3CDTF">2024-12-03T17:36:00Z</dcterms:modified>
</cp:coreProperties>
</file>