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65D1"/>
    <a:srgbClr val="FF66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5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尚紀 藤田" userId="df51a5b5b15ba580" providerId="LiveId" clId="{460D1CE5-5EC0-450F-B981-55171738C3CF}"/>
    <pc:docChg chg="undo custSel addSld delSld modSld sldOrd">
      <pc:chgData name="尚紀 藤田" userId="df51a5b5b15ba580" providerId="LiveId" clId="{460D1CE5-5EC0-450F-B981-55171738C3CF}" dt="2025-02-13T20:14:43.073" v="23" actId="1076"/>
      <pc:docMkLst>
        <pc:docMk/>
      </pc:docMkLst>
      <pc:sldChg chg="modSp mod ord">
        <pc:chgData name="尚紀 藤田" userId="df51a5b5b15ba580" providerId="LiveId" clId="{460D1CE5-5EC0-450F-B981-55171738C3CF}" dt="2025-02-13T20:14:43.073" v="23" actId="1076"/>
        <pc:sldMkLst>
          <pc:docMk/>
          <pc:sldMk cId="1799433161" sldId="256"/>
        </pc:sldMkLst>
        <pc:spChg chg="mod">
          <ac:chgData name="尚紀 藤田" userId="df51a5b5b15ba580" providerId="LiveId" clId="{460D1CE5-5EC0-450F-B981-55171738C3CF}" dt="2025-02-08T11:48:56.318" v="14" actId="20577"/>
          <ac:spMkLst>
            <pc:docMk/>
            <pc:sldMk cId="1799433161" sldId="256"/>
            <ac:spMk id="20" creationId="{57CE4142-9E8B-A1AD-DB64-67DA7556431D}"/>
          </ac:spMkLst>
        </pc:spChg>
        <pc:spChg chg="mod">
          <ac:chgData name="尚紀 藤田" userId="df51a5b5b15ba580" providerId="LiveId" clId="{460D1CE5-5EC0-450F-B981-55171738C3CF}" dt="2025-02-13T20:14:43.073" v="23" actId="1076"/>
          <ac:spMkLst>
            <pc:docMk/>
            <pc:sldMk cId="1799433161" sldId="256"/>
            <ac:spMk id="25" creationId="{952AB042-847A-8C15-9A12-3DCE42BB56EE}"/>
          </ac:spMkLst>
        </pc:spChg>
      </pc:sldChg>
      <pc:sldChg chg="modSp del mod">
        <pc:chgData name="尚紀 藤田" userId="df51a5b5b15ba580" providerId="LiveId" clId="{460D1CE5-5EC0-450F-B981-55171738C3CF}" dt="2025-02-08T11:48:45.405" v="8" actId="47"/>
        <pc:sldMkLst>
          <pc:docMk/>
          <pc:sldMk cId="194216417" sldId="257"/>
        </pc:sldMkLst>
      </pc:sldChg>
      <pc:sldChg chg="delSp add del mod">
        <pc:chgData name="尚紀 藤田" userId="df51a5b5b15ba580" providerId="LiveId" clId="{460D1CE5-5EC0-450F-B981-55171738C3CF}" dt="2025-02-09T00:14:22.868" v="18" actId="2696"/>
        <pc:sldMkLst>
          <pc:docMk/>
          <pc:sldMk cId="3284309639" sldId="257"/>
        </pc:sldMkLst>
      </pc:sldChg>
      <pc:sldChg chg="del">
        <pc:chgData name="尚紀 藤田" userId="df51a5b5b15ba580" providerId="LiveId" clId="{460D1CE5-5EC0-450F-B981-55171738C3CF}" dt="2025-02-08T11:48:45.613" v="9" actId="47"/>
        <pc:sldMkLst>
          <pc:docMk/>
          <pc:sldMk cId="3387924484" sldId="258"/>
        </pc:sldMkLst>
      </pc:sldChg>
      <pc:sldChg chg="del">
        <pc:chgData name="尚紀 藤田" userId="df51a5b5b15ba580" providerId="LiveId" clId="{460D1CE5-5EC0-450F-B981-55171738C3CF}" dt="2025-02-08T11:48:45.835" v="10" actId="47"/>
        <pc:sldMkLst>
          <pc:docMk/>
          <pc:sldMk cId="1767775021" sldId="259"/>
        </pc:sldMkLst>
      </pc:sldChg>
    </pc:docChg>
  </pc:docChgLst>
  <pc:docChgLst>
    <pc:chgData name="尚紀 藤田" userId="df51a5b5b15ba580" providerId="LiveId" clId="{FCB194E0-6605-4150-913C-6F8C11F2F105}"/>
    <pc:docChg chg="custSel addSld modSld">
      <pc:chgData name="尚紀 藤田" userId="df51a5b5b15ba580" providerId="LiveId" clId="{FCB194E0-6605-4150-913C-6F8C11F2F105}" dt="2024-10-31T01:44:06.256" v="196" actId="1076"/>
      <pc:docMkLst>
        <pc:docMk/>
      </pc:docMkLst>
      <pc:sldChg chg="addSp delSp modSp mod">
        <pc:chgData name="尚紀 藤田" userId="df51a5b5b15ba580" providerId="LiveId" clId="{FCB194E0-6605-4150-913C-6F8C11F2F105}" dt="2024-10-31T01:31:35.910" v="178" actId="1036"/>
        <pc:sldMkLst>
          <pc:docMk/>
          <pc:sldMk cId="1799433161" sldId="256"/>
        </pc:sldMkLst>
      </pc:sldChg>
      <pc:sldChg chg="addSp delSp modSp add mod">
        <pc:chgData name="尚紀 藤田" userId="df51a5b5b15ba580" providerId="LiveId" clId="{FCB194E0-6605-4150-913C-6F8C11F2F105}" dt="2024-10-31T01:44:06.256" v="196" actId="1076"/>
        <pc:sldMkLst>
          <pc:docMk/>
          <pc:sldMk cId="4240122501" sldId="257"/>
        </pc:sldMkLst>
      </pc:sldChg>
    </pc:docChg>
  </pc:docChgLst>
  <pc:docChgLst>
    <pc:chgData name="尚紀 藤田" userId="df51a5b5b15ba580" providerId="LiveId" clId="{7CC41715-B5BB-4A60-A7E0-B49D3DC6DD92}"/>
    <pc:docChg chg="undo custSel addSld modSld sldOrd">
      <pc:chgData name="尚紀 藤田" userId="df51a5b5b15ba580" providerId="LiveId" clId="{7CC41715-B5BB-4A60-A7E0-B49D3DC6DD92}" dt="2025-02-08T11:46:40.389" v="910" actId="1076"/>
      <pc:docMkLst>
        <pc:docMk/>
      </pc:docMkLst>
      <pc:sldChg chg="addSp delSp modSp mod">
        <pc:chgData name="尚紀 藤田" userId="df51a5b5b15ba580" providerId="LiveId" clId="{7CC41715-B5BB-4A60-A7E0-B49D3DC6DD92}" dt="2025-02-08T11:44:25.235" v="901" actId="20577"/>
        <pc:sldMkLst>
          <pc:docMk/>
          <pc:sldMk cId="1799433161" sldId="256"/>
        </pc:sldMkLst>
        <pc:spChg chg="add mod">
          <ac:chgData name="尚紀 藤田" userId="df51a5b5b15ba580" providerId="LiveId" clId="{7CC41715-B5BB-4A60-A7E0-B49D3DC6DD92}" dt="2025-02-08T11:44:25.235" v="901" actId="20577"/>
          <ac:spMkLst>
            <pc:docMk/>
            <pc:sldMk cId="1799433161" sldId="256"/>
            <ac:spMk id="20" creationId="{57CE4142-9E8B-A1AD-DB64-67DA7556431D}"/>
          </ac:spMkLst>
        </pc:spChg>
        <pc:spChg chg="add mod">
          <ac:chgData name="尚紀 藤田" userId="df51a5b5b15ba580" providerId="LiveId" clId="{7CC41715-B5BB-4A60-A7E0-B49D3DC6DD92}" dt="2025-02-08T09:55:10.203" v="562" actId="1076"/>
          <ac:spMkLst>
            <pc:docMk/>
            <pc:sldMk cId="1799433161" sldId="256"/>
            <ac:spMk id="25" creationId="{952AB042-847A-8C15-9A12-3DCE42BB56EE}"/>
          </ac:spMkLst>
        </pc:spChg>
        <pc:spChg chg="add mod">
          <ac:chgData name="尚紀 藤田" userId="df51a5b5b15ba580" providerId="LiveId" clId="{7CC41715-B5BB-4A60-A7E0-B49D3DC6DD92}" dt="2025-02-08T09:54:07.567" v="526" actId="1037"/>
          <ac:spMkLst>
            <pc:docMk/>
            <pc:sldMk cId="1799433161" sldId="256"/>
            <ac:spMk id="28" creationId="{5F1EB460-817C-4583-2994-FAF0AC3A66A4}"/>
          </ac:spMkLst>
        </pc:spChg>
        <pc:spChg chg="add mod">
          <ac:chgData name="尚紀 藤田" userId="df51a5b5b15ba580" providerId="LiveId" clId="{7CC41715-B5BB-4A60-A7E0-B49D3DC6DD92}" dt="2025-02-08T09:54:07.567" v="526" actId="1037"/>
          <ac:spMkLst>
            <pc:docMk/>
            <pc:sldMk cId="1799433161" sldId="256"/>
            <ac:spMk id="35" creationId="{E2A64270-E29D-0DB5-4EE6-090B3C737BC5}"/>
          </ac:spMkLst>
        </pc:spChg>
        <pc:spChg chg="add mod">
          <ac:chgData name="尚紀 藤田" userId="df51a5b5b15ba580" providerId="LiveId" clId="{7CC41715-B5BB-4A60-A7E0-B49D3DC6DD92}" dt="2025-02-08T09:54:18.045" v="538" actId="1036"/>
          <ac:spMkLst>
            <pc:docMk/>
            <pc:sldMk cId="1799433161" sldId="256"/>
            <ac:spMk id="36" creationId="{F2458A67-4117-6C44-EA74-DAFD43ABCDBE}"/>
          </ac:spMkLst>
        </pc:spChg>
        <pc:spChg chg="add mod">
          <ac:chgData name="尚紀 藤田" userId="df51a5b5b15ba580" providerId="LiveId" clId="{7CC41715-B5BB-4A60-A7E0-B49D3DC6DD92}" dt="2025-02-08T09:54:12.482" v="529" actId="1035"/>
          <ac:spMkLst>
            <pc:docMk/>
            <pc:sldMk cId="1799433161" sldId="256"/>
            <ac:spMk id="38" creationId="{A7C39EDF-3ED3-3426-F9C6-F39149A5F7A6}"/>
          </ac:spMkLst>
        </pc:spChg>
        <pc:spChg chg="add mod">
          <ac:chgData name="尚紀 藤田" userId="df51a5b5b15ba580" providerId="LiveId" clId="{7CC41715-B5BB-4A60-A7E0-B49D3DC6DD92}" dt="2025-02-08T09:54:57.683" v="561" actId="1035"/>
          <ac:spMkLst>
            <pc:docMk/>
            <pc:sldMk cId="1799433161" sldId="256"/>
            <ac:spMk id="43" creationId="{A497D221-4E4D-3F97-FEDF-5BAE5D912FCD}"/>
          </ac:spMkLst>
        </pc:spChg>
        <pc:spChg chg="add mod">
          <ac:chgData name="尚紀 藤田" userId="df51a5b5b15ba580" providerId="LiveId" clId="{7CC41715-B5BB-4A60-A7E0-B49D3DC6DD92}" dt="2025-02-08T09:54:40.675" v="551" actId="1035"/>
          <ac:spMkLst>
            <pc:docMk/>
            <pc:sldMk cId="1799433161" sldId="256"/>
            <ac:spMk id="44" creationId="{56594C0A-D1C6-1DEF-EFF6-9F81DFE8D0BC}"/>
          </ac:spMkLst>
        </pc:spChg>
        <pc:spChg chg="add mod">
          <ac:chgData name="尚紀 藤田" userId="df51a5b5b15ba580" providerId="LiveId" clId="{7CC41715-B5BB-4A60-A7E0-B49D3DC6DD92}" dt="2025-02-08T09:54:57.683" v="561" actId="1035"/>
          <ac:spMkLst>
            <pc:docMk/>
            <pc:sldMk cId="1799433161" sldId="256"/>
            <ac:spMk id="45" creationId="{DE185C56-0C06-8B0F-B7D0-BE344EC25C62}"/>
          </ac:spMkLst>
        </pc:spChg>
        <pc:spChg chg="add mod">
          <ac:chgData name="尚紀 藤田" userId="df51a5b5b15ba580" providerId="LiveId" clId="{7CC41715-B5BB-4A60-A7E0-B49D3DC6DD92}" dt="2025-02-08T09:54:57.683" v="561" actId="1035"/>
          <ac:spMkLst>
            <pc:docMk/>
            <pc:sldMk cId="1799433161" sldId="256"/>
            <ac:spMk id="47" creationId="{A9123E58-791D-4C01-7755-983022422159}"/>
          </ac:spMkLst>
        </pc:spChg>
        <pc:picChg chg="add mod">
          <ac:chgData name="尚紀 藤田" userId="df51a5b5b15ba580" providerId="LiveId" clId="{7CC41715-B5BB-4A60-A7E0-B49D3DC6DD92}" dt="2025-02-08T09:54:54.087" v="558" actId="1076"/>
          <ac:picMkLst>
            <pc:docMk/>
            <pc:sldMk cId="1799433161" sldId="256"/>
            <ac:picMk id="1028" creationId="{D9379FA4-D6C6-217A-9AF8-B63A5479199C}"/>
          </ac:picMkLst>
        </pc:picChg>
      </pc:sldChg>
      <pc:sldChg chg="addSp delSp modSp add mod ord">
        <pc:chgData name="尚紀 藤田" userId="df51a5b5b15ba580" providerId="LiveId" clId="{7CC41715-B5BB-4A60-A7E0-B49D3DC6DD92}" dt="2025-02-08T11:44:21.861" v="899" actId="14100"/>
        <pc:sldMkLst>
          <pc:docMk/>
          <pc:sldMk cId="194216417" sldId="257"/>
        </pc:sldMkLst>
      </pc:sldChg>
      <pc:sldChg chg="addSp delSp modSp add mod">
        <pc:chgData name="尚紀 藤田" userId="df51a5b5b15ba580" providerId="LiveId" clId="{7CC41715-B5BB-4A60-A7E0-B49D3DC6DD92}" dt="2025-02-08T11:44:30.711" v="903" actId="20577"/>
        <pc:sldMkLst>
          <pc:docMk/>
          <pc:sldMk cId="3387924484" sldId="258"/>
        </pc:sldMkLst>
      </pc:sldChg>
      <pc:sldChg chg="addSp delSp modSp add mod">
        <pc:chgData name="尚紀 藤田" userId="df51a5b5b15ba580" providerId="LiveId" clId="{7CC41715-B5BB-4A60-A7E0-B49D3DC6DD92}" dt="2025-02-08T11:46:40.389" v="910" actId="1076"/>
        <pc:sldMkLst>
          <pc:docMk/>
          <pc:sldMk cId="1767775021" sldId="259"/>
        </pc:sldMkLst>
      </pc:sldChg>
    </pc:docChg>
  </pc:docChgLst>
  <pc:docChgLst>
    <pc:chgData name="尚紀 藤田" userId="df51a5b5b15ba580" providerId="LiveId" clId="{F061F2F1-EFC9-4867-A58F-A9A92BAD092D}"/>
    <pc:docChg chg="custSel delSld modSld">
      <pc:chgData name="尚紀 藤田" userId="df51a5b5b15ba580" providerId="LiveId" clId="{F061F2F1-EFC9-4867-A58F-A9A92BAD092D}" dt="2024-11-05T22:46:49.882" v="290" actId="1076"/>
      <pc:docMkLst>
        <pc:docMk/>
      </pc:docMkLst>
      <pc:sldChg chg="addSp delSp modSp mod">
        <pc:chgData name="尚紀 藤田" userId="df51a5b5b15ba580" providerId="LiveId" clId="{F061F2F1-EFC9-4867-A58F-A9A92BAD092D}" dt="2024-11-05T22:46:49.882" v="290" actId="1076"/>
        <pc:sldMkLst>
          <pc:docMk/>
          <pc:sldMk cId="1799433161" sldId="256"/>
        </pc:sldMkLst>
      </pc:sldChg>
      <pc:sldChg chg="del">
        <pc:chgData name="尚紀 藤田" userId="df51a5b5b15ba580" providerId="LiveId" clId="{F061F2F1-EFC9-4867-A58F-A9A92BAD092D}" dt="2024-11-05T03:03:26.670" v="16" actId="47"/>
        <pc:sldMkLst>
          <pc:docMk/>
          <pc:sldMk cId="4240122501" sldId="257"/>
        </pc:sldMkLst>
      </pc:sldChg>
    </pc:docChg>
  </pc:docChgLst>
  <pc:docChgLst>
    <pc:chgData name="尚紀 藤田" userId="df51a5b5b15ba580" providerId="LiveId" clId="{4EB0FD8A-28DF-476C-8E63-5691A18F9072}"/>
    <pc:docChg chg="custSel modSld">
      <pc:chgData name="尚紀 藤田" userId="df51a5b5b15ba580" providerId="LiveId" clId="{4EB0FD8A-28DF-476C-8E63-5691A18F9072}" dt="2024-10-28T11:49:32.163" v="190" actId="1076"/>
      <pc:docMkLst>
        <pc:docMk/>
      </pc:docMkLst>
      <pc:sldChg chg="addSp delSp modSp mod">
        <pc:chgData name="尚紀 藤田" userId="df51a5b5b15ba580" providerId="LiveId" clId="{4EB0FD8A-28DF-476C-8E63-5691A18F9072}" dt="2024-10-28T11:49:32.163" v="190" actId="1076"/>
        <pc:sldMkLst>
          <pc:docMk/>
          <pc:sldMk cId="1799433161" sldId="256"/>
        </pc:sldMkLst>
      </pc:sldChg>
    </pc:docChg>
  </pc:docChgLst>
  <pc:docChgLst>
    <pc:chgData name="尚紀 藤田" userId="df51a5b5b15ba580" providerId="LiveId" clId="{878AB536-3268-4AF4-AC14-A158F3B01194}"/>
    <pc:docChg chg="custSel modSld">
      <pc:chgData name="尚紀 藤田" userId="df51a5b5b15ba580" providerId="LiveId" clId="{878AB536-3268-4AF4-AC14-A158F3B01194}" dt="2024-11-01T12:19:50.217" v="93" actId="1035"/>
      <pc:docMkLst>
        <pc:docMk/>
      </pc:docMkLst>
      <pc:sldChg chg="addSp delSp modSp mod">
        <pc:chgData name="尚紀 藤田" userId="df51a5b5b15ba580" providerId="LiveId" clId="{878AB536-3268-4AF4-AC14-A158F3B01194}" dt="2024-11-01T12:19:50.217" v="93" actId="1035"/>
        <pc:sldMkLst>
          <pc:docMk/>
          <pc:sldMk cId="1799433161" sldId="256"/>
        </pc:sldMkLst>
      </pc:sldChg>
      <pc:sldChg chg="addSp delSp modSp mod">
        <pc:chgData name="尚紀 藤田" userId="df51a5b5b15ba580" providerId="LiveId" clId="{878AB536-3268-4AF4-AC14-A158F3B01194}" dt="2024-11-01T12:16:21.462" v="13" actId="1076"/>
        <pc:sldMkLst>
          <pc:docMk/>
          <pc:sldMk cId="4240122501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0CC90-7678-4577-9034-AAB685CDC5D4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9B816-6DCE-4907-B8FB-1D6FD0A8A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10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E1BC57-D897-17B1-D85A-504E5CA13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C1BE90-B523-C853-C478-D422C7BE9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7C7AC6-AE82-A7DB-FB94-BD1C95F7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B7C9E6-9A1F-570B-4AE9-88B54EAEC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665E34-E648-71A8-FDFC-706124DD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66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5A2ABD-DBF2-3390-5587-2DEE243E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35FD72-9067-B0E3-D014-67102790E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87CD26-5557-5743-3EA5-1F1EE807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96C48-D6F4-3CD7-0109-FF1BFCB9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1C5F47-F6D4-A39F-5EFF-F9E91756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63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A19D58-EE60-D1B4-ADB7-BE69AE8C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8F7B6F-8C15-7A37-D69D-4E1029AF6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C46A1E-466F-DDA2-08A4-E87481CE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8C5936-A6D0-F1B1-A84D-974DDFF99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696EA3-8B32-B95E-2AD4-008332EE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585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F166F7-0602-0989-C56B-4B3FF8BF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732ED5-6314-A83A-B0AD-878761848E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760953-E3B4-E5FD-2B24-0C0173CDA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08D4C37-1D38-C69C-87ED-063D2AF6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E050C1-0661-6C84-0A5C-5998D6001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1E108C-9165-B7C9-A49F-64B27B33A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06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76C887-8FD7-48CB-4C95-45E941965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7C0575-BEF8-D24B-222A-A9F173825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8EC191-6B48-8549-7B65-F9802CA79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F4979E6-D4D0-8478-A7FD-B1DBFF606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CB0A09-9FD3-4A3F-0CA6-A7ED6E23B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143E978-6E32-391D-EB76-C8B6852E6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A0B35E8-8B45-5696-DD8B-B152C469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88CA53-75C7-5E5E-03AF-EED852C23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88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27612C-B1E7-437C-B69B-F504E138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7DA1AF7-8AAC-3F4C-A87C-EB5C60577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10A0E42-21D1-627D-9B89-65500E65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E6F129C-F58B-0D88-7D09-57EA24B2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22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1558536-03D9-3F68-1E39-058496B3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FE19595-F0B9-D284-8624-60A5D478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17BB60-63AA-EF68-CF4C-C4CED1C0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48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05A6D6-827C-B9E2-3960-A6FCF232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EC53EE-D5FE-84A3-4806-214804531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799D6C-6504-C641-C1B8-01D6D084C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5E5959-661B-3360-D5D5-88CE3A01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988A89-3179-E866-26A7-7D57F2FF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402672-BA35-A3CF-3271-B9CD5297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05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BEFEAB-49D6-C2A7-3275-0B4E46AB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9332E8C-E4BB-186B-0E03-A5ED6AF3C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BDB68D1-8EEB-C3BF-F599-145223C82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2A2A73-1BEF-C50C-8321-025E3097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74B7B8-10BE-C56D-FB81-3C7D6FFD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94F973-09B9-3EA6-C7E3-6EBC26143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00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9A5330-AF2D-67C3-7914-BD967C45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C2DA47-3496-AC88-3D38-9B73D65FB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84DB91-A201-3D18-BD55-C98994D9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A968AC-C5B7-62DD-EE18-A1275A49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BD7E09-2353-D5BC-91DA-64F73D44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54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CE0FFB-56C5-6A74-D591-4536488B7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61C57A-3A6F-DB6E-13C9-C0F1AB9D3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B8AEB9-6E37-D706-F9A5-1EB7725D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3067E4-795F-6E15-897B-761CEE3B2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F40B0C-D98B-A350-1BF0-A4595E86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729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31F5B0-6A8A-4AA4-3DD2-71AE1E0C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24B7AD-487F-0FFD-A495-5DCD8988C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E0033B-6270-C723-238A-4335FAFB9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2C0C1-870F-469D-A6E1-2EF7EA4B4ECC}" type="datetimeFigureOut">
              <a:rPr kumimoji="1" lang="ja-JP" altLang="en-US" smtClean="0"/>
              <a:t>2025/2/14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7C1A85-5908-6050-A84C-DD0F87616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B2ACC1-65E9-4619-1160-5F87A6B7F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5DBCB-9460-4730-BB13-3E57033DA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15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9379FA4-D6C6-217A-9AF8-B63A54791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569" y="1277020"/>
            <a:ext cx="7642020" cy="51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7CE4142-9E8B-A1AD-DB64-67DA7556431D}"/>
              </a:ext>
            </a:extLst>
          </p:cNvPr>
          <p:cNvSpPr txBox="1"/>
          <p:nvPr/>
        </p:nvSpPr>
        <p:spPr>
          <a:xfrm>
            <a:off x="2297834" y="623053"/>
            <a:ext cx="1023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kumimoji="1" lang="en-US" altLang="ja-JP" sz="2000" b="1">
                <a:latin typeface="Arial" panose="020B0604020202020204" pitchFamily="34" charset="0"/>
                <a:cs typeface="Arial" panose="020B0604020202020204" pitchFamily="34" charset="0"/>
              </a:rPr>
              <a:t>. S1</a:t>
            </a:r>
            <a:endParaRPr kumimoji="1" lang="ja-JP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52AB042-847A-8C15-9A12-3DCE42BB56EE}"/>
              </a:ext>
            </a:extLst>
          </p:cNvPr>
          <p:cNvSpPr txBox="1"/>
          <p:nvPr/>
        </p:nvSpPr>
        <p:spPr>
          <a:xfrm>
            <a:off x="3673789" y="1007444"/>
            <a:ext cx="4338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b="1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Sequence of administration of  ARSIs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F1EB460-817C-4583-2994-FAF0AC3A66A4}"/>
              </a:ext>
            </a:extLst>
          </p:cNvPr>
          <p:cNvSpPr txBox="1"/>
          <p:nvPr/>
        </p:nvSpPr>
        <p:spPr>
          <a:xfrm>
            <a:off x="3133971" y="2506032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30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2A64270-E29D-0DB5-4EE6-090B3C737BC5}"/>
              </a:ext>
            </a:extLst>
          </p:cNvPr>
          <p:cNvSpPr txBox="1"/>
          <p:nvPr/>
        </p:nvSpPr>
        <p:spPr>
          <a:xfrm>
            <a:off x="3133971" y="3690855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8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2458A67-4117-6C44-EA74-DAFD43ABCDBE}"/>
              </a:ext>
            </a:extLst>
          </p:cNvPr>
          <p:cNvSpPr txBox="1"/>
          <p:nvPr/>
        </p:nvSpPr>
        <p:spPr>
          <a:xfrm>
            <a:off x="3133971" y="4699553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24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7C39EDF-3ED3-3426-F9C6-F39149A5F7A6}"/>
              </a:ext>
            </a:extLst>
          </p:cNvPr>
          <p:cNvSpPr txBox="1"/>
          <p:nvPr/>
        </p:nvSpPr>
        <p:spPr>
          <a:xfrm>
            <a:off x="3133971" y="5870445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13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497D221-4E4D-3F97-FEDF-5BAE5D912FCD}"/>
              </a:ext>
            </a:extLst>
          </p:cNvPr>
          <p:cNvSpPr txBox="1"/>
          <p:nvPr/>
        </p:nvSpPr>
        <p:spPr>
          <a:xfrm>
            <a:off x="8768864" y="3405554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15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6594C0A-D1C6-1DEF-EFF6-9F81DFE8D0BC}"/>
              </a:ext>
            </a:extLst>
          </p:cNvPr>
          <p:cNvSpPr txBox="1"/>
          <p:nvPr/>
        </p:nvSpPr>
        <p:spPr>
          <a:xfrm>
            <a:off x="8768864" y="2248989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22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E185C56-0C06-8B0F-B7D0-BE344EC25C62}"/>
              </a:ext>
            </a:extLst>
          </p:cNvPr>
          <p:cNvSpPr txBox="1"/>
          <p:nvPr/>
        </p:nvSpPr>
        <p:spPr>
          <a:xfrm>
            <a:off x="8768864" y="5647066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21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9123E58-791D-4C01-7755-983022422159}"/>
              </a:ext>
            </a:extLst>
          </p:cNvPr>
          <p:cNvSpPr txBox="1"/>
          <p:nvPr/>
        </p:nvSpPr>
        <p:spPr>
          <a:xfrm>
            <a:off x="8768864" y="4446558"/>
            <a:ext cx="66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 = 17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33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2053</TotalTime>
  <Words>32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尚紀 藤田</dc:creator>
  <cp:lastModifiedBy>尚紀 藤田</cp:lastModifiedBy>
  <cp:revision>7</cp:revision>
  <dcterms:created xsi:type="dcterms:W3CDTF">2023-10-27T23:28:31Z</dcterms:created>
  <dcterms:modified xsi:type="dcterms:W3CDTF">2025-02-13T20:15:43Z</dcterms:modified>
</cp:coreProperties>
</file>