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4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B4D6"/>
    <a:srgbClr val="DEEBF7"/>
    <a:srgbClr val="44546A"/>
    <a:srgbClr val="EBD1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00" autoAdjust="0"/>
    <p:restoredTop sz="97384" autoAdjust="0"/>
  </p:normalViewPr>
  <p:slideViewPr>
    <p:cSldViewPr snapToGrid="0">
      <p:cViewPr varScale="1">
        <p:scale>
          <a:sx n="120" d="100"/>
          <a:sy n="120" d="100"/>
        </p:scale>
        <p:origin x="40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F2C04-D0F2-438E-9B9C-55FD0FDE751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2EAB8D-4D27-4C9A-8CEC-EC51777654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9488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279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230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126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5544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1360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31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2805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8024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5246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8743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9459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40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D83F05B-8263-FFA2-DECF-923F0E65C4A0}"/>
              </a:ext>
            </a:extLst>
          </p:cNvPr>
          <p:cNvSpPr txBox="1"/>
          <p:nvPr/>
        </p:nvSpPr>
        <p:spPr>
          <a:xfrm>
            <a:off x="990490" y="2377441"/>
            <a:ext cx="5918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/>
              <a:t>Table 1 </a:t>
            </a: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261488B9-D39F-343D-2064-D818BBC6D2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4544637"/>
              </p:ext>
            </p:extLst>
          </p:nvPr>
        </p:nvGraphicFramePr>
        <p:xfrm>
          <a:off x="1054100" y="2787442"/>
          <a:ext cx="4749800" cy="210502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97386553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9588009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7305213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15810254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34452136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946934702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Sample no.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140702-04D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140821-02_B1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083794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Sample unit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1926 DAD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1926 DAD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17215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Analysis no.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821764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wt.%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8822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Na</a:t>
                      </a:r>
                      <a:r>
                        <a:rPr lang="en-US" sz="9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2.5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2.6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2.8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2.2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2.2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88625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K</a:t>
                      </a:r>
                      <a:r>
                        <a:rPr lang="en-US" sz="9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3.1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3.1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3.4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3.4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552481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CaO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2.6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2.2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475418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Al</a:t>
                      </a:r>
                      <a:r>
                        <a:rPr lang="en-US" sz="9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O</a:t>
                      </a:r>
                      <a:r>
                        <a:rPr lang="en-US" sz="9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44.8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45.1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44.3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46.3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44.6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841434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403013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SO</a:t>
                      </a:r>
                      <a:r>
                        <a:rPr lang="en-US" sz="9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42.4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41.7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41.4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41.1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36.0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209206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</a:t>
                      </a:r>
                      <a:r>
                        <a:rPr lang="en-US" sz="9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O</a:t>
                      </a:r>
                      <a:r>
                        <a:rPr lang="en-US" sz="9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1.1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1.1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1.2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1.1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7.3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557043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5.8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6.1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6.4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5.9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4.4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63648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1618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6373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6685</TotalTime>
  <Words>82</Words>
  <Application>Microsoft Office PowerPoint</Application>
  <PresentationFormat>画面に合わせる (4:3)</PresentationFormat>
  <Paragraphs>71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Ryo Takahashi</dc:creator>
  <cp:lastModifiedBy>Ryo Takahashi</cp:lastModifiedBy>
  <cp:revision>193</cp:revision>
  <dcterms:created xsi:type="dcterms:W3CDTF">2025-03-24T23:43:57Z</dcterms:created>
  <dcterms:modified xsi:type="dcterms:W3CDTF">2025-06-17T01:06:49Z</dcterms:modified>
</cp:coreProperties>
</file>