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5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B4D6"/>
    <a:srgbClr val="DEEBF7"/>
    <a:srgbClr val="44546A"/>
    <a:srgbClr val="EBD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00" autoAdjust="0"/>
    <p:restoredTop sz="97384" autoAdjust="0"/>
  </p:normalViewPr>
  <p:slideViewPr>
    <p:cSldViewPr snapToGrid="0">
      <p:cViewPr varScale="1">
        <p:scale>
          <a:sx n="120" d="100"/>
          <a:sy n="120" d="100"/>
        </p:scale>
        <p:origin x="40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F2C04-D0F2-438E-9B9C-55FD0FDE751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EAB8D-4D27-4C9A-8CEC-EC51777654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48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27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3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12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54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360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3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805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02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74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45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D8CA5-C10E-4773-ACCA-7378EF49F244}" type="datetimeFigureOut">
              <a:rPr kumimoji="1" lang="ja-JP" altLang="en-US" smtClean="0"/>
              <a:t>2025/6/17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7A7EA-74F7-44A4-8335-60464EC29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40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038EE8-7114-BEA5-B7EC-10C2B72B56D9}"/>
              </a:ext>
            </a:extLst>
          </p:cNvPr>
          <p:cNvSpPr txBox="1"/>
          <p:nvPr/>
        </p:nvSpPr>
        <p:spPr>
          <a:xfrm>
            <a:off x="471484" y="1884458"/>
            <a:ext cx="5629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Table 2</a:t>
            </a:r>
            <a:endParaRPr kumimoji="1" lang="ja-JP" altLang="en-US" sz="1000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FB5E178C-AEEA-641F-15F8-19707A3966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193800"/>
              </p:ext>
            </p:extLst>
          </p:nvPr>
        </p:nvGraphicFramePr>
        <p:xfrm>
          <a:off x="471488" y="2321833"/>
          <a:ext cx="5915025" cy="3900541"/>
        </p:xfrm>
        <a:graphic>
          <a:graphicData uri="http://schemas.openxmlformats.org/drawingml/2006/table">
            <a:tbl>
              <a:tblPr/>
              <a:tblGrid>
                <a:gridCol w="1263707">
                  <a:extLst>
                    <a:ext uri="{9D8B030D-6E8A-4147-A177-3AD203B41FA5}">
                      <a16:colId xmlns:a16="http://schemas.microsoft.com/office/drawing/2014/main" val="364096949"/>
                    </a:ext>
                  </a:extLst>
                </a:gridCol>
                <a:gridCol w="1376315">
                  <a:extLst>
                    <a:ext uri="{9D8B030D-6E8A-4147-A177-3AD203B41FA5}">
                      <a16:colId xmlns:a16="http://schemas.microsoft.com/office/drawing/2014/main" val="4064825052"/>
                    </a:ext>
                  </a:extLst>
                </a:gridCol>
                <a:gridCol w="1529586">
                  <a:extLst>
                    <a:ext uri="{9D8B030D-6E8A-4147-A177-3AD203B41FA5}">
                      <a16:colId xmlns:a16="http://schemas.microsoft.com/office/drawing/2014/main" val="2559627207"/>
                    </a:ext>
                  </a:extLst>
                </a:gridCol>
                <a:gridCol w="1004084">
                  <a:extLst>
                    <a:ext uri="{9D8B030D-6E8A-4147-A177-3AD203B41FA5}">
                      <a16:colId xmlns:a16="http://schemas.microsoft.com/office/drawing/2014/main" val="3044934342"/>
                    </a:ext>
                  </a:extLst>
                </a:gridCol>
                <a:gridCol w="741333">
                  <a:extLst>
                    <a:ext uri="{9D8B030D-6E8A-4147-A177-3AD203B41FA5}">
                      <a16:colId xmlns:a16="http://schemas.microsoft.com/office/drawing/2014/main" val="4209806693"/>
                    </a:ext>
                  </a:extLst>
                </a:gridCol>
              </a:tblGrid>
              <a:tr h="3289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Sample no.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Sample unit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Rock type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Connected porosity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(%)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Permeability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(m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)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172171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20140703-08 c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Central crater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Unaltered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6.6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-15.5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300263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20140703-08 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Central crater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Unaltered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6.5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-14.5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108404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20150915-02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Tairagadake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Unaltered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6.1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-16.5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027915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20150915-04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Tairagadake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Unaltered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3.7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-15.7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64523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20150917-04_2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Tairagadake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Unaltered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2.6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-16.4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40713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20150917-04_6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Tairagadake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Unaltered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3.1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-16.7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655205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20140702-03B_white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26.0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-13.5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117715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20140702-03B_B1 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36.1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-12.8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6984929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20140702-04D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46.7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-14.6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51749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20140702-04C_2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Weakly altered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14.7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-13.8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961419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20140821-02_c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33.5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-14.0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225107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20140821-02_B1_a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62.2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-12.8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4227375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20140821-02_B1_b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62.9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-12.3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062821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20140821-02 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32.2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-13.8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657429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20140702-04B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1926 DAD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Weakly altered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11.0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-17.3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863293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20141002-01A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1988-1989 altered bomb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39.2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-13.5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30997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20141002-01B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1988-1989 altered bomb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35.6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-13.4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701999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20141002-01C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1988-1989 altered bomb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Strongly altered rock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57.9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-12.7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1469156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20141002-01D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1988-1989 altered bomb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Weakly altered lava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25.8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-14.5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46657"/>
                  </a:ext>
                </a:extLst>
              </a:tr>
              <a:tr h="17857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20140702-08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Central crater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Weakly altered scoria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26.8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-10.8 </a:t>
                      </a:r>
                    </a:p>
                  </a:txBody>
                  <a:tcPr marL="9399" marR="9399" marT="9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194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814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6686</TotalTime>
  <Words>218</Words>
  <Application>Microsoft Office PowerPoint</Application>
  <PresentationFormat>画面に合わせる (4:3)</PresentationFormat>
  <Paragraphs>106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 Takahashi</dc:creator>
  <cp:lastModifiedBy>Ryo Takahashi</cp:lastModifiedBy>
  <cp:revision>194</cp:revision>
  <dcterms:created xsi:type="dcterms:W3CDTF">2025-03-24T23:43:57Z</dcterms:created>
  <dcterms:modified xsi:type="dcterms:W3CDTF">2025-06-17T01:07:14Z</dcterms:modified>
</cp:coreProperties>
</file>