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64" y="2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35135D9-A0E2-47DE-BA49-6B3F3E9A818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443FD0-6EBC-4DD2-837A-05DB41B143C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35135D9-A0E2-47DE-BA49-6B3F3E9A818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443FD0-6EBC-4DD2-837A-05DB41B143C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35135D9-A0E2-47DE-BA49-6B3F3E9A818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443FD0-6EBC-4DD2-837A-05DB41B143C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35135D9-A0E2-47DE-BA49-6B3F3E9A818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443FD0-6EBC-4DD2-837A-05DB41B143C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35135D9-A0E2-47DE-BA49-6B3F3E9A818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443FD0-6EBC-4DD2-837A-05DB41B143C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D35135D9-A0E2-47DE-BA49-6B3F3E9A818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1443FD0-6EBC-4DD2-837A-05DB41B143C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D35135D9-A0E2-47DE-BA49-6B3F3E9A818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1443FD0-6EBC-4DD2-837A-05DB41B143C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35135D9-A0E2-47DE-BA49-6B3F3E9A818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1443FD0-6EBC-4DD2-837A-05DB41B143C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35135D9-A0E2-47DE-BA49-6B3F3E9A818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1443FD0-6EBC-4DD2-837A-05DB41B143C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35135D9-A0E2-47DE-BA49-6B3F3E9A818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1443FD0-6EBC-4DD2-837A-05DB41B143C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35135D9-A0E2-47DE-BA49-6B3F3E9A818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1443FD0-6EBC-4DD2-837A-05DB41B143C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5135D9-A0E2-47DE-BA49-6B3F3E9A818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443FD0-6EBC-4DD2-837A-05DB41B143C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5802086"/>
            <a:ext cx="11985171" cy="979714"/>
          </a:xfrm>
        </p:spPr>
        <p:txBody>
          <a:bodyPr>
            <a:noAutofit/>
          </a:bodyPr>
          <a:lstStyle/>
          <a:p>
            <a:pPr algn="just"/>
            <a:r>
              <a:rPr lang="en-US" altLang="zh-CN" sz="2000" b="1" dirty="0"/>
              <a:t>Fig S1:</a:t>
            </a:r>
            <a:r>
              <a:rPr lang="en-US" altLang="zh-CN" sz="2000" dirty="0"/>
              <a:t>Global trends in percentage of age standardized deaths (A) and age standardized DALYs (B) for pancreatitis attribute to alcohol use and across five SDI quintiles from 1990 to 2021. DALYs, disability-adjusted life-years rate; SDI, Socio-Demographic Index.</a:t>
            </a:r>
            <a:endParaRPr lang="zh-CN" altLang="en-US" sz="2000" dirty="0"/>
          </a:p>
        </p:txBody>
      </p:sp>
      <p:pic>
        <p:nvPicPr>
          <p:cNvPr id="5" name="图片 4"/>
          <p:cNvPicPr>
            <a:picLocks noChangeAspect="1"/>
          </p:cNvPicPr>
          <p:nvPr/>
        </p:nvPicPr>
        <p:blipFill>
          <a:blip r:embed="rId1"/>
          <a:stretch>
            <a:fillRect/>
          </a:stretch>
        </p:blipFill>
        <p:spPr>
          <a:xfrm>
            <a:off x="1139190" y="0"/>
            <a:ext cx="7038975" cy="55981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5442856"/>
            <a:ext cx="11985171" cy="1338943"/>
          </a:xfrm>
        </p:spPr>
        <p:txBody>
          <a:bodyPr>
            <a:noAutofit/>
          </a:bodyPr>
          <a:lstStyle/>
          <a:p>
            <a:pPr algn="just"/>
            <a:r>
              <a:rPr lang="en-US" altLang="zh-CN" sz="2000" b="1" dirty="0"/>
              <a:t>Fig S2:</a:t>
            </a:r>
            <a:r>
              <a:rPr lang="en-US" altLang="zh-CN" sz="2000" dirty="0"/>
              <a:t>Trends in ASMR (A) and ASDR (B) for pancreatitis attribute to alcohol use across 21 GBD regions from 1990 to 2021 in </a:t>
            </a:r>
            <a:r>
              <a:rPr lang="en-US" altLang="zh-CN" sz="2000" dirty="0" err="1"/>
              <a:t>Joinpoint</a:t>
            </a:r>
            <a:r>
              <a:rPr lang="en-US" altLang="zh-CN" sz="2000" dirty="0"/>
              <a:t> models. ASMR, age standardized mortality rate; ASDR, age standardized disability-adjusted life-years rate; APC, annual percent change; GBD, global burden of diseases.</a:t>
            </a:r>
            <a:endParaRPr lang="zh-CN" altLang="en-US" sz="2000" dirty="0"/>
          </a:p>
        </p:txBody>
      </p:sp>
      <p:pic>
        <p:nvPicPr>
          <p:cNvPr id="4" name="图片 3"/>
          <p:cNvPicPr>
            <a:picLocks noChangeAspect="1"/>
          </p:cNvPicPr>
          <p:nvPr/>
        </p:nvPicPr>
        <p:blipFill>
          <a:blip r:embed="rId1"/>
          <a:stretch>
            <a:fillRect/>
          </a:stretch>
        </p:blipFill>
        <p:spPr>
          <a:xfrm>
            <a:off x="812165" y="0"/>
            <a:ext cx="10568305" cy="5648325"/>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561</Words>
  <Application>WPS 演示</Application>
  <PresentationFormat>宽屏</PresentationFormat>
  <Paragraphs>4</Paragraphs>
  <Slides>2</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vt:i4>
      </vt:variant>
    </vt:vector>
  </HeadingPairs>
  <TitlesOfParts>
    <vt:vector size="11" baseType="lpstr">
      <vt:lpstr>Arial</vt:lpstr>
      <vt:lpstr>宋体</vt:lpstr>
      <vt:lpstr>Wingdings</vt:lpstr>
      <vt:lpstr>等线 Light</vt:lpstr>
      <vt:lpstr>微软雅黑</vt:lpstr>
      <vt:lpstr>Arial Unicode MS</vt:lpstr>
      <vt:lpstr>等线</vt:lpstr>
      <vt:lpstr>Calibri</vt:lpstr>
      <vt:lpstr>Office 主题​​</vt:lpstr>
      <vt:lpstr>Figure S1:Global trends in percentage of age standardized deaths (A) and age standardized DALYs (B) for pancreatitis attribute to alcohol use and across five SDI quintiles from 1990 to 2021. DALYs, disability-adjusted life-years rate; SDI, Socio-Demographic Index.</vt:lpstr>
      <vt:lpstr>Figure S2:Trends in ASMR (A) and ASDR (B) for pancreatitis attribute to alcohol use across 21 GBD regions from 1990 to 2021 in Joinpoint models. ASMR, age standardized mortality rate; ASDR, age standardized disability-adjusted life-years rate; APC, annual percent change; GBD, global burden of diseases.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大淼</dc:creator>
  <cp:lastModifiedBy>阿猫阿狗</cp:lastModifiedBy>
  <cp:revision>4</cp:revision>
  <dcterms:created xsi:type="dcterms:W3CDTF">2025-06-15T07:13:00Z</dcterms:created>
  <dcterms:modified xsi:type="dcterms:W3CDTF">2025-06-17T12:58:36Z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6135F9D0CB7F4250935144B7DA87233B_12</vt:lpwstr>
  </property>
  <property fmtid="{D5CDD505-2E9C-101B-9397-08002B2CF9AE}" pid="3" name="KSOProductBuildVer">
    <vt:lpwstr>2052-12.1.0.21541</vt:lpwstr>
  </property>
</Properties>
</file>