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sldIdLst>
    <p:sldId id="256" r:id="rId5"/>
  </p:sldIdLst>
  <p:sldSz cx="47807563" cy="181086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43C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E9623CE-D338-45B0-AFF7-7E0EE9FFD459}" v="24" dt="2025-03-24T07:32:05.8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1" autoAdjust="0"/>
    <p:restoredTop sz="94660"/>
  </p:normalViewPr>
  <p:slideViewPr>
    <p:cSldViewPr snapToGrid="0">
      <p:cViewPr varScale="1">
        <p:scale>
          <a:sx n="54" d="100"/>
          <a:sy n="54" d="100"/>
        </p:scale>
        <p:origin x="198" y="6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nnemuth, Anja" userId="223a751e-40b9-4126-8da5-21efa0368dc4" providerId="ADAL" clId="{6E9623CE-D338-45B0-AFF7-7E0EE9FFD459}"/>
    <pc:docChg chg="undo custSel modSld">
      <pc:chgData name="Hennemuth, Anja" userId="223a751e-40b9-4126-8da5-21efa0368dc4" providerId="ADAL" clId="{6E9623CE-D338-45B0-AFF7-7E0EE9FFD459}" dt="2025-03-24T07:34:43.764" v="206" actId="1038"/>
      <pc:docMkLst>
        <pc:docMk/>
      </pc:docMkLst>
      <pc:sldChg chg="delSp modSp mod">
        <pc:chgData name="Hennemuth, Anja" userId="223a751e-40b9-4126-8da5-21efa0368dc4" providerId="ADAL" clId="{6E9623CE-D338-45B0-AFF7-7E0EE9FFD459}" dt="2025-03-24T07:34:43.764" v="206" actId="1038"/>
        <pc:sldMkLst>
          <pc:docMk/>
          <pc:sldMk cId="2306539864" sldId="256"/>
        </pc:sldMkLst>
        <pc:spChg chg="mod">
          <ac:chgData name="Hennemuth, Anja" userId="223a751e-40b9-4126-8da5-21efa0368dc4" providerId="ADAL" clId="{6E9623CE-D338-45B0-AFF7-7E0EE9FFD459}" dt="2025-03-24T07:26:51.057" v="85" actId="1076"/>
          <ac:spMkLst>
            <pc:docMk/>
            <pc:sldMk cId="2306539864" sldId="256"/>
            <ac:spMk id="2" creationId="{001437C8-7D14-8D7C-90DD-4578F33D0539}"/>
          </ac:spMkLst>
        </pc:spChg>
        <pc:spChg chg="mod">
          <ac:chgData name="Hennemuth, Anja" userId="223a751e-40b9-4126-8da5-21efa0368dc4" providerId="ADAL" clId="{6E9623CE-D338-45B0-AFF7-7E0EE9FFD459}" dt="2025-03-24T07:24:03.702" v="45" actId="1036"/>
          <ac:spMkLst>
            <pc:docMk/>
            <pc:sldMk cId="2306539864" sldId="256"/>
            <ac:spMk id="3" creationId="{34DAAE59-7E4B-3ED0-D0D7-53971760DACF}"/>
          </ac:spMkLst>
        </pc:spChg>
        <pc:spChg chg="mod">
          <ac:chgData name="Hennemuth, Anja" userId="223a751e-40b9-4126-8da5-21efa0368dc4" providerId="ADAL" clId="{6E9623CE-D338-45B0-AFF7-7E0EE9FFD459}" dt="2025-03-24T07:24:03.702" v="45" actId="1036"/>
          <ac:spMkLst>
            <pc:docMk/>
            <pc:sldMk cId="2306539864" sldId="256"/>
            <ac:spMk id="4" creationId="{512795B9-667B-7182-1453-9F7CB59FA3C8}"/>
          </ac:spMkLst>
        </pc:spChg>
        <pc:spChg chg="mod">
          <ac:chgData name="Hennemuth, Anja" userId="223a751e-40b9-4126-8da5-21efa0368dc4" providerId="ADAL" clId="{6E9623CE-D338-45B0-AFF7-7E0EE9FFD459}" dt="2025-03-24T07:23:51.062" v="35" actId="1036"/>
          <ac:spMkLst>
            <pc:docMk/>
            <pc:sldMk cId="2306539864" sldId="256"/>
            <ac:spMk id="5" creationId="{20C39396-EF4E-C569-BB8B-01A58443E6B0}"/>
          </ac:spMkLst>
        </pc:spChg>
        <pc:spChg chg="mod">
          <ac:chgData name="Hennemuth, Anja" userId="223a751e-40b9-4126-8da5-21efa0368dc4" providerId="ADAL" clId="{6E9623CE-D338-45B0-AFF7-7E0EE9FFD459}" dt="2025-03-24T07:23:37.905" v="17" actId="1036"/>
          <ac:spMkLst>
            <pc:docMk/>
            <pc:sldMk cId="2306539864" sldId="256"/>
            <ac:spMk id="6" creationId="{E770A3B6-46D9-8DF7-F39E-4251C3C3CC8D}"/>
          </ac:spMkLst>
        </pc:spChg>
        <pc:spChg chg="mod">
          <ac:chgData name="Hennemuth, Anja" userId="223a751e-40b9-4126-8da5-21efa0368dc4" providerId="ADAL" clId="{6E9623CE-D338-45B0-AFF7-7E0EE9FFD459}" dt="2025-03-24T07:23:37.905" v="17" actId="1036"/>
          <ac:spMkLst>
            <pc:docMk/>
            <pc:sldMk cId="2306539864" sldId="256"/>
            <ac:spMk id="7" creationId="{BD7356D1-5FEE-45AF-D06D-EF4A06573847}"/>
          </ac:spMkLst>
        </pc:spChg>
        <pc:spChg chg="mod">
          <ac:chgData name="Hennemuth, Anja" userId="223a751e-40b9-4126-8da5-21efa0368dc4" providerId="ADAL" clId="{6E9623CE-D338-45B0-AFF7-7E0EE9FFD459}" dt="2025-03-24T07:26:51.057" v="85" actId="1076"/>
          <ac:spMkLst>
            <pc:docMk/>
            <pc:sldMk cId="2306539864" sldId="256"/>
            <ac:spMk id="8" creationId="{58D1C056-B90C-6951-2657-114CBD087428}"/>
          </ac:spMkLst>
        </pc:spChg>
        <pc:spChg chg="mod">
          <ac:chgData name="Hennemuth, Anja" userId="223a751e-40b9-4126-8da5-21efa0368dc4" providerId="ADAL" clId="{6E9623CE-D338-45B0-AFF7-7E0EE9FFD459}" dt="2025-03-24T07:24:29.151" v="78" actId="1036"/>
          <ac:spMkLst>
            <pc:docMk/>
            <pc:sldMk cId="2306539864" sldId="256"/>
            <ac:spMk id="9" creationId="{C11F6AF2-7C11-32C1-7737-596C6D69D2F9}"/>
          </ac:spMkLst>
        </pc:spChg>
        <pc:spChg chg="mod">
          <ac:chgData name="Hennemuth, Anja" userId="223a751e-40b9-4126-8da5-21efa0368dc4" providerId="ADAL" clId="{6E9623CE-D338-45B0-AFF7-7E0EE9FFD459}" dt="2025-03-24T07:23:23.680" v="5" actId="1076"/>
          <ac:spMkLst>
            <pc:docMk/>
            <pc:sldMk cId="2306539864" sldId="256"/>
            <ac:spMk id="10" creationId="{1B7AA516-9C3A-7089-F8E4-E751A3B535AE}"/>
          </ac:spMkLst>
        </pc:spChg>
        <pc:spChg chg="mod">
          <ac:chgData name="Hennemuth, Anja" userId="223a751e-40b9-4126-8da5-21efa0368dc4" providerId="ADAL" clId="{6E9623CE-D338-45B0-AFF7-7E0EE9FFD459}" dt="2025-03-24T07:26:51.057" v="85" actId="1076"/>
          <ac:spMkLst>
            <pc:docMk/>
            <pc:sldMk cId="2306539864" sldId="256"/>
            <ac:spMk id="11" creationId="{1708390B-F581-A377-16EA-F7E9DD0622E1}"/>
          </ac:spMkLst>
        </pc:spChg>
        <pc:spChg chg="mod">
          <ac:chgData name="Hennemuth, Anja" userId="223a751e-40b9-4126-8da5-21efa0368dc4" providerId="ADAL" clId="{6E9623CE-D338-45B0-AFF7-7E0EE9FFD459}" dt="2025-03-24T07:23:37.905" v="17" actId="1036"/>
          <ac:spMkLst>
            <pc:docMk/>
            <pc:sldMk cId="2306539864" sldId="256"/>
            <ac:spMk id="12" creationId="{B170B644-8ABB-E30A-02FA-69B6232C9776}"/>
          </ac:spMkLst>
        </pc:spChg>
        <pc:spChg chg="mod">
          <ac:chgData name="Hennemuth, Anja" userId="223a751e-40b9-4126-8da5-21efa0368dc4" providerId="ADAL" clId="{6E9623CE-D338-45B0-AFF7-7E0EE9FFD459}" dt="2025-03-24T07:26:51.057" v="85" actId="1076"/>
          <ac:spMkLst>
            <pc:docMk/>
            <pc:sldMk cId="2306539864" sldId="256"/>
            <ac:spMk id="18" creationId="{5012ED47-47A9-35DF-E681-28E5DFD10922}"/>
          </ac:spMkLst>
        </pc:spChg>
        <pc:spChg chg="mod">
          <ac:chgData name="Hennemuth, Anja" userId="223a751e-40b9-4126-8da5-21efa0368dc4" providerId="ADAL" clId="{6E9623CE-D338-45B0-AFF7-7E0EE9FFD459}" dt="2025-03-24T07:26:51.057" v="85" actId="1076"/>
          <ac:spMkLst>
            <pc:docMk/>
            <pc:sldMk cId="2306539864" sldId="256"/>
            <ac:spMk id="19" creationId="{A7E8462E-0929-AA1C-C53A-C29BEA010D4F}"/>
          </ac:spMkLst>
        </pc:spChg>
        <pc:spChg chg="mod">
          <ac:chgData name="Hennemuth, Anja" userId="223a751e-40b9-4126-8da5-21efa0368dc4" providerId="ADAL" clId="{6E9623CE-D338-45B0-AFF7-7E0EE9FFD459}" dt="2025-03-24T07:25:52.614" v="82" actId="554"/>
          <ac:spMkLst>
            <pc:docMk/>
            <pc:sldMk cId="2306539864" sldId="256"/>
            <ac:spMk id="98" creationId="{C983DB51-DD48-90A5-B5E0-900531D4D1CC}"/>
          </ac:spMkLst>
        </pc:spChg>
        <pc:spChg chg="mod">
          <ac:chgData name="Hennemuth, Anja" userId="223a751e-40b9-4126-8da5-21efa0368dc4" providerId="ADAL" clId="{6E9623CE-D338-45B0-AFF7-7E0EE9FFD459}" dt="2025-03-24T07:26:15.062" v="83" actId="554"/>
          <ac:spMkLst>
            <pc:docMk/>
            <pc:sldMk cId="2306539864" sldId="256"/>
            <ac:spMk id="112" creationId="{ED0C58D9-3579-9A6B-2E4F-CF3A67E648BE}"/>
          </ac:spMkLst>
        </pc:spChg>
        <pc:spChg chg="mod">
          <ac:chgData name="Hennemuth, Anja" userId="223a751e-40b9-4126-8da5-21efa0368dc4" providerId="ADAL" clId="{6E9623CE-D338-45B0-AFF7-7E0EE9FFD459}" dt="2025-03-24T07:26:51.057" v="85" actId="1076"/>
          <ac:spMkLst>
            <pc:docMk/>
            <pc:sldMk cId="2306539864" sldId="256"/>
            <ac:spMk id="113" creationId="{0D3B38AC-2372-09DC-A4E5-FFB6D3D6DD46}"/>
          </ac:spMkLst>
        </pc:spChg>
        <pc:spChg chg="mod">
          <ac:chgData name="Hennemuth, Anja" userId="223a751e-40b9-4126-8da5-21efa0368dc4" providerId="ADAL" clId="{6E9623CE-D338-45B0-AFF7-7E0EE9FFD459}" dt="2025-03-24T07:26:51.057" v="85" actId="1076"/>
          <ac:spMkLst>
            <pc:docMk/>
            <pc:sldMk cId="2306539864" sldId="256"/>
            <ac:spMk id="114" creationId="{2AC03EBC-DF72-2C53-3446-617CD29200AF}"/>
          </ac:spMkLst>
        </pc:spChg>
        <pc:spChg chg="mod">
          <ac:chgData name="Hennemuth, Anja" userId="223a751e-40b9-4126-8da5-21efa0368dc4" providerId="ADAL" clId="{6E9623CE-D338-45B0-AFF7-7E0EE9FFD459}" dt="2025-03-24T07:24:56.611" v="79" actId="465"/>
          <ac:spMkLst>
            <pc:docMk/>
            <pc:sldMk cId="2306539864" sldId="256"/>
            <ac:spMk id="115" creationId="{4733C72A-7A35-9F82-E4FB-D465F5EB5819}"/>
          </ac:spMkLst>
        </pc:spChg>
        <pc:spChg chg="mod">
          <ac:chgData name="Hennemuth, Anja" userId="223a751e-40b9-4126-8da5-21efa0368dc4" providerId="ADAL" clId="{6E9623CE-D338-45B0-AFF7-7E0EE9FFD459}" dt="2025-03-24T07:24:56.611" v="79" actId="465"/>
          <ac:spMkLst>
            <pc:docMk/>
            <pc:sldMk cId="2306539864" sldId="256"/>
            <ac:spMk id="116" creationId="{FFC426CE-4401-898D-A738-AEEEF7469B4C}"/>
          </ac:spMkLst>
        </pc:spChg>
        <pc:spChg chg="mod">
          <ac:chgData name="Hennemuth, Anja" userId="223a751e-40b9-4126-8da5-21efa0368dc4" providerId="ADAL" clId="{6E9623CE-D338-45B0-AFF7-7E0EE9FFD459}" dt="2025-03-24T07:26:51.057" v="85" actId="1076"/>
          <ac:spMkLst>
            <pc:docMk/>
            <pc:sldMk cId="2306539864" sldId="256"/>
            <ac:spMk id="117" creationId="{ED2A27D0-54A8-670D-0357-42E319076AB2}"/>
          </ac:spMkLst>
        </pc:spChg>
        <pc:spChg chg="mod">
          <ac:chgData name="Hennemuth, Anja" userId="223a751e-40b9-4126-8da5-21efa0368dc4" providerId="ADAL" clId="{6E9623CE-D338-45B0-AFF7-7E0EE9FFD459}" dt="2025-03-24T07:24:29.151" v="78" actId="1036"/>
          <ac:spMkLst>
            <pc:docMk/>
            <pc:sldMk cId="2306539864" sldId="256"/>
            <ac:spMk id="118" creationId="{8A731F73-C221-223D-B4A5-8F8A25F9CB04}"/>
          </ac:spMkLst>
        </pc:spChg>
        <pc:spChg chg="mod">
          <ac:chgData name="Hennemuth, Anja" userId="223a751e-40b9-4126-8da5-21efa0368dc4" providerId="ADAL" clId="{6E9623CE-D338-45B0-AFF7-7E0EE9FFD459}" dt="2025-03-24T07:26:51.057" v="85" actId="1076"/>
          <ac:spMkLst>
            <pc:docMk/>
            <pc:sldMk cId="2306539864" sldId="256"/>
            <ac:spMk id="188" creationId="{BB5A6E43-736F-516B-95CF-E94ED9F96F0A}"/>
          </ac:spMkLst>
        </pc:spChg>
        <pc:spChg chg="mod">
          <ac:chgData name="Hennemuth, Anja" userId="223a751e-40b9-4126-8da5-21efa0368dc4" providerId="ADAL" clId="{6E9623CE-D338-45B0-AFF7-7E0EE9FFD459}" dt="2025-03-24T07:26:51.057" v="85" actId="1076"/>
          <ac:spMkLst>
            <pc:docMk/>
            <pc:sldMk cId="2306539864" sldId="256"/>
            <ac:spMk id="189" creationId="{392B2DF6-BD34-7124-3F31-CF5496967C25}"/>
          </ac:spMkLst>
        </pc:spChg>
        <pc:spChg chg="mod">
          <ac:chgData name="Hennemuth, Anja" userId="223a751e-40b9-4126-8da5-21efa0368dc4" providerId="ADAL" clId="{6E9623CE-D338-45B0-AFF7-7E0EE9FFD459}" dt="2025-03-24T07:24:29.151" v="78" actId="1036"/>
          <ac:spMkLst>
            <pc:docMk/>
            <pc:sldMk cId="2306539864" sldId="256"/>
            <ac:spMk id="190" creationId="{2658E54B-A642-2951-0DE5-8C4F228B9E35}"/>
          </ac:spMkLst>
        </pc:spChg>
        <pc:spChg chg="del">
          <ac:chgData name="Hennemuth, Anja" userId="223a751e-40b9-4126-8da5-21efa0368dc4" providerId="ADAL" clId="{6E9623CE-D338-45B0-AFF7-7E0EE9FFD459}" dt="2025-03-24T07:31:09.060" v="172" actId="478"/>
          <ac:spMkLst>
            <pc:docMk/>
            <pc:sldMk cId="2306539864" sldId="256"/>
            <ac:spMk id="192" creationId="{149C783B-1BE4-B0AA-7D20-A128E472AB6F}"/>
          </ac:spMkLst>
        </pc:spChg>
        <pc:spChg chg="mod">
          <ac:chgData name="Hennemuth, Anja" userId="223a751e-40b9-4126-8da5-21efa0368dc4" providerId="ADAL" clId="{6E9623CE-D338-45B0-AFF7-7E0EE9FFD459}" dt="2025-03-24T07:31:23.278" v="173" actId="14100"/>
          <ac:spMkLst>
            <pc:docMk/>
            <pc:sldMk cId="2306539864" sldId="256"/>
            <ac:spMk id="196" creationId="{90A40686-B5CD-B681-9BE0-9C5DFD57CB10}"/>
          </ac:spMkLst>
        </pc:spChg>
        <pc:spChg chg="mod">
          <ac:chgData name="Hennemuth, Anja" userId="223a751e-40b9-4126-8da5-21efa0368dc4" providerId="ADAL" clId="{6E9623CE-D338-45B0-AFF7-7E0EE9FFD459}" dt="2025-03-24T07:28:05.032" v="137" actId="1076"/>
          <ac:spMkLst>
            <pc:docMk/>
            <pc:sldMk cId="2306539864" sldId="256"/>
            <ac:spMk id="199" creationId="{9AD09ECF-DB05-7774-08CF-006465B21A98}"/>
          </ac:spMkLst>
        </pc:spChg>
        <pc:spChg chg="mod">
          <ac:chgData name="Hennemuth, Anja" userId="223a751e-40b9-4126-8da5-21efa0368dc4" providerId="ADAL" clId="{6E9623CE-D338-45B0-AFF7-7E0EE9FFD459}" dt="2025-03-24T07:31:28.872" v="174" actId="14100"/>
          <ac:spMkLst>
            <pc:docMk/>
            <pc:sldMk cId="2306539864" sldId="256"/>
            <ac:spMk id="204" creationId="{4C0F4949-3803-1329-B988-29F420D4EC3A}"/>
          </ac:spMkLst>
        </pc:spChg>
        <pc:spChg chg="mod">
          <ac:chgData name="Hennemuth, Anja" userId="223a751e-40b9-4126-8da5-21efa0368dc4" providerId="ADAL" clId="{6E9623CE-D338-45B0-AFF7-7E0EE9FFD459}" dt="2025-03-24T07:28:32.912" v="139" actId="552"/>
          <ac:spMkLst>
            <pc:docMk/>
            <pc:sldMk cId="2306539864" sldId="256"/>
            <ac:spMk id="205" creationId="{A10EE9C7-575E-F73A-26B2-131DAE2FE6A1}"/>
          </ac:spMkLst>
        </pc:spChg>
        <pc:spChg chg="mod">
          <ac:chgData name="Hennemuth, Anja" userId="223a751e-40b9-4126-8da5-21efa0368dc4" providerId="ADAL" clId="{6E9623CE-D338-45B0-AFF7-7E0EE9FFD459}" dt="2025-03-24T07:25:52.614" v="82" actId="554"/>
          <ac:spMkLst>
            <pc:docMk/>
            <pc:sldMk cId="2306539864" sldId="256"/>
            <ac:spMk id="217" creationId="{46A2C179-A041-6912-1706-426B6E789554}"/>
          </ac:spMkLst>
        </pc:spChg>
        <pc:spChg chg="mod">
          <ac:chgData name="Hennemuth, Anja" userId="223a751e-40b9-4126-8da5-21efa0368dc4" providerId="ADAL" clId="{6E9623CE-D338-45B0-AFF7-7E0EE9FFD459}" dt="2025-03-24T07:26:15.062" v="83" actId="554"/>
          <ac:spMkLst>
            <pc:docMk/>
            <pc:sldMk cId="2306539864" sldId="256"/>
            <ac:spMk id="219" creationId="{F79AB8CF-E1C0-0ED2-80F2-17C9EA466DE0}"/>
          </ac:spMkLst>
        </pc:spChg>
        <pc:spChg chg="mod">
          <ac:chgData name="Hennemuth, Anja" userId="223a751e-40b9-4126-8da5-21efa0368dc4" providerId="ADAL" clId="{6E9623CE-D338-45B0-AFF7-7E0EE9FFD459}" dt="2025-03-24T07:31:46.963" v="177" actId="14100"/>
          <ac:spMkLst>
            <pc:docMk/>
            <pc:sldMk cId="2306539864" sldId="256"/>
            <ac:spMk id="221" creationId="{67DFDEA7-B107-3E63-990C-CFD86CA6FDB3}"/>
          </ac:spMkLst>
        </pc:spChg>
        <pc:spChg chg="mod">
          <ac:chgData name="Hennemuth, Anja" userId="223a751e-40b9-4126-8da5-21efa0368dc4" providerId="ADAL" clId="{6E9623CE-D338-45B0-AFF7-7E0EE9FFD459}" dt="2025-03-24T07:32:29.384" v="181" actId="1076"/>
          <ac:spMkLst>
            <pc:docMk/>
            <pc:sldMk cId="2306539864" sldId="256"/>
            <ac:spMk id="223" creationId="{BCA6A7B3-2C61-BD3E-21B8-D2E7B7BC0C8B}"/>
          </ac:spMkLst>
        </pc:spChg>
        <pc:spChg chg="mod">
          <ac:chgData name="Hennemuth, Anja" userId="223a751e-40b9-4126-8da5-21efa0368dc4" providerId="ADAL" clId="{6E9623CE-D338-45B0-AFF7-7E0EE9FFD459}" dt="2025-03-24T07:29:55.687" v="144" actId="14100"/>
          <ac:spMkLst>
            <pc:docMk/>
            <pc:sldMk cId="2306539864" sldId="256"/>
            <ac:spMk id="229" creationId="{CD25F658-59B2-C318-1C74-AD9D475A610A}"/>
          </ac:spMkLst>
        </pc:spChg>
        <pc:spChg chg="mod">
          <ac:chgData name="Hennemuth, Anja" userId="223a751e-40b9-4126-8da5-21efa0368dc4" providerId="ADAL" clId="{6E9623CE-D338-45B0-AFF7-7E0EE9FFD459}" dt="2025-03-24T07:27:59.712" v="136" actId="1076"/>
          <ac:spMkLst>
            <pc:docMk/>
            <pc:sldMk cId="2306539864" sldId="256"/>
            <ac:spMk id="233" creationId="{5255CD20-6CD0-C419-53C7-D81D9F03C3B8}"/>
          </ac:spMkLst>
        </pc:spChg>
        <pc:spChg chg="mod">
          <ac:chgData name="Hennemuth, Anja" userId="223a751e-40b9-4126-8da5-21efa0368dc4" providerId="ADAL" clId="{6E9623CE-D338-45B0-AFF7-7E0EE9FFD459}" dt="2025-03-24T07:33:01.120" v="184" actId="14100"/>
          <ac:spMkLst>
            <pc:docMk/>
            <pc:sldMk cId="2306539864" sldId="256"/>
            <ac:spMk id="234" creationId="{E5BB9F66-82A1-5F33-FE7A-A5CD44B0440C}"/>
          </ac:spMkLst>
        </pc:spChg>
        <pc:spChg chg="mod">
          <ac:chgData name="Hennemuth, Anja" userId="223a751e-40b9-4126-8da5-21efa0368dc4" providerId="ADAL" clId="{6E9623CE-D338-45B0-AFF7-7E0EE9FFD459}" dt="2025-03-24T07:25:52.614" v="82" actId="554"/>
          <ac:spMkLst>
            <pc:docMk/>
            <pc:sldMk cId="2306539864" sldId="256"/>
            <ac:spMk id="240" creationId="{AA378F15-8357-24E9-28B1-368623803801}"/>
          </ac:spMkLst>
        </pc:spChg>
        <pc:spChg chg="mod">
          <ac:chgData name="Hennemuth, Anja" userId="223a751e-40b9-4126-8da5-21efa0368dc4" providerId="ADAL" clId="{6E9623CE-D338-45B0-AFF7-7E0EE9FFD459}" dt="2025-03-24T07:26:15.062" v="83" actId="554"/>
          <ac:spMkLst>
            <pc:docMk/>
            <pc:sldMk cId="2306539864" sldId="256"/>
            <ac:spMk id="241" creationId="{C7ACB640-4329-52FB-1F87-A0C4E8EA9866}"/>
          </ac:spMkLst>
        </pc:spChg>
        <pc:spChg chg="mod">
          <ac:chgData name="Hennemuth, Anja" userId="223a751e-40b9-4126-8da5-21efa0368dc4" providerId="ADAL" clId="{6E9623CE-D338-45B0-AFF7-7E0EE9FFD459}" dt="2025-03-24T07:34:43.764" v="206" actId="1038"/>
          <ac:spMkLst>
            <pc:docMk/>
            <pc:sldMk cId="2306539864" sldId="256"/>
            <ac:spMk id="250" creationId="{A882F542-ED9F-D1C3-F312-9D3876C2A057}"/>
          </ac:spMkLst>
        </pc:spChg>
        <pc:spChg chg="mod">
          <ac:chgData name="Hennemuth, Anja" userId="223a751e-40b9-4126-8da5-21efa0368dc4" providerId="ADAL" clId="{6E9623CE-D338-45B0-AFF7-7E0EE9FFD459}" dt="2025-03-24T07:34:43.764" v="206" actId="1038"/>
          <ac:spMkLst>
            <pc:docMk/>
            <pc:sldMk cId="2306539864" sldId="256"/>
            <ac:spMk id="251" creationId="{E49EC43A-F276-64A4-35C2-5C8E8CDDCF98}"/>
          </ac:spMkLst>
        </pc:spChg>
        <pc:spChg chg="mod">
          <ac:chgData name="Hennemuth, Anja" userId="223a751e-40b9-4126-8da5-21efa0368dc4" providerId="ADAL" clId="{6E9623CE-D338-45B0-AFF7-7E0EE9FFD459}" dt="2025-03-24T07:34:43.764" v="206" actId="1038"/>
          <ac:spMkLst>
            <pc:docMk/>
            <pc:sldMk cId="2306539864" sldId="256"/>
            <ac:spMk id="252" creationId="{15A2B13B-D99B-C891-4525-5DD0484EB8D6}"/>
          </ac:spMkLst>
        </pc:spChg>
        <pc:spChg chg="mod">
          <ac:chgData name="Hennemuth, Anja" userId="223a751e-40b9-4126-8da5-21efa0368dc4" providerId="ADAL" clId="{6E9623CE-D338-45B0-AFF7-7E0EE9FFD459}" dt="2025-03-24T07:34:43.764" v="206" actId="1038"/>
          <ac:spMkLst>
            <pc:docMk/>
            <pc:sldMk cId="2306539864" sldId="256"/>
            <ac:spMk id="253" creationId="{9CE9190C-80C0-A358-29F3-A2BEE610EA93}"/>
          </ac:spMkLst>
        </pc:spChg>
        <pc:spChg chg="mod">
          <ac:chgData name="Hennemuth, Anja" userId="223a751e-40b9-4126-8da5-21efa0368dc4" providerId="ADAL" clId="{6E9623CE-D338-45B0-AFF7-7E0EE9FFD459}" dt="2025-03-24T07:34:43.764" v="206" actId="1038"/>
          <ac:spMkLst>
            <pc:docMk/>
            <pc:sldMk cId="2306539864" sldId="256"/>
            <ac:spMk id="254" creationId="{2BF36C45-8F36-63AD-3244-AC7C8DBE1700}"/>
          </ac:spMkLst>
        </pc:spChg>
        <pc:spChg chg="mod">
          <ac:chgData name="Hennemuth, Anja" userId="223a751e-40b9-4126-8da5-21efa0368dc4" providerId="ADAL" clId="{6E9623CE-D338-45B0-AFF7-7E0EE9FFD459}" dt="2025-03-24T07:34:43.764" v="206" actId="1038"/>
          <ac:spMkLst>
            <pc:docMk/>
            <pc:sldMk cId="2306539864" sldId="256"/>
            <ac:spMk id="255" creationId="{0CE1FA1E-B3ED-3FD5-F255-16E06C0F1A7C}"/>
          </ac:spMkLst>
        </pc:spChg>
        <pc:spChg chg="mod">
          <ac:chgData name="Hennemuth, Anja" userId="223a751e-40b9-4126-8da5-21efa0368dc4" providerId="ADAL" clId="{6E9623CE-D338-45B0-AFF7-7E0EE9FFD459}" dt="2025-03-24T07:34:43.764" v="206" actId="1038"/>
          <ac:spMkLst>
            <pc:docMk/>
            <pc:sldMk cId="2306539864" sldId="256"/>
            <ac:spMk id="1024" creationId="{81E980A8-24F6-7A5A-A343-40EB51D919CB}"/>
          </ac:spMkLst>
        </pc:spChg>
        <pc:spChg chg="mod">
          <ac:chgData name="Hennemuth, Anja" userId="223a751e-40b9-4126-8da5-21efa0368dc4" providerId="ADAL" clId="{6E9623CE-D338-45B0-AFF7-7E0EE9FFD459}" dt="2025-03-24T07:33:36.069" v="186" actId="552"/>
          <ac:spMkLst>
            <pc:docMk/>
            <pc:sldMk cId="2306539864" sldId="256"/>
            <ac:spMk id="1025" creationId="{F7FC8C83-3BE3-0701-217F-6010A2108896}"/>
          </ac:spMkLst>
        </pc:spChg>
        <pc:spChg chg="mod">
          <ac:chgData name="Hennemuth, Anja" userId="223a751e-40b9-4126-8da5-21efa0368dc4" providerId="ADAL" clId="{6E9623CE-D338-45B0-AFF7-7E0EE9FFD459}" dt="2025-03-24T07:34:12.489" v="194" actId="20577"/>
          <ac:spMkLst>
            <pc:docMk/>
            <pc:sldMk cId="2306539864" sldId="256"/>
            <ac:spMk id="1027" creationId="{DF4CAAFA-74A9-E6CB-EF06-7B5ACA601EE1}"/>
          </ac:spMkLst>
        </pc:spChg>
        <pc:spChg chg="mod">
          <ac:chgData name="Hennemuth, Anja" userId="223a751e-40b9-4126-8da5-21efa0368dc4" providerId="ADAL" clId="{6E9623CE-D338-45B0-AFF7-7E0EE9FFD459}" dt="2025-03-24T07:26:15.062" v="83" actId="554"/>
          <ac:spMkLst>
            <pc:docMk/>
            <pc:sldMk cId="2306539864" sldId="256"/>
            <ac:spMk id="1028" creationId="{DA76DEEB-AA27-C510-44FA-DDD3EF09DD79}"/>
          </ac:spMkLst>
        </pc:spChg>
        <pc:picChg chg="mod">
          <ac:chgData name="Hennemuth, Anja" userId="223a751e-40b9-4126-8da5-21efa0368dc4" providerId="ADAL" clId="{6E9623CE-D338-45B0-AFF7-7E0EE9FFD459}" dt="2025-03-24T07:23:37.905" v="17" actId="1036"/>
          <ac:picMkLst>
            <pc:docMk/>
            <pc:sldMk cId="2306539864" sldId="256"/>
            <ac:picMk id="13" creationId="{64285E32-5AF1-3B92-B470-D389A1378802}"/>
          </ac:picMkLst>
        </pc:picChg>
        <pc:picChg chg="mod">
          <ac:chgData name="Hennemuth, Anja" userId="223a751e-40b9-4126-8da5-21efa0368dc4" providerId="ADAL" clId="{6E9623CE-D338-45B0-AFF7-7E0EE9FFD459}" dt="2025-03-24T07:23:37.905" v="17" actId="1036"/>
          <ac:picMkLst>
            <pc:docMk/>
            <pc:sldMk cId="2306539864" sldId="256"/>
            <ac:picMk id="17" creationId="{320DE7E1-A113-D8E1-5B41-A20CD008BB5A}"/>
          </ac:picMkLst>
        </pc:picChg>
        <pc:picChg chg="mod">
          <ac:chgData name="Hennemuth, Anja" userId="223a751e-40b9-4126-8da5-21efa0368dc4" providerId="ADAL" clId="{6E9623CE-D338-45B0-AFF7-7E0EE9FFD459}" dt="2025-03-24T07:23:51.062" v="35" actId="1036"/>
          <ac:picMkLst>
            <pc:docMk/>
            <pc:sldMk cId="2306539864" sldId="256"/>
            <ac:picMk id="122" creationId="{BCB5424D-5A48-1D95-9236-1A046222468B}"/>
          </ac:picMkLst>
        </pc:picChg>
        <pc:picChg chg="mod">
          <ac:chgData name="Hennemuth, Anja" userId="223a751e-40b9-4126-8da5-21efa0368dc4" providerId="ADAL" clId="{6E9623CE-D338-45B0-AFF7-7E0EE9FFD459}" dt="2025-03-24T07:23:51.062" v="35" actId="1036"/>
          <ac:picMkLst>
            <pc:docMk/>
            <pc:sldMk cId="2306539864" sldId="256"/>
            <ac:picMk id="132" creationId="{A1D3E7D9-3DC5-D6F9-99E4-ED7B1120DEA0}"/>
          </ac:picMkLst>
        </pc:picChg>
        <pc:picChg chg="mod">
          <ac:chgData name="Hennemuth, Anja" userId="223a751e-40b9-4126-8da5-21efa0368dc4" providerId="ADAL" clId="{6E9623CE-D338-45B0-AFF7-7E0EE9FFD459}" dt="2025-03-24T07:24:03.702" v="45" actId="1036"/>
          <ac:picMkLst>
            <pc:docMk/>
            <pc:sldMk cId="2306539864" sldId="256"/>
            <ac:picMk id="144" creationId="{54FC8CFB-9991-6D5B-E34F-8DCAE8FC00AB}"/>
          </ac:picMkLst>
        </pc:picChg>
        <pc:picChg chg="mod">
          <ac:chgData name="Hennemuth, Anja" userId="223a751e-40b9-4126-8da5-21efa0368dc4" providerId="ADAL" clId="{6E9623CE-D338-45B0-AFF7-7E0EE9FFD459}" dt="2025-03-24T07:24:03.702" v="45" actId="1036"/>
          <ac:picMkLst>
            <pc:docMk/>
            <pc:sldMk cId="2306539864" sldId="256"/>
            <ac:picMk id="157" creationId="{1947A1F0-45FD-784B-648A-67EB6DFE199A}"/>
          </ac:picMkLst>
        </pc:picChg>
        <pc:picChg chg="mod">
          <ac:chgData name="Hennemuth, Anja" userId="223a751e-40b9-4126-8da5-21efa0368dc4" providerId="ADAL" clId="{6E9623CE-D338-45B0-AFF7-7E0EE9FFD459}" dt="2025-03-24T07:24:29.151" v="78" actId="1036"/>
          <ac:picMkLst>
            <pc:docMk/>
            <pc:sldMk cId="2306539864" sldId="256"/>
            <ac:picMk id="163" creationId="{B1250A08-5FBB-0C2E-B16C-97FDE24DC6B2}"/>
          </ac:picMkLst>
        </pc:picChg>
        <pc:picChg chg="mod">
          <ac:chgData name="Hennemuth, Anja" userId="223a751e-40b9-4126-8da5-21efa0368dc4" providerId="ADAL" clId="{6E9623CE-D338-45B0-AFF7-7E0EE9FFD459}" dt="2025-03-24T07:24:29.151" v="78" actId="1036"/>
          <ac:picMkLst>
            <pc:docMk/>
            <pc:sldMk cId="2306539864" sldId="256"/>
            <ac:picMk id="186" creationId="{04D450AB-4B17-B11D-EA3B-F3C47C98F3EA}"/>
          </ac:picMkLst>
        </pc:picChg>
        <pc:picChg chg="mod">
          <ac:chgData name="Hennemuth, Anja" userId="223a751e-40b9-4126-8da5-21efa0368dc4" providerId="ADAL" clId="{6E9623CE-D338-45B0-AFF7-7E0EE9FFD459}" dt="2025-03-24T07:27:46.606" v="135" actId="1037"/>
          <ac:picMkLst>
            <pc:docMk/>
            <pc:sldMk cId="2306539864" sldId="256"/>
            <ac:picMk id="194" creationId="{7F10AEBB-F4B5-F06B-E7EF-04A180B69FB6}"/>
          </ac:picMkLst>
        </pc:picChg>
        <pc:picChg chg="mod">
          <ac:chgData name="Hennemuth, Anja" userId="223a751e-40b9-4126-8da5-21efa0368dc4" providerId="ADAL" clId="{6E9623CE-D338-45B0-AFF7-7E0EE9FFD459}" dt="2025-03-24T07:27:02.735" v="95" actId="1035"/>
          <ac:picMkLst>
            <pc:docMk/>
            <pc:sldMk cId="2306539864" sldId="256"/>
            <ac:picMk id="213" creationId="{FB2065C7-89B9-C9FC-5C7A-69311032FD15}"/>
          </ac:picMkLst>
        </pc:picChg>
        <pc:picChg chg="mod">
          <ac:chgData name="Hennemuth, Anja" userId="223a751e-40b9-4126-8da5-21efa0368dc4" providerId="ADAL" clId="{6E9623CE-D338-45B0-AFF7-7E0EE9FFD459}" dt="2025-03-24T07:27:02.735" v="95" actId="1035"/>
          <ac:picMkLst>
            <pc:docMk/>
            <pc:sldMk cId="2306539864" sldId="256"/>
            <ac:picMk id="214" creationId="{178E644F-5AC6-5BDC-EDE9-16E2577CE23A}"/>
          </ac:picMkLst>
        </pc:picChg>
        <pc:picChg chg="mod">
          <ac:chgData name="Hennemuth, Anja" userId="223a751e-40b9-4126-8da5-21efa0368dc4" providerId="ADAL" clId="{6E9623CE-D338-45B0-AFF7-7E0EE9FFD459}" dt="2025-03-24T07:32:10.437" v="180" actId="1076"/>
          <ac:picMkLst>
            <pc:docMk/>
            <pc:sldMk cId="2306539864" sldId="256"/>
            <ac:picMk id="222" creationId="{1F7528ED-37CA-5DAA-8B19-1B6E21FED046}"/>
          </ac:picMkLst>
        </pc:picChg>
        <pc:picChg chg="mod">
          <ac:chgData name="Hennemuth, Anja" userId="223a751e-40b9-4126-8da5-21efa0368dc4" providerId="ADAL" clId="{6E9623CE-D338-45B0-AFF7-7E0EE9FFD459}" dt="2025-03-24T07:32:05.884" v="179" actId="1076"/>
          <ac:picMkLst>
            <pc:docMk/>
            <pc:sldMk cId="2306539864" sldId="256"/>
            <ac:picMk id="230" creationId="{D01B96C5-8056-AD30-3BAF-6DA979A2617F}"/>
          </ac:picMkLst>
        </pc:picChg>
        <pc:picChg chg="mod">
          <ac:chgData name="Hennemuth, Anja" userId="223a751e-40b9-4126-8da5-21efa0368dc4" providerId="ADAL" clId="{6E9623CE-D338-45B0-AFF7-7E0EE9FFD459}" dt="2025-03-24T07:34:43.764" v="206" actId="1038"/>
          <ac:picMkLst>
            <pc:docMk/>
            <pc:sldMk cId="2306539864" sldId="256"/>
            <ac:picMk id="245" creationId="{A326FD88-8AF7-D510-A4ED-CF53CED8C910}"/>
          </ac:picMkLst>
        </pc:picChg>
        <pc:picChg chg="mod">
          <ac:chgData name="Hennemuth, Anja" userId="223a751e-40b9-4126-8da5-21efa0368dc4" providerId="ADAL" clId="{6E9623CE-D338-45B0-AFF7-7E0EE9FFD459}" dt="2025-03-24T07:34:43.764" v="206" actId="1038"/>
          <ac:picMkLst>
            <pc:docMk/>
            <pc:sldMk cId="2306539864" sldId="256"/>
            <ac:picMk id="247" creationId="{ADB4B38F-E9D5-83BE-A02A-3BFC55AC4C90}"/>
          </ac:picMkLst>
        </pc:picChg>
        <pc:picChg chg="mod">
          <ac:chgData name="Hennemuth, Anja" userId="223a751e-40b9-4126-8da5-21efa0368dc4" providerId="ADAL" clId="{6E9623CE-D338-45B0-AFF7-7E0EE9FFD459}" dt="2025-03-24T07:34:43.764" v="206" actId="1038"/>
          <ac:picMkLst>
            <pc:docMk/>
            <pc:sldMk cId="2306539864" sldId="256"/>
            <ac:picMk id="249" creationId="{91462A98-D084-552A-DF6E-BDCEE87BB325}"/>
          </ac:picMkLst>
        </pc:picChg>
        <pc:picChg chg="mod">
          <ac:chgData name="Hennemuth, Anja" userId="223a751e-40b9-4126-8da5-21efa0368dc4" providerId="ADAL" clId="{6E9623CE-D338-45B0-AFF7-7E0EE9FFD459}" dt="2025-03-24T07:30:31.599" v="168" actId="1035"/>
          <ac:picMkLst>
            <pc:docMk/>
            <pc:sldMk cId="2306539864" sldId="256"/>
            <ac:picMk id="1026" creationId="{1776E3D8-6BB4-6295-0D97-DF6DB81F6BF7}"/>
          </ac:picMkLst>
        </pc:picChg>
        <pc:cxnChg chg="mod">
          <ac:chgData name="Hennemuth, Anja" userId="223a751e-40b9-4126-8da5-21efa0368dc4" providerId="ADAL" clId="{6E9623CE-D338-45B0-AFF7-7E0EE9FFD459}" dt="2025-03-24T07:30:52.932" v="170" actId="14100"/>
          <ac:cxnSpMkLst>
            <pc:docMk/>
            <pc:sldMk cId="2306539864" sldId="256"/>
            <ac:cxnSpMk id="1040" creationId="{3034D856-0A77-034A-AEF9-D7B61629AC06}"/>
          </ac:cxnSpMkLst>
        </pc:cxnChg>
        <pc:cxnChg chg="mod">
          <ac:chgData name="Hennemuth, Anja" userId="223a751e-40b9-4126-8da5-21efa0368dc4" providerId="ADAL" clId="{6E9623CE-D338-45B0-AFF7-7E0EE9FFD459}" dt="2025-03-24T07:28:16.403" v="138" actId="14100"/>
          <ac:cxnSpMkLst>
            <pc:docMk/>
            <pc:sldMk cId="2306539864" sldId="256"/>
            <ac:cxnSpMk id="1043" creationId="{37DCCE6A-00D2-FF80-7786-B26A87CC92E9}"/>
          </ac:cxnSpMkLst>
        </pc:cxnChg>
        <pc:cxnChg chg="mod">
          <ac:chgData name="Hennemuth, Anja" userId="223a751e-40b9-4126-8da5-21efa0368dc4" providerId="ADAL" clId="{6E9623CE-D338-45B0-AFF7-7E0EE9FFD459}" dt="2025-03-24T07:27:46.606" v="135" actId="1037"/>
          <ac:cxnSpMkLst>
            <pc:docMk/>
            <pc:sldMk cId="2306539864" sldId="256"/>
            <ac:cxnSpMk id="1046" creationId="{E9B84586-C642-2EFB-4090-BAC7BE07837B}"/>
          </ac:cxnSpMkLst>
        </pc:cxnChg>
        <pc:cxnChg chg="mod">
          <ac:chgData name="Hennemuth, Anja" userId="223a751e-40b9-4126-8da5-21efa0368dc4" providerId="ADAL" clId="{6E9623CE-D338-45B0-AFF7-7E0EE9FFD459}" dt="2025-03-24T07:31:41.810" v="176" actId="14100"/>
          <ac:cxnSpMkLst>
            <pc:docMk/>
            <pc:sldMk cId="2306539864" sldId="256"/>
            <ac:cxnSpMk id="1049" creationId="{BBD32BC4-CF57-FD69-25DC-99F482AF3EF9}"/>
          </ac:cxnSpMkLst>
        </pc:cxnChg>
        <pc:cxnChg chg="mod">
          <ac:chgData name="Hennemuth, Anja" userId="223a751e-40b9-4126-8da5-21efa0368dc4" providerId="ADAL" clId="{6E9623CE-D338-45B0-AFF7-7E0EE9FFD459}" dt="2025-03-24T07:30:57.629" v="171" actId="14100"/>
          <ac:cxnSpMkLst>
            <pc:docMk/>
            <pc:sldMk cId="2306539864" sldId="256"/>
            <ac:cxnSpMk id="1050" creationId="{5551AE17-8828-8848-DB76-398BD5E99C13}"/>
          </ac:cxnSpMkLst>
        </pc:cxnChg>
        <pc:cxnChg chg="mod">
          <ac:chgData name="Hennemuth, Anja" userId="223a751e-40b9-4126-8da5-21efa0368dc4" providerId="ADAL" clId="{6E9623CE-D338-45B0-AFF7-7E0EE9FFD459}" dt="2025-03-24T07:33:36.069" v="186" actId="552"/>
          <ac:cxnSpMkLst>
            <pc:docMk/>
            <pc:sldMk cId="2306539864" sldId="256"/>
            <ac:cxnSpMk id="1054" creationId="{81730143-BA15-5CA8-C17B-A6664A750417}"/>
          </ac:cxnSpMkLst>
        </pc:cxnChg>
      </pc:sldChg>
    </pc:docChg>
  </pc:docChgLst>
  <pc:docChgLst>
    <pc:chgData name="Ter-Minassian, Léa" userId="S::lea.terminassian@dhzc-charite.de::bc4f04da-48c7-4ae4-8844-14063d567816" providerId="AD" clId="Web-{3F8FB654-DD52-4D66-BB6D-C52C236506CD}"/>
    <pc:docChg chg="modSld">
      <pc:chgData name="Ter-Minassian, Léa" userId="S::lea.terminassian@dhzc-charite.de::bc4f04da-48c7-4ae4-8844-14063d567816" providerId="AD" clId="Web-{3F8FB654-DD52-4D66-BB6D-C52C236506CD}" dt="2025-03-09T16:42:07.540" v="137" actId="1076"/>
      <pc:docMkLst>
        <pc:docMk/>
      </pc:docMkLst>
      <pc:sldChg chg="addSp delSp modSp">
        <pc:chgData name="Ter-Minassian, Léa" userId="S::lea.terminassian@dhzc-charite.de::bc4f04da-48c7-4ae4-8844-14063d567816" providerId="AD" clId="Web-{3F8FB654-DD52-4D66-BB6D-C52C236506CD}" dt="2025-03-09T16:42:07.540" v="137" actId="1076"/>
        <pc:sldMkLst>
          <pc:docMk/>
          <pc:sldMk cId="2306539864" sldId="256"/>
        </pc:sldMkLst>
        <pc:spChg chg="mod">
          <ac:chgData name="Ter-Minassian, Léa" userId="S::lea.terminassian@dhzc-charite.de::bc4f04da-48c7-4ae4-8844-14063d567816" providerId="AD" clId="Web-{3F8FB654-DD52-4D66-BB6D-C52C236506CD}" dt="2025-03-09T16:32:56.145" v="63" actId="1076"/>
          <ac:spMkLst>
            <pc:docMk/>
            <pc:sldMk cId="2306539864" sldId="256"/>
            <ac:spMk id="6" creationId="{E770A3B6-46D9-8DF7-F39E-4251C3C3CC8D}"/>
          </ac:spMkLst>
        </pc:spChg>
        <pc:spChg chg="mod">
          <ac:chgData name="Ter-Minassian, Léa" userId="S::lea.terminassian@dhzc-charite.de::bc4f04da-48c7-4ae4-8844-14063d567816" providerId="AD" clId="Web-{3F8FB654-DD52-4D66-BB6D-C52C236506CD}" dt="2025-03-09T16:33:02.224" v="64" actId="1076"/>
          <ac:spMkLst>
            <pc:docMk/>
            <pc:sldMk cId="2306539864" sldId="256"/>
            <ac:spMk id="7" creationId="{BD7356D1-5FEE-45AF-D06D-EF4A06573847}"/>
          </ac:spMkLst>
        </pc:spChg>
        <pc:spChg chg="add mod">
          <ac:chgData name="Ter-Minassian, Léa" userId="S::lea.terminassian@dhzc-charite.de::bc4f04da-48c7-4ae4-8844-14063d567816" providerId="AD" clId="Web-{3F8FB654-DD52-4D66-BB6D-C52C236506CD}" dt="2025-03-09T16:38:07.938" v="110"/>
          <ac:spMkLst>
            <pc:docMk/>
            <pc:sldMk cId="2306539864" sldId="256"/>
            <ac:spMk id="10" creationId="{1B7AA516-9C3A-7089-F8E4-E751A3B535AE}"/>
          </ac:spMkLst>
        </pc:spChg>
        <pc:spChg chg="add mod">
          <ac:chgData name="Ter-Minassian, Léa" userId="S::lea.terminassian@dhzc-charite.de::bc4f04da-48c7-4ae4-8844-14063d567816" providerId="AD" clId="Web-{3F8FB654-DD52-4D66-BB6D-C52C236506CD}" dt="2025-03-09T16:39:00.471" v="114" actId="1076"/>
          <ac:spMkLst>
            <pc:docMk/>
            <pc:sldMk cId="2306539864" sldId="256"/>
            <ac:spMk id="11" creationId="{1708390B-F581-A377-16EA-F7E9DD0622E1}"/>
          </ac:spMkLst>
        </pc:spChg>
        <pc:spChg chg="add mod">
          <ac:chgData name="Ter-Minassian, Léa" userId="S::lea.terminassian@dhzc-charite.de::bc4f04da-48c7-4ae4-8844-14063d567816" providerId="AD" clId="Web-{3F8FB654-DD52-4D66-BB6D-C52C236506CD}" dt="2025-03-09T16:38:46.033" v="112" actId="20577"/>
          <ac:spMkLst>
            <pc:docMk/>
            <pc:sldMk cId="2306539864" sldId="256"/>
            <ac:spMk id="12" creationId="{B170B644-8ABB-E30A-02FA-69B6232C9776}"/>
          </ac:spMkLst>
        </pc:spChg>
        <pc:spChg chg="add mod">
          <ac:chgData name="Ter-Minassian, Léa" userId="S::lea.terminassian@dhzc-charite.de::bc4f04da-48c7-4ae4-8844-14063d567816" providerId="AD" clId="Web-{3F8FB654-DD52-4D66-BB6D-C52C236506CD}" dt="2025-03-09T16:36:08.512" v="90" actId="20577"/>
          <ac:spMkLst>
            <pc:docMk/>
            <pc:sldMk cId="2306539864" sldId="256"/>
            <ac:spMk id="18" creationId="{5012ED47-47A9-35DF-E681-28E5DFD10922}"/>
          </ac:spMkLst>
        </pc:spChg>
        <pc:spChg chg="add mod">
          <ac:chgData name="Ter-Minassian, Léa" userId="S::lea.terminassian@dhzc-charite.de::bc4f04da-48c7-4ae4-8844-14063d567816" providerId="AD" clId="Web-{3F8FB654-DD52-4D66-BB6D-C52C236506CD}" dt="2025-03-09T16:36:26.450" v="99" actId="1076"/>
          <ac:spMkLst>
            <pc:docMk/>
            <pc:sldMk cId="2306539864" sldId="256"/>
            <ac:spMk id="19" creationId="{A7E8462E-0929-AA1C-C53A-C29BEA010D4F}"/>
          </ac:spMkLst>
        </pc:spChg>
        <pc:spChg chg="add mod">
          <ac:chgData name="Ter-Minassian, Léa" userId="S::lea.terminassian@dhzc-charite.de::bc4f04da-48c7-4ae4-8844-14063d567816" providerId="AD" clId="Web-{3F8FB654-DD52-4D66-BB6D-C52C236506CD}" dt="2025-03-09T16:42:01.243" v="136" actId="20577"/>
          <ac:spMkLst>
            <pc:docMk/>
            <pc:sldMk cId="2306539864" sldId="256"/>
            <ac:spMk id="20" creationId="{0A8BE056-B32B-B0B1-958A-560254F394D9}"/>
          </ac:spMkLst>
        </pc:spChg>
        <pc:spChg chg="add mod">
          <ac:chgData name="Ter-Minassian, Léa" userId="S::lea.terminassian@dhzc-charite.de::bc4f04da-48c7-4ae4-8844-14063d567816" providerId="AD" clId="Web-{3F8FB654-DD52-4D66-BB6D-C52C236506CD}" dt="2025-03-09T16:42:07.540" v="137" actId="1076"/>
          <ac:spMkLst>
            <pc:docMk/>
            <pc:sldMk cId="2306539864" sldId="256"/>
            <ac:spMk id="21" creationId="{219F8687-1AA8-6871-6DCE-87227A0E0A8E}"/>
          </ac:spMkLst>
        </pc:spChg>
        <pc:spChg chg="mod">
          <ac:chgData name="Ter-Minassian, Léa" userId="S::lea.terminassian@dhzc-charite.de::bc4f04da-48c7-4ae4-8844-14063d567816" providerId="AD" clId="Web-{3F8FB654-DD52-4D66-BB6D-C52C236506CD}" dt="2025-03-09T16:40:33.177" v="123" actId="14100"/>
          <ac:spMkLst>
            <pc:docMk/>
            <pc:sldMk cId="2306539864" sldId="256"/>
            <ac:spMk id="196" creationId="{90A40686-B5CD-B681-9BE0-9C5DFD57CB10}"/>
          </ac:spMkLst>
        </pc:spChg>
        <pc:spChg chg="mod">
          <ac:chgData name="Ter-Minassian, Léa" userId="S::lea.terminassian@dhzc-charite.de::bc4f04da-48c7-4ae4-8844-14063d567816" providerId="AD" clId="Web-{3F8FB654-DD52-4D66-BB6D-C52C236506CD}" dt="2025-03-09T16:40:21.864" v="122" actId="14100"/>
          <ac:spMkLst>
            <pc:docMk/>
            <pc:sldMk cId="2306539864" sldId="256"/>
            <ac:spMk id="204" creationId="{4C0F4949-3803-1329-B988-29F420D4EC3A}"/>
          </ac:spMkLst>
        </pc:spChg>
        <pc:spChg chg="mod">
          <ac:chgData name="Ter-Minassian, Léa" userId="S::lea.terminassian@dhzc-charite.de::bc4f04da-48c7-4ae4-8844-14063d567816" providerId="AD" clId="Web-{3F8FB654-DD52-4D66-BB6D-C52C236506CD}" dt="2025-03-09T16:40:17.223" v="121" actId="14100"/>
          <ac:spMkLst>
            <pc:docMk/>
            <pc:sldMk cId="2306539864" sldId="256"/>
            <ac:spMk id="221" creationId="{67DFDEA7-B107-3E63-990C-CFD86CA6FDB3}"/>
          </ac:spMkLst>
        </pc:spChg>
        <pc:graphicFrameChg chg="mod">
          <ac:chgData name="Ter-Minassian, Léa" userId="S::lea.terminassian@dhzc-charite.de::bc4f04da-48c7-4ae4-8844-14063d567816" providerId="AD" clId="Web-{3F8FB654-DD52-4D66-BB6D-C52C236506CD}" dt="2025-03-09T16:40:56.912" v="126" actId="1076"/>
          <ac:graphicFrameMkLst>
            <pc:docMk/>
            <pc:sldMk cId="2306539864" sldId="256"/>
            <ac:graphicFrameMk id="201" creationId="{B00F8F0F-7BD6-F7D1-AD9F-5F8AF009CED1}"/>
          </ac:graphicFrameMkLst>
        </pc:graphicFrameChg>
        <pc:picChg chg="add mod">
          <ac:chgData name="Ter-Minassian, Léa" userId="S::lea.terminassian@dhzc-charite.de::bc4f04da-48c7-4ae4-8844-14063d567816" providerId="AD" clId="Web-{3F8FB654-DD52-4D66-BB6D-C52C236506CD}" dt="2025-03-09T16:35:46.011" v="85"/>
          <ac:picMkLst>
            <pc:docMk/>
            <pc:sldMk cId="2306539864" sldId="256"/>
            <ac:picMk id="13" creationId="{64285E32-5AF1-3B92-B470-D389A1378802}"/>
          </ac:picMkLst>
        </pc:picChg>
        <pc:picChg chg="add mod">
          <ac:chgData name="Ter-Minassian, Léa" userId="S::lea.terminassian@dhzc-charite.de::bc4f04da-48c7-4ae4-8844-14063d567816" providerId="AD" clId="Web-{3F8FB654-DD52-4D66-BB6D-C52C236506CD}" dt="2025-03-09T16:35:19.525" v="82"/>
          <ac:picMkLst>
            <pc:docMk/>
            <pc:sldMk cId="2306539864" sldId="256"/>
            <ac:picMk id="17" creationId="{320DE7E1-A113-D8E1-5B41-A20CD008BB5A}"/>
          </ac:picMkLst>
        </pc:picChg>
        <pc:cxnChg chg="mod">
          <ac:chgData name="Ter-Minassian, Léa" userId="S::lea.terminassian@dhzc-charite.de::bc4f04da-48c7-4ae4-8844-14063d567816" providerId="AD" clId="Web-{3F8FB654-DD52-4D66-BB6D-C52C236506CD}" dt="2025-03-09T16:40:48.568" v="125" actId="14100"/>
          <ac:cxnSpMkLst>
            <pc:docMk/>
            <pc:sldMk cId="2306539864" sldId="256"/>
            <ac:cxnSpMk id="1031" creationId="{DEB3F2E1-DF2C-3BD9-C9B8-42A0B99E8B31}"/>
          </ac:cxnSpMkLst>
        </pc:cxnChg>
      </pc:sldChg>
    </pc:docChg>
  </pc:docChgLst>
  <pc:docChgLst>
    <pc:chgData name="Ter-Minassian, Léa" userId="S::lea.terminassian@dhzc-charite.de::bc4f04da-48c7-4ae4-8844-14063d567816" providerId="AD" clId="Web-{EC4A74FD-22C1-4663-BAA8-B29A59D1DF62}"/>
    <pc:docChg chg="modSld">
      <pc:chgData name="Ter-Minassian, Léa" userId="S::lea.terminassian@dhzc-charite.de::bc4f04da-48c7-4ae4-8844-14063d567816" providerId="AD" clId="Web-{EC4A74FD-22C1-4663-BAA8-B29A59D1DF62}" dt="2025-03-09T16:21:44.120" v="378" actId="20577"/>
      <pc:docMkLst>
        <pc:docMk/>
      </pc:docMkLst>
      <pc:sldChg chg="addSp delSp modSp">
        <pc:chgData name="Ter-Minassian, Léa" userId="S::lea.terminassian@dhzc-charite.de::bc4f04da-48c7-4ae4-8844-14063d567816" providerId="AD" clId="Web-{EC4A74FD-22C1-4663-BAA8-B29A59D1DF62}" dt="2025-03-09T16:21:44.120" v="378" actId="20577"/>
        <pc:sldMkLst>
          <pc:docMk/>
          <pc:sldMk cId="2306539864" sldId="256"/>
        </pc:sldMkLst>
        <pc:spChg chg="add mod">
          <ac:chgData name="Ter-Minassian, Léa" userId="S::lea.terminassian@dhzc-charite.de::bc4f04da-48c7-4ae4-8844-14063d567816" providerId="AD" clId="Web-{EC4A74FD-22C1-4663-BAA8-B29A59D1DF62}" dt="2025-03-09T16:19:44.476" v="354" actId="1076"/>
          <ac:spMkLst>
            <pc:docMk/>
            <pc:sldMk cId="2306539864" sldId="256"/>
            <ac:spMk id="2" creationId="{001437C8-7D14-8D7C-90DD-4578F33D0539}"/>
          </ac:spMkLst>
        </pc:spChg>
        <pc:spChg chg="add mod">
          <ac:chgData name="Ter-Minassian, Léa" userId="S::lea.terminassian@dhzc-charite.de::bc4f04da-48c7-4ae4-8844-14063d567816" providerId="AD" clId="Web-{EC4A74FD-22C1-4663-BAA8-B29A59D1DF62}" dt="2025-03-09T16:20:26.899" v="361" actId="20577"/>
          <ac:spMkLst>
            <pc:docMk/>
            <pc:sldMk cId="2306539864" sldId="256"/>
            <ac:spMk id="3" creationId="{34DAAE59-7E4B-3ED0-D0D7-53971760DACF}"/>
          </ac:spMkLst>
        </pc:spChg>
        <pc:spChg chg="add mod">
          <ac:chgData name="Ter-Minassian, Léa" userId="S::lea.terminassian@dhzc-charite.de::bc4f04da-48c7-4ae4-8844-14063d567816" providerId="AD" clId="Web-{EC4A74FD-22C1-4663-BAA8-B29A59D1DF62}" dt="2025-03-09T16:20:16.337" v="357" actId="20577"/>
          <ac:spMkLst>
            <pc:docMk/>
            <pc:sldMk cId="2306539864" sldId="256"/>
            <ac:spMk id="4" creationId="{512795B9-667B-7182-1453-9F7CB59FA3C8}"/>
          </ac:spMkLst>
        </pc:spChg>
        <pc:spChg chg="add mod">
          <ac:chgData name="Ter-Minassian, Léa" userId="S::lea.terminassian@dhzc-charite.de::bc4f04da-48c7-4ae4-8844-14063d567816" providerId="AD" clId="Web-{EC4A74FD-22C1-4663-BAA8-B29A59D1DF62}" dt="2025-03-09T16:19:34.336" v="352" actId="1076"/>
          <ac:spMkLst>
            <pc:docMk/>
            <pc:sldMk cId="2306539864" sldId="256"/>
            <ac:spMk id="5" creationId="{20C39396-EF4E-C569-BB8B-01A58443E6B0}"/>
          </ac:spMkLst>
        </pc:spChg>
        <pc:spChg chg="add mod">
          <ac:chgData name="Ter-Minassian, Léa" userId="S::lea.terminassian@dhzc-charite.de::bc4f04da-48c7-4ae4-8844-14063d567816" providerId="AD" clId="Web-{EC4A74FD-22C1-4663-BAA8-B29A59D1DF62}" dt="2025-03-09T16:21:39.198" v="377" actId="20577"/>
          <ac:spMkLst>
            <pc:docMk/>
            <pc:sldMk cId="2306539864" sldId="256"/>
            <ac:spMk id="6" creationId="{E770A3B6-46D9-8DF7-F39E-4251C3C3CC8D}"/>
          </ac:spMkLst>
        </pc:spChg>
        <pc:spChg chg="add mod">
          <ac:chgData name="Ter-Minassian, Léa" userId="S::lea.terminassian@dhzc-charite.de::bc4f04da-48c7-4ae4-8844-14063d567816" providerId="AD" clId="Web-{EC4A74FD-22C1-4663-BAA8-B29A59D1DF62}" dt="2025-03-09T16:21:44.120" v="378" actId="20577"/>
          <ac:spMkLst>
            <pc:docMk/>
            <pc:sldMk cId="2306539864" sldId="256"/>
            <ac:spMk id="7" creationId="{BD7356D1-5FEE-45AF-D06D-EF4A06573847}"/>
          </ac:spMkLst>
        </pc:spChg>
        <pc:spChg chg="add mod">
          <ac:chgData name="Ter-Minassian, Léa" userId="S::lea.terminassian@dhzc-charite.de::bc4f04da-48c7-4ae4-8844-14063d567816" providerId="AD" clId="Web-{EC4A74FD-22C1-4663-BAA8-B29A59D1DF62}" dt="2025-03-09T16:21:11.775" v="371" actId="20577"/>
          <ac:spMkLst>
            <pc:docMk/>
            <pc:sldMk cId="2306539864" sldId="256"/>
            <ac:spMk id="8" creationId="{58D1C056-B90C-6951-2657-114CBD087428}"/>
          </ac:spMkLst>
        </pc:spChg>
        <pc:spChg chg="add mod">
          <ac:chgData name="Ter-Minassian, Léa" userId="S::lea.terminassian@dhzc-charite.de::bc4f04da-48c7-4ae4-8844-14063d567816" providerId="AD" clId="Web-{EC4A74FD-22C1-4663-BAA8-B29A59D1DF62}" dt="2025-03-09T16:21:22.291" v="374" actId="20577"/>
          <ac:spMkLst>
            <pc:docMk/>
            <pc:sldMk cId="2306539864" sldId="256"/>
            <ac:spMk id="9" creationId="{C11F6AF2-7C11-32C1-7737-596C6D69D2F9}"/>
          </ac:spMkLst>
        </pc:spChg>
        <pc:spChg chg="mod">
          <ac:chgData name="Ter-Minassian, Léa" userId="S::lea.terminassian@dhzc-charite.de::bc4f04da-48c7-4ae4-8844-14063d567816" providerId="AD" clId="Web-{EC4A74FD-22C1-4663-BAA8-B29A59D1DF62}" dt="2025-03-09T16:02:12.126" v="155" actId="14100"/>
          <ac:spMkLst>
            <pc:docMk/>
            <pc:sldMk cId="2306539864" sldId="256"/>
            <ac:spMk id="98" creationId="{C983DB51-DD48-90A5-B5E0-900531D4D1CC}"/>
          </ac:spMkLst>
        </pc:spChg>
        <pc:spChg chg="mod">
          <ac:chgData name="Ter-Minassian, Léa" userId="S::lea.terminassian@dhzc-charite.de::bc4f04da-48c7-4ae4-8844-14063d567816" providerId="AD" clId="Web-{EC4A74FD-22C1-4663-BAA8-B29A59D1DF62}" dt="2025-03-09T15:55:24.413" v="125" actId="1076"/>
          <ac:spMkLst>
            <pc:docMk/>
            <pc:sldMk cId="2306539864" sldId="256"/>
            <ac:spMk id="112" creationId="{ED0C58D9-3579-9A6B-2E4F-CF3A67E648BE}"/>
          </ac:spMkLst>
        </pc:spChg>
        <pc:spChg chg="mod">
          <ac:chgData name="Ter-Minassian, Léa" userId="S::lea.terminassian@dhzc-charite.de::bc4f04da-48c7-4ae4-8844-14063d567816" providerId="AD" clId="Web-{EC4A74FD-22C1-4663-BAA8-B29A59D1DF62}" dt="2025-03-09T16:13:14.437" v="307" actId="1076"/>
          <ac:spMkLst>
            <pc:docMk/>
            <pc:sldMk cId="2306539864" sldId="256"/>
            <ac:spMk id="113" creationId="{0D3B38AC-2372-09DC-A4E5-FFB6D3D6DD46}"/>
          </ac:spMkLst>
        </pc:spChg>
        <pc:spChg chg="mod">
          <ac:chgData name="Ter-Minassian, Léa" userId="S::lea.terminassian@dhzc-charite.de::bc4f04da-48c7-4ae4-8844-14063d567816" providerId="AD" clId="Web-{EC4A74FD-22C1-4663-BAA8-B29A59D1DF62}" dt="2025-03-09T16:12:41.577" v="299" actId="1076"/>
          <ac:spMkLst>
            <pc:docMk/>
            <pc:sldMk cId="2306539864" sldId="256"/>
            <ac:spMk id="114" creationId="{2AC03EBC-DF72-2C53-3446-617CD29200AF}"/>
          </ac:spMkLst>
        </pc:spChg>
        <pc:spChg chg="mod">
          <ac:chgData name="Ter-Minassian, Léa" userId="S::lea.terminassian@dhzc-charite.de::bc4f04da-48c7-4ae4-8844-14063d567816" providerId="AD" clId="Web-{EC4A74FD-22C1-4663-BAA8-B29A59D1DF62}" dt="2025-03-09T16:12:58.624" v="303" actId="1076"/>
          <ac:spMkLst>
            <pc:docMk/>
            <pc:sldMk cId="2306539864" sldId="256"/>
            <ac:spMk id="115" creationId="{4733C72A-7A35-9F82-E4FB-D465F5EB5819}"/>
          </ac:spMkLst>
        </pc:spChg>
        <pc:spChg chg="mod">
          <ac:chgData name="Ter-Minassian, Léa" userId="S::lea.terminassian@dhzc-charite.de::bc4f04da-48c7-4ae4-8844-14063d567816" providerId="AD" clId="Web-{EC4A74FD-22C1-4663-BAA8-B29A59D1DF62}" dt="2025-03-09T16:12:36.795" v="298" actId="1076"/>
          <ac:spMkLst>
            <pc:docMk/>
            <pc:sldMk cId="2306539864" sldId="256"/>
            <ac:spMk id="116" creationId="{FFC426CE-4401-898D-A738-AEEEF7469B4C}"/>
          </ac:spMkLst>
        </pc:spChg>
        <pc:spChg chg="mod">
          <ac:chgData name="Ter-Minassian, Léa" userId="S::lea.terminassian@dhzc-charite.de::bc4f04da-48c7-4ae4-8844-14063d567816" providerId="AD" clId="Web-{EC4A74FD-22C1-4663-BAA8-B29A59D1DF62}" dt="2025-03-09T16:12:16.654" v="293" actId="1076"/>
          <ac:spMkLst>
            <pc:docMk/>
            <pc:sldMk cId="2306539864" sldId="256"/>
            <ac:spMk id="117" creationId="{ED2A27D0-54A8-670D-0357-42E319076AB2}"/>
          </ac:spMkLst>
        </pc:spChg>
        <pc:spChg chg="mod">
          <ac:chgData name="Ter-Minassian, Léa" userId="S::lea.terminassian@dhzc-charite.de::bc4f04da-48c7-4ae4-8844-14063d567816" providerId="AD" clId="Web-{EC4A74FD-22C1-4663-BAA8-B29A59D1DF62}" dt="2025-03-09T16:12:21.779" v="294" actId="1076"/>
          <ac:spMkLst>
            <pc:docMk/>
            <pc:sldMk cId="2306539864" sldId="256"/>
            <ac:spMk id="118" creationId="{8A731F73-C221-223D-B4A5-8F8A25F9CB04}"/>
          </ac:spMkLst>
        </pc:spChg>
        <pc:spChg chg="mod">
          <ac:chgData name="Ter-Minassian, Léa" userId="S::lea.terminassian@dhzc-charite.de::bc4f04da-48c7-4ae4-8844-14063d567816" providerId="AD" clId="Web-{EC4A74FD-22C1-4663-BAA8-B29A59D1DF62}" dt="2025-03-09T15:58:29.699" v="142" actId="1076"/>
          <ac:spMkLst>
            <pc:docMk/>
            <pc:sldMk cId="2306539864" sldId="256"/>
            <ac:spMk id="187" creationId="{2D87861F-3C5A-B184-7781-A8267A03EF39}"/>
          </ac:spMkLst>
        </pc:spChg>
        <pc:spChg chg="mod">
          <ac:chgData name="Ter-Minassian, Léa" userId="S::lea.terminassian@dhzc-charite.de::bc4f04da-48c7-4ae4-8844-14063d567816" providerId="AD" clId="Web-{EC4A74FD-22C1-4663-BAA8-B29A59D1DF62}" dt="2025-03-09T16:13:21.593" v="308" actId="1076"/>
          <ac:spMkLst>
            <pc:docMk/>
            <pc:sldMk cId="2306539864" sldId="256"/>
            <ac:spMk id="188" creationId="{BB5A6E43-736F-516B-95CF-E94ED9F96F0A}"/>
          </ac:spMkLst>
        </pc:spChg>
        <pc:spChg chg="mod">
          <ac:chgData name="Ter-Minassian, Léa" userId="S::lea.terminassian@dhzc-charite.de::bc4f04da-48c7-4ae4-8844-14063d567816" providerId="AD" clId="Web-{EC4A74FD-22C1-4663-BAA8-B29A59D1DF62}" dt="2025-03-09T16:12:45.702" v="300" actId="1076"/>
          <ac:spMkLst>
            <pc:docMk/>
            <pc:sldMk cId="2306539864" sldId="256"/>
            <ac:spMk id="189" creationId="{392B2DF6-BD34-7124-3F31-CF5496967C25}"/>
          </ac:spMkLst>
        </pc:spChg>
        <pc:spChg chg="mod">
          <ac:chgData name="Ter-Minassian, Léa" userId="S::lea.terminassian@dhzc-charite.de::bc4f04da-48c7-4ae4-8844-14063d567816" providerId="AD" clId="Web-{EC4A74FD-22C1-4663-BAA8-B29A59D1DF62}" dt="2025-03-09T16:12:25.858" v="295" actId="1076"/>
          <ac:spMkLst>
            <pc:docMk/>
            <pc:sldMk cId="2306539864" sldId="256"/>
            <ac:spMk id="190" creationId="{2658E54B-A642-2951-0DE5-8C4F228B9E35}"/>
          </ac:spMkLst>
        </pc:spChg>
        <pc:spChg chg="mod">
          <ac:chgData name="Ter-Minassian, Léa" userId="S::lea.terminassian@dhzc-charite.de::bc4f04da-48c7-4ae4-8844-14063d567816" providerId="AD" clId="Web-{EC4A74FD-22C1-4663-BAA8-B29A59D1DF62}" dt="2025-03-09T16:08:40.743" v="256" actId="1076"/>
          <ac:spMkLst>
            <pc:docMk/>
            <pc:sldMk cId="2306539864" sldId="256"/>
            <ac:spMk id="195" creationId="{30207D04-EAAC-2553-9F7C-55573CC48AD1}"/>
          </ac:spMkLst>
        </pc:spChg>
        <pc:spChg chg="add del mod">
          <ac:chgData name="Ter-Minassian, Léa" userId="S::lea.terminassian@dhzc-charite.de::bc4f04da-48c7-4ae4-8844-14063d567816" providerId="AD" clId="Web-{EC4A74FD-22C1-4663-BAA8-B29A59D1DF62}" dt="2025-03-09T16:08:08.477" v="252" actId="14100"/>
          <ac:spMkLst>
            <pc:docMk/>
            <pc:sldMk cId="2306539864" sldId="256"/>
            <ac:spMk id="196" creationId="{90A40686-B5CD-B681-9BE0-9C5DFD57CB10}"/>
          </ac:spMkLst>
        </pc:spChg>
        <pc:spChg chg="mod">
          <ac:chgData name="Ter-Minassian, Léa" userId="S::lea.terminassian@dhzc-charite.de::bc4f04da-48c7-4ae4-8844-14063d567816" providerId="AD" clId="Web-{EC4A74FD-22C1-4663-BAA8-B29A59D1DF62}" dt="2025-03-09T15:53:38.161" v="113" actId="14100"/>
          <ac:spMkLst>
            <pc:docMk/>
            <pc:sldMk cId="2306539864" sldId="256"/>
            <ac:spMk id="204" creationId="{4C0F4949-3803-1329-B988-29F420D4EC3A}"/>
          </ac:spMkLst>
        </pc:spChg>
        <pc:spChg chg="mod">
          <ac:chgData name="Ter-Minassian, Léa" userId="S::lea.terminassian@dhzc-charite.de::bc4f04da-48c7-4ae4-8844-14063d567816" providerId="AD" clId="Web-{EC4A74FD-22C1-4663-BAA8-B29A59D1DF62}" dt="2025-03-09T16:02:58.111" v="160" actId="14100"/>
          <ac:spMkLst>
            <pc:docMk/>
            <pc:sldMk cId="2306539864" sldId="256"/>
            <ac:spMk id="205" creationId="{A10EE9C7-575E-F73A-26B2-131DAE2FE6A1}"/>
          </ac:spMkLst>
        </pc:spChg>
        <pc:spChg chg="mod">
          <ac:chgData name="Ter-Minassian, Léa" userId="S::lea.terminassian@dhzc-charite.de::bc4f04da-48c7-4ae4-8844-14063d567816" providerId="AD" clId="Web-{EC4A74FD-22C1-4663-BAA8-B29A59D1DF62}" dt="2025-03-09T15:55:39.523" v="126" actId="1076"/>
          <ac:spMkLst>
            <pc:docMk/>
            <pc:sldMk cId="2306539864" sldId="256"/>
            <ac:spMk id="217" creationId="{46A2C179-A041-6912-1706-426B6E789554}"/>
          </ac:spMkLst>
        </pc:spChg>
        <pc:spChg chg="mod">
          <ac:chgData name="Ter-Minassian, Léa" userId="S::lea.terminassian@dhzc-charite.de::bc4f04da-48c7-4ae4-8844-14063d567816" providerId="AD" clId="Web-{EC4A74FD-22C1-4663-BAA8-B29A59D1DF62}" dt="2025-03-09T15:55:44.695" v="127" actId="1076"/>
          <ac:spMkLst>
            <pc:docMk/>
            <pc:sldMk cId="2306539864" sldId="256"/>
            <ac:spMk id="219" creationId="{F79AB8CF-E1C0-0ED2-80F2-17C9EA466DE0}"/>
          </ac:spMkLst>
        </pc:spChg>
        <pc:spChg chg="mod">
          <ac:chgData name="Ter-Minassian, Léa" userId="S::lea.terminassian@dhzc-charite.de::bc4f04da-48c7-4ae4-8844-14063d567816" providerId="AD" clId="Web-{EC4A74FD-22C1-4663-BAA8-B29A59D1DF62}" dt="2025-03-09T15:49:16.780" v="84" actId="14100"/>
          <ac:spMkLst>
            <pc:docMk/>
            <pc:sldMk cId="2306539864" sldId="256"/>
            <ac:spMk id="221" creationId="{67DFDEA7-B107-3E63-990C-CFD86CA6FDB3}"/>
          </ac:spMkLst>
        </pc:spChg>
        <pc:spChg chg="mod">
          <ac:chgData name="Ter-Minassian, Léa" userId="S::lea.terminassian@dhzc-charite.de::bc4f04da-48c7-4ae4-8844-14063d567816" providerId="AD" clId="Web-{EC4A74FD-22C1-4663-BAA8-B29A59D1DF62}" dt="2025-03-09T15:57:44.370" v="139" actId="1076"/>
          <ac:spMkLst>
            <pc:docMk/>
            <pc:sldMk cId="2306539864" sldId="256"/>
            <ac:spMk id="225" creationId="{8A8E74FB-09C4-0AD3-C45E-996E80CD9733}"/>
          </ac:spMkLst>
        </pc:spChg>
        <pc:spChg chg="mod">
          <ac:chgData name="Ter-Minassian, Léa" userId="S::lea.terminassian@dhzc-charite.de::bc4f04da-48c7-4ae4-8844-14063d567816" providerId="AD" clId="Web-{EC4A74FD-22C1-4663-BAA8-B29A59D1DF62}" dt="2025-03-09T15:57:35.792" v="138" actId="1076"/>
          <ac:spMkLst>
            <pc:docMk/>
            <pc:sldMk cId="2306539864" sldId="256"/>
            <ac:spMk id="226" creationId="{EF33C356-F63E-A1A0-EAF2-3B547B24F9E0}"/>
          </ac:spMkLst>
        </pc:spChg>
        <pc:graphicFrameChg chg="mod modGraphic">
          <ac:chgData name="Ter-Minassian, Léa" userId="S::lea.terminassian@dhzc-charite.de::bc4f04da-48c7-4ae4-8844-14063d567816" providerId="AD" clId="Web-{EC4A74FD-22C1-4663-BAA8-B29A59D1DF62}" dt="2025-03-09T16:03:10.111" v="161" actId="1076"/>
          <ac:graphicFrameMkLst>
            <pc:docMk/>
            <pc:sldMk cId="2306539864" sldId="256"/>
            <ac:graphicFrameMk id="200" creationId="{859F7685-8F20-A447-5F74-28659AA0541D}"/>
          </ac:graphicFrameMkLst>
        </pc:graphicFrameChg>
        <pc:graphicFrameChg chg="mod modGraphic">
          <ac:chgData name="Ter-Minassian, Léa" userId="S::lea.terminassian@dhzc-charite.de::bc4f04da-48c7-4ae4-8844-14063d567816" providerId="AD" clId="Web-{EC4A74FD-22C1-4663-BAA8-B29A59D1DF62}" dt="2025-03-09T15:53:11.754" v="111"/>
          <ac:graphicFrameMkLst>
            <pc:docMk/>
            <pc:sldMk cId="2306539864" sldId="256"/>
            <ac:graphicFrameMk id="201" creationId="{B00F8F0F-7BD6-F7D1-AD9F-5F8AF009CED1}"/>
          </ac:graphicFrameMkLst>
        </pc:graphicFrameChg>
        <pc:picChg chg="mod">
          <ac:chgData name="Ter-Minassian, Léa" userId="S::lea.terminassian@dhzc-charite.de::bc4f04da-48c7-4ae4-8844-14063d567816" providerId="AD" clId="Web-{EC4A74FD-22C1-4663-BAA8-B29A59D1DF62}" dt="2025-03-09T16:13:25.562" v="309" actId="1076"/>
          <ac:picMkLst>
            <pc:docMk/>
            <pc:sldMk cId="2306539864" sldId="256"/>
            <ac:picMk id="122" creationId="{BCB5424D-5A48-1D95-9236-1A046222468B}"/>
          </ac:picMkLst>
        </pc:picChg>
        <pc:picChg chg="mod">
          <ac:chgData name="Ter-Minassian, Léa" userId="S::lea.terminassian@dhzc-charite.de::bc4f04da-48c7-4ae4-8844-14063d567816" providerId="AD" clId="Web-{EC4A74FD-22C1-4663-BAA8-B29A59D1DF62}" dt="2025-03-09T16:19:18.132" v="351" actId="14100"/>
          <ac:picMkLst>
            <pc:docMk/>
            <pc:sldMk cId="2306539864" sldId="256"/>
            <ac:picMk id="132" creationId="{A1D3E7D9-3DC5-D6F9-99E4-ED7B1120DEA0}"/>
          </ac:picMkLst>
        </pc:picChg>
        <pc:picChg chg="mod">
          <ac:chgData name="Ter-Minassian, Léa" userId="S::lea.terminassian@dhzc-charite.de::bc4f04da-48c7-4ae4-8844-14063d567816" providerId="AD" clId="Web-{EC4A74FD-22C1-4663-BAA8-B29A59D1DF62}" dt="2025-03-09T16:19:02.288" v="348" actId="1076"/>
          <ac:picMkLst>
            <pc:docMk/>
            <pc:sldMk cId="2306539864" sldId="256"/>
            <ac:picMk id="144" creationId="{54FC8CFB-9991-6D5B-E34F-8DCAE8FC00AB}"/>
          </ac:picMkLst>
        </pc:picChg>
        <pc:picChg chg="mod">
          <ac:chgData name="Ter-Minassian, Léa" userId="S::lea.terminassian@dhzc-charite.de::bc4f04da-48c7-4ae4-8844-14063d567816" providerId="AD" clId="Web-{EC4A74FD-22C1-4663-BAA8-B29A59D1DF62}" dt="2025-03-09T16:18:57.210" v="347" actId="1076"/>
          <ac:picMkLst>
            <pc:docMk/>
            <pc:sldMk cId="2306539864" sldId="256"/>
            <ac:picMk id="157" creationId="{1947A1F0-45FD-784B-648A-67EB6DFE199A}"/>
          </ac:picMkLst>
        </pc:picChg>
        <pc:picChg chg="mod">
          <ac:chgData name="Ter-Minassian, Léa" userId="S::lea.terminassian@dhzc-charite.de::bc4f04da-48c7-4ae4-8844-14063d567816" providerId="AD" clId="Web-{EC4A74FD-22C1-4663-BAA8-B29A59D1DF62}" dt="2025-03-09T16:12:28.483" v="296" actId="1076"/>
          <ac:picMkLst>
            <pc:docMk/>
            <pc:sldMk cId="2306539864" sldId="256"/>
            <ac:picMk id="163" creationId="{B1250A08-5FBB-0C2E-B16C-97FDE24DC6B2}"/>
          </ac:picMkLst>
        </pc:picChg>
        <pc:picChg chg="mod">
          <ac:chgData name="Ter-Minassian, Léa" userId="S::lea.terminassian@dhzc-charite.de::bc4f04da-48c7-4ae4-8844-14063d567816" providerId="AD" clId="Web-{EC4A74FD-22C1-4663-BAA8-B29A59D1DF62}" dt="2025-03-09T16:12:32.186" v="297" actId="1076"/>
          <ac:picMkLst>
            <pc:docMk/>
            <pc:sldMk cId="2306539864" sldId="256"/>
            <ac:picMk id="186" creationId="{04D450AB-4B17-B11D-EA3B-F3C47C98F3EA}"/>
          </ac:picMkLst>
        </pc:picChg>
        <pc:picChg chg="mod">
          <ac:chgData name="Ter-Minassian, Léa" userId="S::lea.terminassian@dhzc-charite.de::bc4f04da-48c7-4ae4-8844-14063d567816" providerId="AD" clId="Web-{EC4A74FD-22C1-4663-BAA8-B29A59D1DF62}" dt="2025-03-09T15:46:57.433" v="52" actId="1076"/>
          <ac:picMkLst>
            <pc:docMk/>
            <pc:sldMk cId="2306539864" sldId="256"/>
            <ac:picMk id="194" creationId="{7F10AEBB-F4B5-F06B-E7EF-04A180B69FB6}"/>
          </ac:picMkLst>
        </pc:picChg>
        <pc:picChg chg="mod">
          <ac:chgData name="Ter-Minassian, Léa" userId="S::lea.terminassian@dhzc-charite.de::bc4f04da-48c7-4ae4-8844-14063d567816" providerId="AD" clId="Web-{EC4A74FD-22C1-4663-BAA8-B29A59D1DF62}" dt="2025-03-09T15:55:55.664" v="130" actId="1076"/>
          <ac:picMkLst>
            <pc:docMk/>
            <pc:sldMk cId="2306539864" sldId="256"/>
            <ac:picMk id="208" creationId="{2E206F54-227D-0482-4DF0-67BD9654A5FE}"/>
          </ac:picMkLst>
        </pc:picChg>
        <pc:picChg chg="mod">
          <ac:chgData name="Ter-Minassian, Léa" userId="S::lea.terminassian@dhzc-charite.de::bc4f04da-48c7-4ae4-8844-14063d567816" providerId="AD" clId="Web-{EC4A74FD-22C1-4663-BAA8-B29A59D1DF62}" dt="2025-03-09T15:55:51.492" v="129" actId="1076"/>
          <ac:picMkLst>
            <pc:docMk/>
            <pc:sldMk cId="2306539864" sldId="256"/>
            <ac:picMk id="213" creationId="{FB2065C7-89B9-C9FC-5C7A-69311032FD15}"/>
          </ac:picMkLst>
        </pc:picChg>
        <pc:picChg chg="mod">
          <ac:chgData name="Ter-Minassian, Léa" userId="S::lea.terminassian@dhzc-charite.de::bc4f04da-48c7-4ae4-8844-14063d567816" providerId="AD" clId="Web-{EC4A74FD-22C1-4663-BAA8-B29A59D1DF62}" dt="2025-03-09T15:55:47.882" v="128" actId="1076"/>
          <ac:picMkLst>
            <pc:docMk/>
            <pc:sldMk cId="2306539864" sldId="256"/>
            <ac:picMk id="214" creationId="{178E644F-5AC6-5BDC-EDE9-16E2577CE23A}"/>
          </ac:picMkLst>
        </pc:picChg>
        <pc:picChg chg="mod">
          <ac:chgData name="Ter-Minassian, Léa" userId="S::lea.terminassian@dhzc-charite.de::bc4f04da-48c7-4ae4-8844-14063d567816" providerId="AD" clId="Web-{EC4A74FD-22C1-4663-BAA8-B29A59D1DF62}" dt="2025-03-09T15:49:22.639" v="85" actId="14100"/>
          <ac:picMkLst>
            <pc:docMk/>
            <pc:sldMk cId="2306539864" sldId="256"/>
            <ac:picMk id="222" creationId="{1F7528ED-37CA-5DAA-8B19-1B6E21FED046}"/>
          </ac:picMkLst>
        </pc:picChg>
        <pc:cxnChg chg="mod">
          <ac:chgData name="Ter-Minassian, Léa" userId="S::lea.terminassian@dhzc-charite.de::bc4f04da-48c7-4ae4-8844-14063d567816" providerId="AD" clId="Web-{EC4A74FD-22C1-4663-BAA8-B29A59D1DF62}" dt="2025-03-09T16:14:29.688" v="312" actId="14100"/>
          <ac:cxnSpMkLst>
            <pc:docMk/>
            <pc:sldMk cId="2306539864" sldId="256"/>
            <ac:cxnSpMk id="1030" creationId="{515E2077-C31E-32A6-BDEE-6D98FADB1E99}"/>
          </ac:cxnSpMkLst>
        </pc:cxnChg>
        <pc:cxnChg chg="mod">
          <ac:chgData name="Ter-Minassian, Léa" userId="S::lea.terminassian@dhzc-charite.de::bc4f04da-48c7-4ae4-8844-14063d567816" providerId="AD" clId="Web-{EC4A74FD-22C1-4663-BAA8-B29A59D1DF62}" dt="2025-03-09T15:57:03.619" v="136" actId="14100"/>
          <ac:cxnSpMkLst>
            <pc:docMk/>
            <pc:sldMk cId="2306539864" sldId="256"/>
            <ac:cxnSpMk id="1031" creationId="{DEB3F2E1-DF2C-3BD9-C9B8-42A0B99E8B31}"/>
          </ac:cxnSpMkLst>
        </pc:cxnChg>
        <pc:cxnChg chg="mod">
          <ac:chgData name="Ter-Minassian, Léa" userId="S::lea.terminassian@dhzc-charite.de::bc4f04da-48c7-4ae4-8844-14063d567816" providerId="AD" clId="Web-{EC4A74FD-22C1-4663-BAA8-B29A59D1DF62}" dt="2025-03-09T16:14:20.548" v="311" actId="14100"/>
          <ac:cxnSpMkLst>
            <pc:docMk/>
            <pc:sldMk cId="2306539864" sldId="256"/>
            <ac:cxnSpMk id="1034" creationId="{24EA9922-3E85-296D-E888-301B59840C85}"/>
          </ac:cxnSpMkLst>
        </pc:cxnChg>
        <pc:cxnChg chg="mod">
          <ac:chgData name="Ter-Minassian, Léa" userId="S::lea.terminassian@dhzc-charite.de::bc4f04da-48c7-4ae4-8844-14063d567816" providerId="AD" clId="Web-{EC4A74FD-22C1-4663-BAA8-B29A59D1DF62}" dt="2025-03-09T15:58:58.653" v="143" actId="14100"/>
          <ac:cxnSpMkLst>
            <pc:docMk/>
            <pc:sldMk cId="2306539864" sldId="256"/>
            <ac:cxnSpMk id="1037" creationId="{6C3F1A4B-94C3-3EB0-02DC-2915D0EC2907}"/>
          </ac:cxnSpMkLst>
        </pc:cxnChg>
        <pc:cxnChg chg="mod">
          <ac:chgData name="Ter-Minassian, Léa" userId="S::lea.terminassian@dhzc-charite.de::bc4f04da-48c7-4ae4-8844-14063d567816" providerId="AD" clId="Web-{EC4A74FD-22C1-4663-BAA8-B29A59D1DF62}" dt="2025-03-09T15:46:57.433" v="52" actId="1076"/>
          <ac:cxnSpMkLst>
            <pc:docMk/>
            <pc:sldMk cId="2306539864" sldId="256"/>
            <ac:cxnSpMk id="1043" creationId="{37DCCE6A-00D2-FF80-7786-B26A87CC92E9}"/>
          </ac:cxnSpMkLst>
        </pc:cxnChg>
        <pc:cxnChg chg="mod">
          <ac:chgData name="Ter-Minassian, Léa" userId="S::lea.terminassian@dhzc-charite.de::bc4f04da-48c7-4ae4-8844-14063d567816" providerId="AD" clId="Web-{EC4A74FD-22C1-4663-BAA8-B29A59D1DF62}" dt="2025-03-09T15:47:01.386" v="53" actId="1076"/>
          <ac:cxnSpMkLst>
            <pc:docMk/>
            <pc:sldMk cId="2306539864" sldId="256"/>
            <ac:cxnSpMk id="1046" creationId="{E9B84586-C642-2EFB-4090-BAC7BE07837B}"/>
          </ac:cxnSpMkLst>
        </pc:cxnChg>
        <pc:cxnChg chg="mod">
          <ac:chgData name="Ter-Minassian, Léa" userId="S::lea.terminassian@dhzc-charite.de::bc4f04da-48c7-4ae4-8844-14063d567816" providerId="AD" clId="Web-{EC4A74FD-22C1-4663-BAA8-B29A59D1DF62}" dt="2025-03-09T15:51:08.220" v="93" actId="14100"/>
          <ac:cxnSpMkLst>
            <pc:docMk/>
            <pc:sldMk cId="2306539864" sldId="256"/>
            <ac:cxnSpMk id="1049" creationId="{BBD32BC4-CF57-FD69-25DC-99F482AF3EF9}"/>
          </ac:cxnSpMkLst>
        </pc:cxnChg>
        <pc:cxnChg chg="mod">
          <ac:chgData name="Ter-Minassian, Léa" userId="S::lea.terminassian@dhzc-charite.de::bc4f04da-48c7-4ae4-8844-14063d567816" providerId="AD" clId="Web-{EC4A74FD-22C1-4663-BAA8-B29A59D1DF62}" dt="2025-03-09T15:56:45.962" v="135" actId="1076"/>
          <ac:cxnSpMkLst>
            <pc:docMk/>
            <pc:sldMk cId="2306539864" sldId="256"/>
            <ac:cxnSpMk id="1051" creationId="{F58C6F9D-BB9F-42D6-C0A4-67B49043416E}"/>
          </ac:cxnSpMkLst>
        </pc:cxn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75946" y="2963610"/>
            <a:ext cx="35855672" cy="6304480"/>
          </a:xfrm>
        </p:spPr>
        <p:txBody>
          <a:bodyPr anchor="b"/>
          <a:lstStyle>
            <a:lvl1pPr algn="ctr">
              <a:defRPr sz="1584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75946" y="9511215"/>
            <a:ext cx="35855672" cy="4372055"/>
          </a:xfrm>
        </p:spPr>
        <p:txBody>
          <a:bodyPr/>
          <a:lstStyle>
            <a:lvl1pPr marL="0" indent="0" algn="ctr">
              <a:buNone/>
              <a:defRPr sz="6337"/>
            </a:lvl1pPr>
            <a:lvl2pPr marL="1207237" indent="0" algn="ctr">
              <a:buNone/>
              <a:defRPr sz="5281"/>
            </a:lvl2pPr>
            <a:lvl3pPr marL="2414473" indent="0" algn="ctr">
              <a:buNone/>
              <a:defRPr sz="4753"/>
            </a:lvl3pPr>
            <a:lvl4pPr marL="3621710" indent="0" algn="ctr">
              <a:buNone/>
              <a:defRPr sz="4225"/>
            </a:lvl4pPr>
            <a:lvl5pPr marL="4828946" indent="0" algn="ctr">
              <a:buNone/>
              <a:defRPr sz="4225"/>
            </a:lvl5pPr>
            <a:lvl6pPr marL="6036183" indent="0" algn="ctr">
              <a:buNone/>
              <a:defRPr sz="4225"/>
            </a:lvl6pPr>
            <a:lvl7pPr marL="7243420" indent="0" algn="ctr">
              <a:buNone/>
              <a:defRPr sz="4225"/>
            </a:lvl7pPr>
            <a:lvl8pPr marL="8450656" indent="0" algn="ctr">
              <a:buNone/>
              <a:defRPr sz="4225"/>
            </a:lvl8pPr>
            <a:lvl9pPr marL="9657893" indent="0" algn="ctr">
              <a:buNone/>
              <a:defRPr sz="4225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A5C8D-9159-404E-BBB9-184B0379D9A3}" type="datetimeFigureOut">
              <a:rPr lang="de-DE" smtClean="0"/>
              <a:t>24.03.2025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83932-236B-4D6B-9B2A-AF23EA5572A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7416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A5C8D-9159-404E-BBB9-184B0379D9A3}" type="datetimeFigureOut">
              <a:rPr lang="de-DE" smtClean="0"/>
              <a:t>24.03.2025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83932-236B-4D6B-9B2A-AF23EA5572A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4915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4212287" y="964116"/>
            <a:ext cx="10308506" cy="153462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86770" y="964116"/>
            <a:ext cx="30327923" cy="153462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A5C8D-9159-404E-BBB9-184B0379D9A3}" type="datetimeFigureOut">
              <a:rPr lang="de-DE" smtClean="0"/>
              <a:t>24.03.2025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83932-236B-4D6B-9B2A-AF23EA5572A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20340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A5C8D-9159-404E-BBB9-184B0379D9A3}" type="datetimeFigureOut">
              <a:rPr lang="de-DE" smtClean="0"/>
              <a:t>24.03.2025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83932-236B-4D6B-9B2A-AF23EA5572A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3415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1870" y="4514580"/>
            <a:ext cx="41234023" cy="7532679"/>
          </a:xfrm>
        </p:spPr>
        <p:txBody>
          <a:bodyPr anchor="b"/>
          <a:lstStyle>
            <a:lvl1pPr>
              <a:defRPr sz="1584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61870" y="12118521"/>
            <a:ext cx="41234023" cy="3961258"/>
          </a:xfrm>
        </p:spPr>
        <p:txBody>
          <a:bodyPr/>
          <a:lstStyle>
            <a:lvl1pPr marL="0" indent="0">
              <a:buNone/>
              <a:defRPr sz="6337">
                <a:solidFill>
                  <a:schemeClr val="tx1">
                    <a:tint val="75000"/>
                  </a:schemeClr>
                </a:solidFill>
              </a:defRPr>
            </a:lvl1pPr>
            <a:lvl2pPr marL="1207237" indent="0">
              <a:buNone/>
              <a:defRPr sz="5281">
                <a:solidFill>
                  <a:schemeClr val="tx1">
                    <a:tint val="75000"/>
                  </a:schemeClr>
                </a:solidFill>
              </a:defRPr>
            </a:lvl2pPr>
            <a:lvl3pPr marL="2414473" indent="0">
              <a:buNone/>
              <a:defRPr sz="4753">
                <a:solidFill>
                  <a:schemeClr val="tx1">
                    <a:tint val="75000"/>
                  </a:schemeClr>
                </a:solidFill>
              </a:defRPr>
            </a:lvl3pPr>
            <a:lvl4pPr marL="3621710" indent="0">
              <a:buNone/>
              <a:defRPr sz="4225">
                <a:solidFill>
                  <a:schemeClr val="tx1">
                    <a:tint val="75000"/>
                  </a:schemeClr>
                </a:solidFill>
              </a:defRPr>
            </a:lvl4pPr>
            <a:lvl5pPr marL="4828946" indent="0">
              <a:buNone/>
              <a:defRPr sz="4225">
                <a:solidFill>
                  <a:schemeClr val="tx1">
                    <a:tint val="75000"/>
                  </a:schemeClr>
                </a:solidFill>
              </a:defRPr>
            </a:lvl5pPr>
            <a:lvl6pPr marL="6036183" indent="0">
              <a:buNone/>
              <a:defRPr sz="4225">
                <a:solidFill>
                  <a:schemeClr val="tx1">
                    <a:tint val="75000"/>
                  </a:schemeClr>
                </a:solidFill>
              </a:defRPr>
            </a:lvl6pPr>
            <a:lvl7pPr marL="7243420" indent="0">
              <a:buNone/>
              <a:defRPr sz="4225">
                <a:solidFill>
                  <a:schemeClr val="tx1">
                    <a:tint val="75000"/>
                  </a:schemeClr>
                </a:solidFill>
              </a:defRPr>
            </a:lvl7pPr>
            <a:lvl8pPr marL="8450656" indent="0">
              <a:buNone/>
              <a:defRPr sz="4225">
                <a:solidFill>
                  <a:schemeClr val="tx1">
                    <a:tint val="75000"/>
                  </a:schemeClr>
                </a:solidFill>
              </a:defRPr>
            </a:lvl8pPr>
            <a:lvl9pPr marL="9657893" indent="0">
              <a:buNone/>
              <a:defRPr sz="422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A5C8D-9159-404E-BBB9-184B0379D9A3}" type="datetimeFigureOut">
              <a:rPr lang="de-DE" smtClean="0"/>
              <a:t>24.03.2025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83932-236B-4D6B-9B2A-AF23EA5572A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44832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86770" y="4820580"/>
            <a:ext cx="20318214" cy="114897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202579" y="4820580"/>
            <a:ext cx="20318214" cy="114897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A5C8D-9159-404E-BBB9-184B0379D9A3}" type="datetimeFigureOut">
              <a:rPr lang="de-DE" smtClean="0"/>
              <a:t>24.03.2025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83932-236B-4D6B-9B2A-AF23EA5572A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3552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92997" y="964118"/>
            <a:ext cx="41234023" cy="35001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92999" y="4439127"/>
            <a:ext cx="20224838" cy="2175547"/>
          </a:xfrm>
        </p:spPr>
        <p:txBody>
          <a:bodyPr anchor="b"/>
          <a:lstStyle>
            <a:lvl1pPr marL="0" indent="0">
              <a:buNone/>
              <a:defRPr sz="6337" b="1"/>
            </a:lvl1pPr>
            <a:lvl2pPr marL="1207237" indent="0">
              <a:buNone/>
              <a:defRPr sz="5281" b="1"/>
            </a:lvl2pPr>
            <a:lvl3pPr marL="2414473" indent="0">
              <a:buNone/>
              <a:defRPr sz="4753" b="1"/>
            </a:lvl3pPr>
            <a:lvl4pPr marL="3621710" indent="0">
              <a:buNone/>
              <a:defRPr sz="4225" b="1"/>
            </a:lvl4pPr>
            <a:lvl5pPr marL="4828946" indent="0">
              <a:buNone/>
              <a:defRPr sz="4225" b="1"/>
            </a:lvl5pPr>
            <a:lvl6pPr marL="6036183" indent="0">
              <a:buNone/>
              <a:defRPr sz="4225" b="1"/>
            </a:lvl6pPr>
            <a:lvl7pPr marL="7243420" indent="0">
              <a:buNone/>
              <a:defRPr sz="4225" b="1"/>
            </a:lvl7pPr>
            <a:lvl8pPr marL="8450656" indent="0">
              <a:buNone/>
              <a:defRPr sz="4225" b="1"/>
            </a:lvl8pPr>
            <a:lvl9pPr marL="9657893" indent="0">
              <a:buNone/>
              <a:defRPr sz="422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92999" y="6614674"/>
            <a:ext cx="20224838" cy="9729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4202579" y="4439127"/>
            <a:ext cx="20324441" cy="2175547"/>
          </a:xfrm>
        </p:spPr>
        <p:txBody>
          <a:bodyPr anchor="b"/>
          <a:lstStyle>
            <a:lvl1pPr marL="0" indent="0">
              <a:buNone/>
              <a:defRPr sz="6337" b="1"/>
            </a:lvl1pPr>
            <a:lvl2pPr marL="1207237" indent="0">
              <a:buNone/>
              <a:defRPr sz="5281" b="1"/>
            </a:lvl2pPr>
            <a:lvl3pPr marL="2414473" indent="0">
              <a:buNone/>
              <a:defRPr sz="4753" b="1"/>
            </a:lvl3pPr>
            <a:lvl4pPr marL="3621710" indent="0">
              <a:buNone/>
              <a:defRPr sz="4225" b="1"/>
            </a:lvl4pPr>
            <a:lvl5pPr marL="4828946" indent="0">
              <a:buNone/>
              <a:defRPr sz="4225" b="1"/>
            </a:lvl5pPr>
            <a:lvl6pPr marL="6036183" indent="0">
              <a:buNone/>
              <a:defRPr sz="4225" b="1"/>
            </a:lvl6pPr>
            <a:lvl7pPr marL="7243420" indent="0">
              <a:buNone/>
              <a:defRPr sz="4225" b="1"/>
            </a:lvl7pPr>
            <a:lvl8pPr marL="8450656" indent="0">
              <a:buNone/>
              <a:defRPr sz="4225" b="1"/>
            </a:lvl8pPr>
            <a:lvl9pPr marL="9657893" indent="0">
              <a:buNone/>
              <a:defRPr sz="422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4202579" y="6614674"/>
            <a:ext cx="20324441" cy="9729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A5C8D-9159-404E-BBB9-184B0379D9A3}" type="datetimeFigureOut">
              <a:rPr lang="de-DE" smtClean="0"/>
              <a:t>24.03.2025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83932-236B-4D6B-9B2A-AF23EA5572A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47290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A5C8D-9159-404E-BBB9-184B0379D9A3}" type="datetimeFigureOut">
              <a:rPr lang="de-DE" smtClean="0"/>
              <a:t>24.03.2025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83932-236B-4D6B-9B2A-AF23EA5572A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374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A5C8D-9159-404E-BBB9-184B0379D9A3}" type="datetimeFigureOut">
              <a:rPr lang="de-DE" smtClean="0"/>
              <a:t>24.03.2025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83932-236B-4D6B-9B2A-AF23EA5572A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85455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92999" y="1207241"/>
            <a:ext cx="15419182" cy="4225343"/>
          </a:xfrm>
        </p:spPr>
        <p:txBody>
          <a:bodyPr anchor="b"/>
          <a:lstStyle>
            <a:lvl1pPr>
              <a:defRPr sz="84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4441" y="2607306"/>
            <a:ext cx="24202579" cy="12868852"/>
          </a:xfrm>
        </p:spPr>
        <p:txBody>
          <a:bodyPr/>
          <a:lstStyle>
            <a:lvl1pPr>
              <a:defRPr sz="8450"/>
            </a:lvl1pPr>
            <a:lvl2pPr>
              <a:defRPr sz="7393"/>
            </a:lvl2pPr>
            <a:lvl3pPr>
              <a:defRPr sz="6337"/>
            </a:lvl3pPr>
            <a:lvl4pPr>
              <a:defRPr sz="5281"/>
            </a:lvl4pPr>
            <a:lvl5pPr>
              <a:defRPr sz="5281"/>
            </a:lvl5pPr>
            <a:lvl6pPr>
              <a:defRPr sz="5281"/>
            </a:lvl6pPr>
            <a:lvl7pPr>
              <a:defRPr sz="5281"/>
            </a:lvl7pPr>
            <a:lvl8pPr>
              <a:defRPr sz="5281"/>
            </a:lvl8pPr>
            <a:lvl9pPr>
              <a:defRPr sz="528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92999" y="5432584"/>
            <a:ext cx="15419182" cy="10064534"/>
          </a:xfrm>
        </p:spPr>
        <p:txBody>
          <a:bodyPr/>
          <a:lstStyle>
            <a:lvl1pPr marL="0" indent="0">
              <a:buNone/>
              <a:defRPr sz="4225"/>
            </a:lvl1pPr>
            <a:lvl2pPr marL="1207237" indent="0">
              <a:buNone/>
              <a:defRPr sz="3697"/>
            </a:lvl2pPr>
            <a:lvl3pPr marL="2414473" indent="0">
              <a:buNone/>
              <a:defRPr sz="3169"/>
            </a:lvl3pPr>
            <a:lvl4pPr marL="3621710" indent="0">
              <a:buNone/>
              <a:defRPr sz="2641"/>
            </a:lvl4pPr>
            <a:lvl5pPr marL="4828946" indent="0">
              <a:buNone/>
              <a:defRPr sz="2641"/>
            </a:lvl5pPr>
            <a:lvl6pPr marL="6036183" indent="0">
              <a:buNone/>
              <a:defRPr sz="2641"/>
            </a:lvl6pPr>
            <a:lvl7pPr marL="7243420" indent="0">
              <a:buNone/>
              <a:defRPr sz="2641"/>
            </a:lvl7pPr>
            <a:lvl8pPr marL="8450656" indent="0">
              <a:buNone/>
              <a:defRPr sz="2641"/>
            </a:lvl8pPr>
            <a:lvl9pPr marL="9657893" indent="0">
              <a:buNone/>
              <a:defRPr sz="264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A5C8D-9159-404E-BBB9-184B0379D9A3}" type="datetimeFigureOut">
              <a:rPr lang="de-DE" smtClean="0"/>
              <a:t>24.03.2025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83932-236B-4D6B-9B2A-AF23EA5572A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39878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92999" y="1207241"/>
            <a:ext cx="15419182" cy="4225343"/>
          </a:xfrm>
        </p:spPr>
        <p:txBody>
          <a:bodyPr anchor="b"/>
          <a:lstStyle>
            <a:lvl1pPr>
              <a:defRPr sz="84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0324441" y="2607306"/>
            <a:ext cx="24202579" cy="12868852"/>
          </a:xfrm>
        </p:spPr>
        <p:txBody>
          <a:bodyPr anchor="t"/>
          <a:lstStyle>
            <a:lvl1pPr marL="0" indent="0">
              <a:buNone/>
              <a:defRPr sz="8450"/>
            </a:lvl1pPr>
            <a:lvl2pPr marL="1207237" indent="0">
              <a:buNone/>
              <a:defRPr sz="7393"/>
            </a:lvl2pPr>
            <a:lvl3pPr marL="2414473" indent="0">
              <a:buNone/>
              <a:defRPr sz="6337"/>
            </a:lvl3pPr>
            <a:lvl4pPr marL="3621710" indent="0">
              <a:buNone/>
              <a:defRPr sz="5281"/>
            </a:lvl4pPr>
            <a:lvl5pPr marL="4828946" indent="0">
              <a:buNone/>
              <a:defRPr sz="5281"/>
            </a:lvl5pPr>
            <a:lvl6pPr marL="6036183" indent="0">
              <a:buNone/>
              <a:defRPr sz="5281"/>
            </a:lvl6pPr>
            <a:lvl7pPr marL="7243420" indent="0">
              <a:buNone/>
              <a:defRPr sz="5281"/>
            </a:lvl7pPr>
            <a:lvl8pPr marL="8450656" indent="0">
              <a:buNone/>
              <a:defRPr sz="5281"/>
            </a:lvl8pPr>
            <a:lvl9pPr marL="9657893" indent="0">
              <a:buNone/>
              <a:defRPr sz="5281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92999" y="5432584"/>
            <a:ext cx="15419182" cy="10064534"/>
          </a:xfrm>
        </p:spPr>
        <p:txBody>
          <a:bodyPr/>
          <a:lstStyle>
            <a:lvl1pPr marL="0" indent="0">
              <a:buNone/>
              <a:defRPr sz="4225"/>
            </a:lvl1pPr>
            <a:lvl2pPr marL="1207237" indent="0">
              <a:buNone/>
              <a:defRPr sz="3697"/>
            </a:lvl2pPr>
            <a:lvl3pPr marL="2414473" indent="0">
              <a:buNone/>
              <a:defRPr sz="3169"/>
            </a:lvl3pPr>
            <a:lvl4pPr marL="3621710" indent="0">
              <a:buNone/>
              <a:defRPr sz="2641"/>
            </a:lvl4pPr>
            <a:lvl5pPr marL="4828946" indent="0">
              <a:buNone/>
              <a:defRPr sz="2641"/>
            </a:lvl5pPr>
            <a:lvl6pPr marL="6036183" indent="0">
              <a:buNone/>
              <a:defRPr sz="2641"/>
            </a:lvl6pPr>
            <a:lvl7pPr marL="7243420" indent="0">
              <a:buNone/>
              <a:defRPr sz="2641"/>
            </a:lvl7pPr>
            <a:lvl8pPr marL="8450656" indent="0">
              <a:buNone/>
              <a:defRPr sz="2641"/>
            </a:lvl8pPr>
            <a:lvl9pPr marL="9657893" indent="0">
              <a:buNone/>
              <a:defRPr sz="264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A5C8D-9159-404E-BBB9-184B0379D9A3}" type="datetimeFigureOut">
              <a:rPr lang="de-DE" smtClean="0"/>
              <a:t>24.03.2025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83932-236B-4D6B-9B2A-AF23EA5572A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86282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86770" y="964118"/>
            <a:ext cx="41234023" cy="35001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86770" y="4820580"/>
            <a:ext cx="41234023" cy="114897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286770" y="16784003"/>
            <a:ext cx="10756702" cy="9641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16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AA5C8D-9159-404E-BBB9-184B0379D9A3}" type="datetimeFigureOut">
              <a:rPr lang="de-DE" smtClean="0"/>
              <a:t>24.03.2025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836255" y="16784003"/>
            <a:ext cx="16135053" cy="9641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16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3764091" y="16784003"/>
            <a:ext cx="10756702" cy="9641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16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083932-236B-4D6B-9B2A-AF23EA5572A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37648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2414473" rtl="0" eaLnBrk="1" latinLnBrk="0" hangingPunct="1">
        <a:lnSpc>
          <a:spcPct val="90000"/>
        </a:lnSpc>
        <a:spcBef>
          <a:spcPct val="0"/>
        </a:spcBef>
        <a:buNone/>
        <a:defRPr sz="1161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03618" indent="-603618" algn="l" defTabSz="2414473" rtl="0" eaLnBrk="1" latinLnBrk="0" hangingPunct="1">
        <a:lnSpc>
          <a:spcPct val="90000"/>
        </a:lnSpc>
        <a:spcBef>
          <a:spcPts val="2641"/>
        </a:spcBef>
        <a:buFont typeface="Arial" panose="020B0604020202020204" pitchFamily="34" charset="0"/>
        <a:buChar char="•"/>
        <a:defRPr sz="7393" kern="1200">
          <a:solidFill>
            <a:schemeClr val="tx1"/>
          </a:solidFill>
          <a:latin typeface="+mn-lt"/>
          <a:ea typeface="+mn-ea"/>
          <a:cs typeface="+mn-cs"/>
        </a:defRPr>
      </a:lvl1pPr>
      <a:lvl2pPr marL="1810855" indent="-603618" algn="l" defTabSz="2414473" rtl="0" eaLnBrk="1" latinLnBrk="0" hangingPunct="1">
        <a:lnSpc>
          <a:spcPct val="90000"/>
        </a:lnSpc>
        <a:spcBef>
          <a:spcPts val="1320"/>
        </a:spcBef>
        <a:buFont typeface="Arial" panose="020B0604020202020204" pitchFamily="34" charset="0"/>
        <a:buChar char="•"/>
        <a:defRPr sz="6337" kern="1200">
          <a:solidFill>
            <a:schemeClr val="tx1"/>
          </a:solidFill>
          <a:latin typeface="+mn-lt"/>
          <a:ea typeface="+mn-ea"/>
          <a:cs typeface="+mn-cs"/>
        </a:defRPr>
      </a:lvl2pPr>
      <a:lvl3pPr marL="3018092" indent="-603618" algn="l" defTabSz="2414473" rtl="0" eaLnBrk="1" latinLnBrk="0" hangingPunct="1">
        <a:lnSpc>
          <a:spcPct val="90000"/>
        </a:lnSpc>
        <a:spcBef>
          <a:spcPts val="1320"/>
        </a:spcBef>
        <a:buFont typeface="Arial" panose="020B0604020202020204" pitchFamily="34" charset="0"/>
        <a:buChar char="•"/>
        <a:defRPr sz="5281" kern="1200">
          <a:solidFill>
            <a:schemeClr val="tx1"/>
          </a:solidFill>
          <a:latin typeface="+mn-lt"/>
          <a:ea typeface="+mn-ea"/>
          <a:cs typeface="+mn-cs"/>
        </a:defRPr>
      </a:lvl3pPr>
      <a:lvl4pPr marL="4225328" indent="-603618" algn="l" defTabSz="2414473" rtl="0" eaLnBrk="1" latinLnBrk="0" hangingPunct="1">
        <a:lnSpc>
          <a:spcPct val="90000"/>
        </a:lnSpc>
        <a:spcBef>
          <a:spcPts val="1320"/>
        </a:spcBef>
        <a:buFont typeface="Arial" panose="020B0604020202020204" pitchFamily="34" charset="0"/>
        <a:buChar char="•"/>
        <a:defRPr sz="4753" kern="1200">
          <a:solidFill>
            <a:schemeClr val="tx1"/>
          </a:solidFill>
          <a:latin typeface="+mn-lt"/>
          <a:ea typeface="+mn-ea"/>
          <a:cs typeface="+mn-cs"/>
        </a:defRPr>
      </a:lvl4pPr>
      <a:lvl5pPr marL="5432565" indent="-603618" algn="l" defTabSz="2414473" rtl="0" eaLnBrk="1" latinLnBrk="0" hangingPunct="1">
        <a:lnSpc>
          <a:spcPct val="90000"/>
        </a:lnSpc>
        <a:spcBef>
          <a:spcPts val="1320"/>
        </a:spcBef>
        <a:buFont typeface="Arial" panose="020B0604020202020204" pitchFamily="34" charset="0"/>
        <a:buChar char="•"/>
        <a:defRPr sz="4753" kern="1200">
          <a:solidFill>
            <a:schemeClr val="tx1"/>
          </a:solidFill>
          <a:latin typeface="+mn-lt"/>
          <a:ea typeface="+mn-ea"/>
          <a:cs typeface="+mn-cs"/>
        </a:defRPr>
      </a:lvl5pPr>
      <a:lvl6pPr marL="6639801" indent="-603618" algn="l" defTabSz="2414473" rtl="0" eaLnBrk="1" latinLnBrk="0" hangingPunct="1">
        <a:lnSpc>
          <a:spcPct val="90000"/>
        </a:lnSpc>
        <a:spcBef>
          <a:spcPts val="1320"/>
        </a:spcBef>
        <a:buFont typeface="Arial" panose="020B0604020202020204" pitchFamily="34" charset="0"/>
        <a:buChar char="•"/>
        <a:defRPr sz="4753" kern="1200">
          <a:solidFill>
            <a:schemeClr val="tx1"/>
          </a:solidFill>
          <a:latin typeface="+mn-lt"/>
          <a:ea typeface="+mn-ea"/>
          <a:cs typeface="+mn-cs"/>
        </a:defRPr>
      </a:lvl6pPr>
      <a:lvl7pPr marL="7847038" indent="-603618" algn="l" defTabSz="2414473" rtl="0" eaLnBrk="1" latinLnBrk="0" hangingPunct="1">
        <a:lnSpc>
          <a:spcPct val="90000"/>
        </a:lnSpc>
        <a:spcBef>
          <a:spcPts val="1320"/>
        </a:spcBef>
        <a:buFont typeface="Arial" panose="020B0604020202020204" pitchFamily="34" charset="0"/>
        <a:buChar char="•"/>
        <a:defRPr sz="4753" kern="1200">
          <a:solidFill>
            <a:schemeClr val="tx1"/>
          </a:solidFill>
          <a:latin typeface="+mn-lt"/>
          <a:ea typeface="+mn-ea"/>
          <a:cs typeface="+mn-cs"/>
        </a:defRPr>
      </a:lvl7pPr>
      <a:lvl8pPr marL="9054275" indent="-603618" algn="l" defTabSz="2414473" rtl="0" eaLnBrk="1" latinLnBrk="0" hangingPunct="1">
        <a:lnSpc>
          <a:spcPct val="90000"/>
        </a:lnSpc>
        <a:spcBef>
          <a:spcPts val="1320"/>
        </a:spcBef>
        <a:buFont typeface="Arial" panose="020B0604020202020204" pitchFamily="34" charset="0"/>
        <a:buChar char="•"/>
        <a:defRPr sz="4753" kern="1200">
          <a:solidFill>
            <a:schemeClr val="tx1"/>
          </a:solidFill>
          <a:latin typeface="+mn-lt"/>
          <a:ea typeface="+mn-ea"/>
          <a:cs typeface="+mn-cs"/>
        </a:defRPr>
      </a:lvl8pPr>
      <a:lvl9pPr marL="10261511" indent="-603618" algn="l" defTabSz="2414473" rtl="0" eaLnBrk="1" latinLnBrk="0" hangingPunct="1">
        <a:lnSpc>
          <a:spcPct val="90000"/>
        </a:lnSpc>
        <a:spcBef>
          <a:spcPts val="1320"/>
        </a:spcBef>
        <a:buFont typeface="Arial" panose="020B0604020202020204" pitchFamily="34" charset="0"/>
        <a:buChar char="•"/>
        <a:defRPr sz="475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414473" rtl="0" eaLnBrk="1" latinLnBrk="0" hangingPunct="1">
        <a:defRPr sz="4753" kern="1200">
          <a:solidFill>
            <a:schemeClr val="tx1"/>
          </a:solidFill>
          <a:latin typeface="+mn-lt"/>
          <a:ea typeface="+mn-ea"/>
          <a:cs typeface="+mn-cs"/>
        </a:defRPr>
      </a:lvl1pPr>
      <a:lvl2pPr marL="1207237" algn="l" defTabSz="2414473" rtl="0" eaLnBrk="1" latinLnBrk="0" hangingPunct="1">
        <a:defRPr sz="4753" kern="1200">
          <a:solidFill>
            <a:schemeClr val="tx1"/>
          </a:solidFill>
          <a:latin typeface="+mn-lt"/>
          <a:ea typeface="+mn-ea"/>
          <a:cs typeface="+mn-cs"/>
        </a:defRPr>
      </a:lvl2pPr>
      <a:lvl3pPr marL="2414473" algn="l" defTabSz="2414473" rtl="0" eaLnBrk="1" latinLnBrk="0" hangingPunct="1">
        <a:defRPr sz="4753" kern="1200">
          <a:solidFill>
            <a:schemeClr val="tx1"/>
          </a:solidFill>
          <a:latin typeface="+mn-lt"/>
          <a:ea typeface="+mn-ea"/>
          <a:cs typeface="+mn-cs"/>
        </a:defRPr>
      </a:lvl3pPr>
      <a:lvl4pPr marL="3621710" algn="l" defTabSz="2414473" rtl="0" eaLnBrk="1" latinLnBrk="0" hangingPunct="1">
        <a:defRPr sz="4753" kern="1200">
          <a:solidFill>
            <a:schemeClr val="tx1"/>
          </a:solidFill>
          <a:latin typeface="+mn-lt"/>
          <a:ea typeface="+mn-ea"/>
          <a:cs typeface="+mn-cs"/>
        </a:defRPr>
      </a:lvl4pPr>
      <a:lvl5pPr marL="4828946" algn="l" defTabSz="2414473" rtl="0" eaLnBrk="1" latinLnBrk="0" hangingPunct="1">
        <a:defRPr sz="4753" kern="1200">
          <a:solidFill>
            <a:schemeClr val="tx1"/>
          </a:solidFill>
          <a:latin typeface="+mn-lt"/>
          <a:ea typeface="+mn-ea"/>
          <a:cs typeface="+mn-cs"/>
        </a:defRPr>
      </a:lvl5pPr>
      <a:lvl6pPr marL="6036183" algn="l" defTabSz="2414473" rtl="0" eaLnBrk="1" latinLnBrk="0" hangingPunct="1">
        <a:defRPr sz="4753" kern="1200">
          <a:solidFill>
            <a:schemeClr val="tx1"/>
          </a:solidFill>
          <a:latin typeface="+mn-lt"/>
          <a:ea typeface="+mn-ea"/>
          <a:cs typeface="+mn-cs"/>
        </a:defRPr>
      </a:lvl6pPr>
      <a:lvl7pPr marL="7243420" algn="l" defTabSz="2414473" rtl="0" eaLnBrk="1" latinLnBrk="0" hangingPunct="1">
        <a:defRPr sz="4753" kern="1200">
          <a:solidFill>
            <a:schemeClr val="tx1"/>
          </a:solidFill>
          <a:latin typeface="+mn-lt"/>
          <a:ea typeface="+mn-ea"/>
          <a:cs typeface="+mn-cs"/>
        </a:defRPr>
      </a:lvl7pPr>
      <a:lvl8pPr marL="8450656" algn="l" defTabSz="2414473" rtl="0" eaLnBrk="1" latinLnBrk="0" hangingPunct="1">
        <a:defRPr sz="4753" kern="1200">
          <a:solidFill>
            <a:schemeClr val="tx1"/>
          </a:solidFill>
          <a:latin typeface="+mn-lt"/>
          <a:ea typeface="+mn-ea"/>
          <a:cs typeface="+mn-cs"/>
        </a:defRPr>
      </a:lvl8pPr>
      <a:lvl9pPr marL="9657893" algn="l" defTabSz="2414473" rtl="0" eaLnBrk="1" latinLnBrk="0" hangingPunct="1">
        <a:defRPr sz="475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svg"/><Relationship Id="rId18" Type="http://schemas.openxmlformats.org/officeDocument/2006/relationships/hyperlink" Target="https://www.flaticon.com/free-icons/mri-scanner" TargetMode="External"/><Relationship Id="rId26" Type="http://schemas.openxmlformats.org/officeDocument/2006/relationships/image" Target="../media/image24.png"/><Relationship Id="rId3" Type="http://schemas.openxmlformats.org/officeDocument/2006/relationships/image" Target="../media/image2.svg"/><Relationship Id="rId21" Type="http://schemas.openxmlformats.org/officeDocument/2006/relationships/image" Target="../media/image19.svg"/><Relationship Id="rId34" Type="http://schemas.openxmlformats.org/officeDocument/2006/relationships/image" Target="../media/image3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5" Type="http://schemas.openxmlformats.org/officeDocument/2006/relationships/image" Target="../media/image23.png"/><Relationship Id="rId33" Type="http://schemas.openxmlformats.org/officeDocument/2006/relationships/image" Target="../media/image31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8.png"/><Relationship Id="rId29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24" Type="http://schemas.openxmlformats.org/officeDocument/2006/relationships/image" Target="../media/image22.png"/><Relationship Id="rId32" Type="http://schemas.openxmlformats.org/officeDocument/2006/relationships/image" Target="../media/image30.pn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23" Type="http://schemas.openxmlformats.org/officeDocument/2006/relationships/image" Target="../media/image21.svg"/><Relationship Id="rId28" Type="http://schemas.openxmlformats.org/officeDocument/2006/relationships/image" Target="../media/image26.png"/><Relationship Id="rId36" Type="http://schemas.openxmlformats.org/officeDocument/2006/relationships/image" Target="../media/image34.svg"/><Relationship Id="rId10" Type="http://schemas.openxmlformats.org/officeDocument/2006/relationships/image" Target="../media/image9.png"/><Relationship Id="rId19" Type="http://schemas.openxmlformats.org/officeDocument/2006/relationships/image" Target="../media/image17.png"/><Relationship Id="rId31" Type="http://schemas.openxmlformats.org/officeDocument/2006/relationships/image" Target="../media/image2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Relationship Id="rId22" Type="http://schemas.openxmlformats.org/officeDocument/2006/relationships/image" Target="../media/image20.png"/><Relationship Id="rId27" Type="http://schemas.openxmlformats.org/officeDocument/2006/relationships/image" Target="../media/image25.svg"/><Relationship Id="rId30" Type="http://schemas.openxmlformats.org/officeDocument/2006/relationships/image" Target="../media/image28.png"/><Relationship Id="rId35" Type="http://schemas.openxmlformats.org/officeDocument/2006/relationships/image" Target="../media/image33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Rectangle: Rounded Corners 216">
            <a:extLst>
              <a:ext uri="{FF2B5EF4-FFF2-40B4-BE49-F238E27FC236}">
                <a16:creationId xmlns:a16="http://schemas.microsoft.com/office/drawing/2014/main" id="{46A2C179-A041-6912-1706-426B6E789554}"/>
              </a:ext>
            </a:extLst>
          </p:cNvPr>
          <p:cNvSpPr/>
          <p:nvPr/>
        </p:nvSpPr>
        <p:spPr>
          <a:xfrm>
            <a:off x="16893795" y="1515148"/>
            <a:ext cx="8640167" cy="378119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4" name="Rectangle: Rounded Corners 203">
            <a:extLst>
              <a:ext uri="{FF2B5EF4-FFF2-40B4-BE49-F238E27FC236}">
                <a16:creationId xmlns:a16="http://schemas.microsoft.com/office/drawing/2014/main" id="{4C0F4949-3803-1329-B988-29F420D4EC3A}"/>
              </a:ext>
            </a:extLst>
          </p:cNvPr>
          <p:cNvSpPr/>
          <p:nvPr/>
        </p:nvSpPr>
        <p:spPr>
          <a:xfrm>
            <a:off x="8456151" y="14348283"/>
            <a:ext cx="7786800" cy="334737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6" name="Rectangle: Rounded Corners 195">
            <a:extLst>
              <a:ext uri="{FF2B5EF4-FFF2-40B4-BE49-F238E27FC236}">
                <a16:creationId xmlns:a16="http://schemas.microsoft.com/office/drawing/2014/main" id="{90A40686-B5CD-B681-9BE0-9C5DFD57CB10}"/>
              </a:ext>
            </a:extLst>
          </p:cNvPr>
          <p:cNvSpPr/>
          <p:nvPr/>
        </p:nvSpPr>
        <p:spPr>
          <a:xfrm>
            <a:off x="1562098" y="5142139"/>
            <a:ext cx="4784989" cy="12579461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5" name="Content Placeholder 2">
            <a:extLst>
              <a:ext uri="{FF2B5EF4-FFF2-40B4-BE49-F238E27FC236}">
                <a16:creationId xmlns:a16="http://schemas.microsoft.com/office/drawing/2014/main" id="{30207D04-EAAC-2553-9F7C-55573CC48AD1}"/>
              </a:ext>
            </a:extLst>
          </p:cNvPr>
          <p:cNvSpPr txBox="1">
            <a:spLocks/>
          </p:cNvSpPr>
          <p:nvPr/>
        </p:nvSpPr>
        <p:spPr>
          <a:xfrm>
            <a:off x="2122848" y="5274686"/>
            <a:ext cx="3609158" cy="60937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2414473" rtl="0" eaLnBrk="1" latinLnBrk="0" hangingPunct="1">
              <a:lnSpc>
                <a:spcPct val="90000"/>
              </a:lnSpc>
              <a:spcBef>
                <a:spcPts val="2641"/>
              </a:spcBef>
              <a:buFont typeface="Arial" panose="020B0604020202020204" pitchFamily="34" charset="0"/>
              <a:buNone/>
              <a:defRPr sz="633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07237" indent="0" algn="ctr" defTabSz="2414473" rtl="0" eaLnBrk="1" latinLnBrk="0" hangingPunct="1">
              <a:lnSpc>
                <a:spcPct val="90000"/>
              </a:lnSpc>
              <a:spcBef>
                <a:spcPts val="1320"/>
              </a:spcBef>
              <a:buFont typeface="Arial" panose="020B0604020202020204" pitchFamily="34" charset="0"/>
              <a:buNone/>
              <a:defRPr sz="528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414473" indent="0" algn="ctr" defTabSz="2414473" rtl="0" eaLnBrk="1" latinLnBrk="0" hangingPunct="1">
              <a:lnSpc>
                <a:spcPct val="90000"/>
              </a:lnSpc>
              <a:spcBef>
                <a:spcPts val="1320"/>
              </a:spcBef>
              <a:buFont typeface="Arial" panose="020B0604020202020204" pitchFamily="34" charset="0"/>
              <a:buNone/>
              <a:defRPr sz="47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21710" indent="0" algn="ctr" defTabSz="2414473" rtl="0" eaLnBrk="1" latinLnBrk="0" hangingPunct="1">
              <a:lnSpc>
                <a:spcPct val="90000"/>
              </a:lnSpc>
              <a:spcBef>
                <a:spcPts val="1320"/>
              </a:spcBef>
              <a:buFont typeface="Arial" panose="020B0604020202020204" pitchFamily="34" charset="0"/>
              <a:buNone/>
              <a:defRPr sz="42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828946" indent="0" algn="ctr" defTabSz="2414473" rtl="0" eaLnBrk="1" latinLnBrk="0" hangingPunct="1">
              <a:lnSpc>
                <a:spcPct val="90000"/>
              </a:lnSpc>
              <a:spcBef>
                <a:spcPts val="1320"/>
              </a:spcBef>
              <a:buFont typeface="Arial" panose="020B0604020202020204" pitchFamily="34" charset="0"/>
              <a:buNone/>
              <a:defRPr sz="42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036183" indent="0" algn="ctr" defTabSz="2414473" rtl="0" eaLnBrk="1" latinLnBrk="0" hangingPunct="1">
              <a:lnSpc>
                <a:spcPct val="90000"/>
              </a:lnSpc>
              <a:spcBef>
                <a:spcPts val="1320"/>
              </a:spcBef>
              <a:buFont typeface="Arial" panose="020B0604020202020204" pitchFamily="34" charset="0"/>
              <a:buNone/>
              <a:defRPr sz="42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243420" indent="0" algn="ctr" defTabSz="2414473" rtl="0" eaLnBrk="1" latinLnBrk="0" hangingPunct="1">
              <a:lnSpc>
                <a:spcPct val="90000"/>
              </a:lnSpc>
              <a:spcBef>
                <a:spcPts val="1320"/>
              </a:spcBef>
              <a:buFont typeface="Arial" panose="020B0604020202020204" pitchFamily="34" charset="0"/>
              <a:buNone/>
              <a:defRPr sz="42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450656" indent="0" algn="ctr" defTabSz="2414473" rtl="0" eaLnBrk="1" latinLnBrk="0" hangingPunct="1">
              <a:lnSpc>
                <a:spcPct val="90000"/>
              </a:lnSpc>
              <a:spcBef>
                <a:spcPts val="1320"/>
              </a:spcBef>
              <a:buFont typeface="Arial" panose="020B0604020202020204" pitchFamily="34" charset="0"/>
              <a:buNone/>
              <a:defRPr sz="42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657893" indent="0" algn="ctr" defTabSz="2414473" rtl="0" eaLnBrk="1" latinLnBrk="0" hangingPunct="1">
              <a:lnSpc>
                <a:spcPct val="90000"/>
              </a:lnSpc>
              <a:spcBef>
                <a:spcPts val="1320"/>
              </a:spcBef>
              <a:buFont typeface="Arial" panose="020B0604020202020204" pitchFamily="34" charset="0"/>
              <a:buNone/>
              <a:defRPr sz="42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3600" err="1">
                <a:solidFill>
                  <a:schemeClr val="tx2"/>
                </a:solidFill>
              </a:rPr>
              <a:t>Empathy</a:t>
            </a:r>
            <a:r>
              <a:rPr lang="de-DE" sz="3600" dirty="0">
                <a:solidFill>
                  <a:schemeClr val="tx2"/>
                </a:solidFill>
              </a:rPr>
              <a:t> </a:t>
            </a:r>
            <a:r>
              <a:rPr lang="de-DE" sz="3600" err="1">
                <a:solidFill>
                  <a:schemeClr val="tx2"/>
                </a:solidFill>
              </a:rPr>
              <a:t>Cohort</a:t>
            </a:r>
            <a:endParaRPr lang="de-DE" sz="3600" dirty="0" err="1">
              <a:solidFill>
                <a:schemeClr val="tx2"/>
              </a:solidFill>
              <a:ea typeface="Calibri"/>
              <a:cs typeface="Calibri"/>
            </a:endParaRPr>
          </a:p>
          <a:p>
            <a:endParaRPr lang="de-DE" sz="3600">
              <a:solidFill>
                <a:schemeClr val="tx2"/>
              </a:solidFill>
              <a:ea typeface="Calibri"/>
              <a:cs typeface="Calibri"/>
            </a:endParaRPr>
          </a:p>
          <a:p>
            <a:endParaRPr lang="de-DE" sz="3600" dirty="0">
              <a:solidFill>
                <a:schemeClr val="tx2"/>
              </a:solidFill>
            </a:endParaRPr>
          </a:p>
        </p:txBody>
      </p:sp>
      <p:sp>
        <p:nvSpPr>
          <p:cNvPr id="116" name="Rectangle: Rounded Corners 115">
            <a:extLst>
              <a:ext uri="{FF2B5EF4-FFF2-40B4-BE49-F238E27FC236}">
                <a16:creationId xmlns:a16="http://schemas.microsoft.com/office/drawing/2014/main" id="{FFC426CE-4401-898D-A738-AEEEF7469B4C}"/>
              </a:ext>
            </a:extLst>
          </p:cNvPr>
          <p:cNvSpPr/>
          <p:nvPr/>
        </p:nvSpPr>
        <p:spPr>
          <a:xfrm>
            <a:off x="1954861" y="11657118"/>
            <a:ext cx="3974400" cy="260899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15" name="Rectangle: Rounded Corners 114">
            <a:extLst>
              <a:ext uri="{FF2B5EF4-FFF2-40B4-BE49-F238E27FC236}">
                <a16:creationId xmlns:a16="http://schemas.microsoft.com/office/drawing/2014/main" id="{4733C72A-7A35-9F82-E4FB-D465F5EB5819}"/>
              </a:ext>
            </a:extLst>
          </p:cNvPr>
          <p:cNvSpPr/>
          <p:nvPr/>
        </p:nvSpPr>
        <p:spPr>
          <a:xfrm>
            <a:off x="1934261" y="8835738"/>
            <a:ext cx="3974400" cy="266221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8" name="Rectangle: Rounded Corners 97">
            <a:extLst>
              <a:ext uri="{FF2B5EF4-FFF2-40B4-BE49-F238E27FC236}">
                <a16:creationId xmlns:a16="http://schemas.microsoft.com/office/drawing/2014/main" id="{C983DB51-DD48-90A5-B5E0-900531D4D1CC}"/>
              </a:ext>
            </a:extLst>
          </p:cNvPr>
          <p:cNvSpPr/>
          <p:nvPr/>
        </p:nvSpPr>
        <p:spPr>
          <a:xfrm>
            <a:off x="1608271" y="1515148"/>
            <a:ext cx="4731329" cy="322559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5" name="Graphic 104" descr="Woman with solid fill">
            <a:extLst>
              <a:ext uri="{FF2B5EF4-FFF2-40B4-BE49-F238E27FC236}">
                <a16:creationId xmlns:a16="http://schemas.microsoft.com/office/drawing/2014/main" id="{37BFFB05-12B6-5240-16C5-2FCB86920B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75256" y="3530499"/>
            <a:ext cx="792000" cy="792000"/>
          </a:xfrm>
          <a:prstGeom prst="rect">
            <a:avLst/>
          </a:prstGeom>
        </p:spPr>
      </p:pic>
      <p:pic>
        <p:nvPicPr>
          <p:cNvPr id="106" name="Graphic 105" descr="Woman with solid fill">
            <a:extLst>
              <a:ext uri="{FF2B5EF4-FFF2-40B4-BE49-F238E27FC236}">
                <a16:creationId xmlns:a16="http://schemas.microsoft.com/office/drawing/2014/main" id="{13BD6448-9624-39F3-0ED3-FD0750DE69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93121" y="3530499"/>
            <a:ext cx="792000" cy="792000"/>
          </a:xfrm>
          <a:prstGeom prst="rect">
            <a:avLst/>
          </a:prstGeom>
        </p:spPr>
      </p:pic>
      <p:pic>
        <p:nvPicPr>
          <p:cNvPr id="107" name="Graphic 106" descr="Man with solid fill">
            <a:extLst>
              <a:ext uri="{FF2B5EF4-FFF2-40B4-BE49-F238E27FC236}">
                <a16:creationId xmlns:a16="http://schemas.microsoft.com/office/drawing/2014/main" id="{DE40F4EB-9863-68A0-6DAE-C784EAAB65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69381" y="3538041"/>
            <a:ext cx="792000" cy="792000"/>
          </a:xfrm>
          <a:prstGeom prst="rect">
            <a:avLst/>
          </a:prstGeom>
        </p:spPr>
      </p:pic>
      <p:pic>
        <p:nvPicPr>
          <p:cNvPr id="108" name="Graphic 107" descr="Man with solid fill">
            <a:extLst>
              <a:ext uri="{FF2B5EF4-FFF2-40B4-BE49-F238E27FC236}">
                <a16:creationId xmlns:a16="http://schemas.microsoft.com/office/drawing/2014/main" id="{93CECB60-B689-FFF5-B3ED-88D26716A2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887244" y="3538041"/>
            <a:ext cx="792000" cy="792000"/>
          </a:xfrm>
          <a:prstGeom prst="rect">
            <a:avLst/>
          </a:prstGeom>
        </p:spPr>
      </p:pic>
      <p:sp>
        <p:nvSpPr>
          <p:cNvPr id="112" name="Content Placeholder 2">
            <a:extLst>
              <a:ext uri="{FF2B5EF4-FFF2-40B4-BE49-F238E27FC236}">
                <a16:creationId xmlns:a16="http://schemas.microsoft.com/office/drawing/2014/main" id="{ED0C58D9-3579-9A6B-2E4F-CF3A67E648BE}"/>
              </a:ext>
            </a:extLst>
          </p:cNvPr>
          <p:cNvSpPr txBox="1">
            <a:spLocks/>
          </p:cNvSpPr>
          <p:nvPr/>
        </p:nvSpPr>
        <p:spPr>
          <a:xfrm>
            <a:off x="2034723" y="1725705"/>
            <a:ext cx="3875983" cy="44026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2414473" rtl="0" eaLnBrk="1" latinLnBrk="0" hangingPunct="1">
              <a:lnSpc>
                <a:spcPct val="90000"/>
              </a:lnSpc>
              <a:spcBef>
                <a:spcPts val="2641"/>
              </a:spcBef>
              <a:buFont typeface="Arial" panose="020B0604020202020204" pitchFamily="34" charset="0"/>
              <a:buNone/>
              <a:defRPr sz="633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07237" indent="0" algn="ctr" defTabSz="2414473" rtl="0" eaLnBrk="1" latinLnBrk="0" hangingPunct="1">
              <a:lnSpc>
                <a:spcPct val="90000"/>
              </a:lnSpc>
              <a:spcBef>
                <a:spcPts val="1320"/>
              </a:spcBef>
              <a:buFont typeface="Arial" panose="020B0604020202020204" pitchFamily="34" charset="0"/>
              <a:buNone/>
              <a:defRPr sz="528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414473" indent="0" algn="ctr" defTabSz="2414473" rtl="0" eaLnBrk="1" latinLnBrk="0" hangingPunct="1">
              <a:lnSpc>
                <a:spcPct val="90000"/>
              </a:lnSpc>
              <a:spcBef>
                <a:spcPts val="1320"/>
              </a:spcBef>
              <a:buFont typeface="Arial" panose="020B0604020202020204" pitchFamily="34" charset="0"/>
              <a:buNone/>
              <a:defRPr sz="47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21710" indent="0" algn="ctr" defTabSz="2414473" rtl="0" eaLnBrk="1" latinLnBrk="0" hangingPunct="1">
              <a:lnSpc>
                <a:spcPct val="90000"/>
              </a:lnSpc>
              <a:spcBef>
                <a:spcPts val="1320"/>
              </a:spcBef>
              <a:buFont typeface="Arial" panose="020B0604020202020204" pitchFamily="34" charset="0"/>
              <a:buNone/>
              <a:defRPr sz="42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828946" indent="0" algn="ctr" defTabSz="2414473" rtl="0" eaLnBrk="1" latinLnBrk="0" hangingPunct="1">
              <a:lnSpc>
                <a:spcPct val="90000"/>
              </a:lnSpc>
              <a:spcBef>
                <a:spcPts val="1320"/>
              </a:spcBef>
              <a:buFont typeface="Arial" panose="020B0604020202020204" pitchFamily="34" charset="0"/>
              <a:buNone/>
              <a:defRPr sz="42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036183" indent="0" algn="ctr" defTabSz="2414473" rtl="0" eaLnBrk="1" latinLnBrk="0" hangingPunct="1">
              <a:lnSpc>
                <a:spcPct val="90000"/>
              </a:lnSpc>
              <a:spcBef>
                <a:spcPts val="1320"/>
              </a:spcBef>
              <a:buFont typeface="Arial" panose="020B0604020202020204" pitchFamily="34" charset="0"/>
              <a:buNone/>
              <a:defRPr sz="42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243420" indent="0" algn="ctr" defTabSz="2414473" rtl="0" eaLnBrk="1" latinLnBrk="0" hangingPunct="1">
              <a:lnSpc>
                <a:spcPct val="90000"/>
              </a:lnSpc>
              <a:spcBef>
                <a:spcPts val="1320"/>
              </a:spcBef>
              <a:buFont typeface="Arial" panose="020B0604020202020204" pitchFamily="34" charset="0"/>
              <a:buNone/>
              <a:defRPr sz="42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450656" indent="0" algn="ctr" defTabSz="2414473" rtl="0" eaLnBrk="1" latinLnBrk="0" hangingPunct="1">
              <a:lnSpc>
                <a:spcPct val="90000"/>
              </a:lnSpc>
              <a:spcBef>
                <a:spcPts val="1320"/>
              </a:spcBef>
              <a:buFont typeface="Arial" panose="020B0604020202020204" pitchFamily="34" charset="0"/>
              <a:buNone/>
              <a:defRPr sz="42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657893" indent="0" algn="ctr" defTabSz="2414473" rtl="0" eaLnBrk="1" latinLnBrk="0" hangingPunct="1">
              <a:lnSpc>
                <a:spcPct val="90000"/>
              </a:lnSpc>
              <a:spcBef>
                <a:spcPts val="1320"/>
              </a:spcBef>
              <a:buFont typeface="Arial" panose="020B0604020202020204" pitchFamily="34" charset="0"/>
              <a:buNone/>
              <a:defRPr sz="42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3600" dirty="0">
                <a:solidFill>
                  <a:schemeClr val="tx2"/>
                </a:solidFill>
                <a:ea typeface="Calibri"/>
                <a:cs typeface="Calibri"/>
              </a:rPr>
              <a:t>Healthy </a:t>
            </a:r>
            <a:r>
              <a:rPr lang="de-DE" sz="3600" dirty="0" err="1">
                <a:solidFill>
                  <a:schemeClr val="tx2"/>
                </a:solidFill>
                <a:ea typeface="Calibri"/>
                <a:cs typeface="Calibri"/>
              </a:rPr>
              <a:t>volunteers</a:t>
            </a:r>
            <a:endParaRPr lang="en-US" sz="3600" dirty="0">
              <a:solidFill>
                <a:schemeClr val="tx2"/>
              </a:solidFill>
              <a:ea typeface="Calibri"/>
              <a:cs typeface="Calibri"/>
            </a:endParaRPr>
          </a:p>
          <a:p>
            <a:endParaRPr lang="de-DE" dirty="0">
              <a:solidFill>
                <a:schemeClr val="tx2"/>
              </a:solidFill>
              <a:ea typeface="Calibri"/>
              <a:cs typeface="Calibri"/>
            </a:endParaRPr>
          </a:p>
          <a:p>
            <a:endParaRPr lang="de-DE" sz="3600" dirty="0">
              <a:solidFill>
                <a:schemeClr val="tx2"/>
              </a:solidFill>
              <a:ea typeface="Calibri" panose="020F0502020204030204"/>
              <a:cs typeface="Calibri" panose="020F0502020204030204"/>
            </a:endParaRPr>
          </a:p>
        </p:txBody>
      </p:sp>
      <p:sp>
        <p:nvSpPr>
          <p:cNvPr id="113" name="Content Placeholder 2">
            <a:extLst>
              <a:ext uri="{FF2B5EF4-FFF2-40B4-BE49-F238E27FC236}">
                <a16:creationId xmlns:a16="http://schemas.microsoft.com/office/drawing/2014/main" id="{0D3B38AC-2372-09DC-A4E5-FFB6D3D6DD46}"/>
              </a:ext>
            </a:extLst>
          </p:cNvPr>
          <p:cNvSpPr txBox="1">
            <a:spLocks/>
          </p:cNvSpPr>
          <p:nvPr/>
        </p:nvSpPr>
        <p:spPr>
          <a:xfrm>
            <a:off x="1912022" y="8839586"/>
            <a:ext cx="3990181" cy="10147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40030" indent="-240030" algn="l" defTabSz="960120" rtl="0" eaLnBrk="1" latinLnBrk="0" hangingPunct="1">
              <a:lnSpc>
                <a:spcPct val="90000"/>
              </a:lnSpc>
              <a:spcBef>
                <a:spcPts val="1050"/>
              </a:spcBef>
              <a:buFont typeface="Arial" panose="020B0604020202020204" pitchFamily="34" charset="0"/>
              <a:buChar char="•"/>
              <a:defRPr sz="29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9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015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8021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027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4033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039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45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8051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de-DE" sz="2400" err="1">
                <a:solidFill>
                  <a:schemeClr val="accent6">
                    <a:lumMod val="75000"/>
                  </a:schemeClr>
                </a:solidFill>
              </a:rPr>
              <a:t>Preserved</a:t>
            </a:r>
            <a:r>
              <a:rPr lang="de-DE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br>
              <a:rPr lang="de-DE" sz="2400" dirty="0"/>
            </a:br>
            <a:r>
              <a:rPr lang="de-DE" sz="2400" err="1">
                <a:solidFill>
                  <a:schemeClr val="accent6">
                    <a:lumMod val="75000"/>
                  </a:schemeClr>
                </a:solidFill>
              </a:rPr>
              <a:t>Ejection</a:t>
            </a:r>
            <a:r>
              <a:rPr lang="de-DE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de-DE" sz="2400" err="1">
                <a:solidFill>
                  <a:schemeClr val="accent6">
                    <a:lumMod val="75000"/>
                  </a:schemeClr>
                </a:solidFill>
              </a:rPr>
              <a:t>Fraction</a:t>
            </a:r>
            <a:endParaRPr lang="de-DE" sz="2400">
              <a:solidFill>
                <a:schemeClr val="accent6">
                  <a:lumMod val="75000"/>
                </a:schemeClr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de-DE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4" name="Content Placeholder 2">
            <a:extLst>
              <a:ext uri="{FF2B5EF4-FFF2-40B4-BE49-F238E27FC236}">
                <a16:creationId xmlns:a16="http://schemas.microsoft.com/office/drawing/2014/main" id="{2AC03EBC-DF72-2C53-3446-617CD29200AF}"/>
              </a:ext>
            </a:extLst>
          </p:cNvPr>
          <p:cNvSpPr txBox="1">
            <a:spLocks/>
          </p:cNvSpPr>
          <p:nvPr/>
        </p:nvSpPr>
        <p:spPr>
          <a:xfrm>
            <a:off x="1934481" y="11684321"/>
            <a:ext cx="3960000" cy="63969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40030" indent="-240030" algn="l" defTabSz="960120" rtl="0" eaLnBrk="1" latinLnBrk="0" hangingPunct="1">
              <a:lnSpc>
                <a:spcPct val="90000"/>
              </a:lnSpc>
              <a:spcBef>
                <a:spcPts val="1050"/>
              </a:spcBef>
              <a:buFont typeface="Arial" panose="020B0604020202020204" pitchFamily="34" charset="0"/>
              <a:buChar char="•"/>
              <a:defRPr sz="29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9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015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8021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027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4033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039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45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8051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de-DE" sz="2400" err="1">
                <a:solidFill>
                  <a:schemeClr val="accent4">
                    <a:lumMod val="50000"/>
                  </a:schemeClr>
                </a:solidFill>
              </a:rPr>
              <a:t>Mildly</a:t>
            </a:r>
            <a:r>
              <a:rPr lang="de-DE" sz="24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de-DE" sz="2400" err="1">
                <a:solidFill>
                  <a:schemeClr val="accent4">
                    <a:lumMod val="50000"/>
                  </a:schemeClr>
                </a:solidFill>
              </a:rPr>
              <a:t>Reduced</a:t>
            </a:r>
            <a:r>
              <a:rPr lang="de-DE" sz="24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br>
              <a:rPr lang="de-DE" sz="2400" dirty="0"/>
            </a:br>
            <a:r>
              <a:rPr lang="de-DE" sz="2400" err="1">
                <a:solidFill>
                  <a:schemeClr val="accent4">
                    <a:lumMod val="50000"/>
                  </a:schemeClr>
                </a:solidFill>
              </a:rPr>
              <a:t>Ejection</a:t>
            </a:r>
            <a:r>
              <a:rPr lang="de-DE" sz="24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de-DE" sz="2400" err="1">
                <a:solidFill>
                  <a:schemeClr val="accent4">
                    <a:lumMod val="50000"/>
                  </a:schemeClr>
                </a:solidFill>
              </a:rPr>
              <a:t>Fraction</a:t>
            </a:r>
            <a:endParaRPr lang="de-DE" sz="2400">
              <a:solidFill>
                <a:schemeClr val="accent4">
                  <a:lumMod val="50000"/>
                </a:schemeClr>
              </a:solidFill>
              <a:ea typeface="Calibri"/>
              <a:cs typeface="Calibri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de-DE" sz="28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17" name="Rectangle: Rounded Corners 116">
            <a:extLst>
              <a:ext uri="{FF2B5EF4-FFF2-40B4-BE49-F238E27FC236}">
                <a16:creationId xmlns:a16="http://schemas.microsoft.com/office/drawing/2014/main" id="{ED2A27D0-54A8-670D-0357-42E319076AB2}"/>
              </a:ext>
            </a:extLst>
          </p:cNvPr>
          <p:cNvSpPr/>
          <p:nvPr/>
        </p:nvSpPr>
        <p:spPr>
          <a:xfrm>
            <a:off x="1997152" y="14425282"/>
            <a:ext cx="3974400" cy="257766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8" name="Content Placeholder 2">
            <a:extLst>
              <a:ext uri="{FF2B5EF4-FFF2-40B4-BE49-F238E27FC236}">
                <a16:creationId xmlns:a16="http://schemas.microsoft.com/office/drawing/2014/main" id="{8A731F73-C221-223D-B4A5-8F8A25F9CB04}"/>
              </a:ext>
            </a:extLst>
          </p:cNvPr>
          <p:cNvSpPr txBox="1">
            <a:spLocks/>
          </p:cNvSpPr>
          <p:nvPr/>
        </p:nvSpPr>
        <p:spPr>
          <a:xfrm>
            <a:off x="1900565" y="14445149"/>
            <a:ext cx="3937543" cy="105632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40030" indent="-240030" algn="l" defTabSz="960120" rtl="0" eaLnBrk="1" latinLnBrk="0" hangingPunct="1">
              <a:lnSpc>
                <a:spcPct val="90000"/>
              </a:lnSpc>
              <a:spcBef>
                <a:spcPts val="1050"/>
              </a:spcBef>
              <a:buFont typeface="Arial" panose="020B0604020202020204" pitchFamily="34" charset="0"/>
              <a:buChar char="•"/>
              <a:defRPr sz="29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9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015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8021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027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4033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039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45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8051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de-DE" sz="2400" err="1">
                <a:solidFill>
                  <a:schemeClr val="accent2">
                    <a:lumMod val="50000"/>
                  </a:schemeClr>
                </a:solidFill>
              </a:rPr>
              <a:t>Reduced</a:t>
            </a:r>
            <a:r>
              <a:rPr lang="de-DE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br>
              <a:rPr lang="de-DE" sz="2400" dirty="0"/>
            </a:br>
            <a:r>
              <a:rPr lang="de-DE" sz="2400" err="1">
                <a:solidFill>
                  <a:schemeClr val="accent2">
                    <a:lumMod val="50000"/>
                  </a:schemeClr>
                </a:solidFill>
              </a:rPr>
              <a:t>Ejection</a:t>
            </a:r>
            <a:r>
              <a:rPr lang="de-DE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de-DE" sz="2400" err="1">
                <a:solidFill>
                  <a:schemeClr val="accent2">
                    <a:lumMod val="50000"/>
                  </a:schemeClr>
                </a:solidFill>
              </a:rPr>
              <a:t>Fraction</a:t>
            </a:r>
            <a:endParaRPr lang="de-DE" sz="2400">
              <a:solidFill>
                <a:schemeClr val="accent2">
                  <a:lumMod val="50000"/>
                </a:schemeClr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de-DE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22" name="Graphic 121" descr="Woman with solid fill">
            <a:extLst>
              <a:ext uri="{FF2B5EF4-FFF2-40B4-BE49-F238E27FC236}">
                <a16:creationId xmlns:a16="http://schemas.microsoft.com/office/drawing/2014/main" id="{BCB5424D-5A48-1D95-9236-1A046222468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443905" y="10437771"/>
            <a:ext cx="727200" cy="727200"/>
          </a:xfrm>
          <a:prstGeom prst="rect">
            <a:avLst/>
          </a:prstGeom>
        </p:spPr>
      </p:pic>
      <p:pic>
        <p:nvPicPr>
          <p:cNvPr id="132" name="Graphic 131" descr="Man with solid fill">
            <a:extLst>
              <a:ext uri="{FF2B5EF4-FFF2-40B4-BE49-F238E27FC236}">
                <a16:creationId xmlns:a16="http://schemas.microsoft.com/office/drawing/2014/main" id="{A1D3E7D9-3DC5-D6F9-99E4-ED7B1120DEA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239582" y="10445609"/>
            <a:ext cx="670823" cy="727200"/>
          </a:xfrm>
          <a:prstGeom prst="rect">
            <a:avLst/>
          </a:prstGeom>
        </p:spPr>
      </p:pic>
      <p:pic>
        <p:nvPicPr>
          <p:cNvPr id="144" name="Graphic 143" descr="Woman with solid fill">
            <a:extLst>
              <a:ext uri="{FF2B5EF4-FFF2-40B4-BE49-F238E27FC236}">
                <a16:creationId xmlns:a16="http://schemas.microsoft.com/office/drawing/2014/main" id="{54FC8CFB-9991-6D5B-E34F-8DCAE8FC00A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442171" y="13128889"/>
            <a:ext cx="673284" cy="673284"/>
          </a:xfrm>
          <a:prstGeom prst="rect">
            <a:avLst/>
          </a:prstGeom>
        </p:spPr>
      </p:pic>
      <p:pic>
        <p:nvPicPr>
          <p:cNvPr id="157" name="Graphic 156" descr="Man with solid fill">
            <a:extLst>
              <a:ext uri="{FF2B5EF4-FFF2-40B4-BE49-F238E27FC236}">
                <a16:creationId xmlns:a16="http://schemas.microsoft.com/office/drawing/2014/main" id="{1947A1F0-45FD-784B-648A-67EB6DFE199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226382" y="13135521"/>
            <a:ext cx="673284" cy="673284"/>
          </a:xfrm>
          <a:prstGeom prst="rect">
            <a:avLst/>
          </a:prstGeom>
        </p:spPr>
      </p:pic>
      <p:pic>
        <p:nvPicPr>
          <p:cNvPr id="163" name="Graphic 162" descr="Woman with solid fill">
            <a:extLst>
              <a:ext uri="{FF2B5EF4-FFF2-40B4-BE49-F238E27FC236}">
                <a16:creationId xmlns:a16="http://schemas.microsoft.com/office/drawing/2014/main" id="{B1250A08-5FBB-0C2E-B16C-97FDE24DC6B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2341614" y="16177659"/>
            <a:ext cx="727200" cy="727200"/>
          </a:xfrm>
          <a:prstGeom prst="rect">
            <a:avLst/>
          </a:prstGeom>
        </p:spPr>
      </p:pic>
      <p:pic>
        <p:nvPicPr>
          <p:cNvPr id="186" name="Graphic 185" descr="Man with solid fill">
            <a:extLst>
              <a:ext uri="{FF2B5EF4-FFF2-40B4-BE49-F238E27FC236}">
                <a16:creationId xmlns:a16="http://schemas.microsoft.com/office/drawing/2014/main" id="{04D450AB-4B17-B11D-EA3B-F3C47C98F3E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992229" y="16182833"/>
            <a:ext cx="727200" cy="727200"/>
          </a:xfrm>
          <a:prstGeom prst="rect">
            <a:avLst/>
          </a:prstGeom>
        </p:spPr>
      </p:pic>
      <p:sp>
        <p:nvSpPr>
          <p:cNvPr id="187" name="TextBox 186">
            <a:extLst>
              <a:ext uri="{FF2B5EF4-FFF2-40B4-BE49-F238E27FC236}">
                <a16:creationId xmlns:a16="http://schemas.microsoft.com/office/drawing/2014/main" id="{2D87861F-3C5A-B184-7781-A8267A03EF39}"/>
              </a:ext>
            </a:extLst>
          </p:cNvPr>
          <p:cNvSpPr txBox="1"/>
          <p:nvPr/>
        </p:nvSpPr>
        <p:spPr>
          <a:xfrm>
            <a:off x="1995826" y="2260065"/>
            <a:ext cx="412119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i="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</a:rPr>
              <a:t>Age: 27.5 (</a:t>
            </a:r>
            <a:r>
              <a:rPr lang="en-US" sz="1600" b="1" i="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</a:rPr>
              <a:t>IQR 9</a:t>
            </a:r>
            <a:r>
              <a:rPr lang="en-US" sz="2000" b="1" i="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</a:rPr>
              <a:t>) </a:t>
            </a:r>
            <a:br>
              <a:rPr lang="en-US" sz="2000" b="1" i="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</a:rPr>
            </a:br>
            <a:r>
              <a:rPr lang="en-US" sz="2000" b="1" i="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</a:rPr>
              <a:t>LV EF: 60% (</a:t>
            </a:r>
            <a:r>
              <a:rPr lang="en-US" sz="1600" b="1" i="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</a:rPr>
              <a:t>IQR 59, 60</a:t>
            </a:r>
            <a:r>
              <a:rPr lang="en-US" sz="2000" b="1" i="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</a:rPr>
              <a:t>)</a:t>
            </a:r>
            <a:endParaRPr lang="de-DE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88" name="TextBox 187">
            <a:extLst>
              <a:ext uri="{FF2B5EF4-FFF2-40B4-BE49-F238E27FC236}">
                <a16:creationId xmlns:a16="http://schemas.microsoft.com/office/drawing/2014/main" id="{BB5A6E43-736F-516B-95CF-E94ED9F96F0A}"/>
              </a:ext>
            </a:extLst>
          </p:cNvPr>
          <p:cNvSpPr txBox="1"/>
          <p:nvPr/>
        </p:nvSpPr>
        <p:spPr>
          <a:xfrm>
            <a:off x="1977442" y="9639380"/>
            <a:ext cx="396000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i="0" dirty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</a:rPr>
              <a:t>Age: 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78</a:t>
            </a:r>
            <a:r>
              <a:rPr lang="en-US" sz="2000" b="1" i="0" dirty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</a:rPr>
              <a:t> (</a:t>
            </a:r>
            <a:r>
              <a:rPr lang="en-US" sz="1600" b="1" i="0" dirty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</a:rPr>
              <a:t>IQR 9</a:t>
            </a:r>
            <a:r>
              <a:rPr lang="en-US" sz="2000" b="1" i="0" dirty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</a:rPr>
              <a:t>) </a:t>
            </a:r>
            <a:br>
              <a:rPr lang="en-US" sz="2000" b="1" i="0" dirty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</a:rPr>
            </a:br>
            <a:r>
              <a:rPr lang="en-US" sz="2000" b="1" i="0" dirty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</a:rPr>
              <a:t>LV EF: 59% (</a:t>
            </a:r>
            <a:r>
              <a:rPr lang="en-US" sz="1600" b="1" i="0" dirty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</a:rPr>
              <a:t>IQR 12</a:t>
            </a:r>
            <a:r>
              <a:rPr lang="en-US" sz="2000" b="1" i="0" dirty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</a:rPr>
              <a:t>)</a:t>
            </a:r>
            <a:endParaRPr lang="de-DE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89" name="TextBox 188">
            <a:extLst>
              <a:ext uri="{FF2B5EF4-FFF2-40B4-BE49-F238E27FC236}">
                <a16:creationId xmlns:a16="http://schemas.microsoft.com/office/drawing/2014/main" id="{392B2DF6-BD34-7124-3F31-CF5496967C25}"/>
              </a:ext>
            </a:extLst>
          </p:cNvPr>
          <p:cNvSpPr txBox="1"/>
          <p:nvPr/>
        </p:nvSpPr>
        <p:spPr>
          <a:xfrm>
            <a:off x="1872379" y="12424593"/>
            <a:ext cx="392413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i="0" dirty="0">
                <a:solidFill>
                  <a:schemeClr val="accent4">
                    <a:lumMod val="75000"/>
                  </a:schemeClr>
                </a:solidFill>
                <a:effectLst/>
                <a:latin typeface="Calibri" panose="020F0502020204030204" pitchFamily="34" charset="0"/>
              </a:rPr>
              <a:t>Age: 73 (</a:t>
            </a:r>
            <a:r>
              <a:rPr lang="en-US" sz="1600" b="1" i="0" dirty="0">
                <a:solidFill>
                  <a:schemeClr val="accent4">
                    <a:lumMod val="75000"/>
                  </a:schemeClr>
                </a:solidFill>
                <a:effectLst/>
                <a:latin typeface="Calibri" panose="020F0502020204030204" pitchFamily="34" charset="0"/>
              </a:rPr>
              <a:t>IQR 10</a:t>
            </a:r>
            <a:r>
              <a:rPr lang="en-US" sz="2000" b="1" i="0" dirty="0">
                <a:solidFill>
                  <a:schemeClr val="accent4">
                    <a:lumMod val="75000"/>
                  </a:schemeClr>
                </a:solidFill>
                <a:effectLst/>
                <a:latin typeface="Calibri" panose="020F0502020204030204" pitchFamily="34" charset="0"/>
              </a:rPr>
              <a:t>) </a:t>
            </a:r>
            <a:br>
              <a:rPr lang="en-US" sz="2000" b="1" i="0" dirty="0">
                <a:solidFill>
                  <a:schemeClr val="accent4">
                    <a:lumMod val="75000"/>
                  </a:schemeClr>
                </a:solidFill>
                <a:effectLst/>
                <a:latin typeface="Calibri" panose="020F0502020204030204" pitchFamily="34" charset="0"/>
              </a:rPr>
            </a:br>
            <a:r>
              <a:rPr lang="en-US" sz="2000" b="1" i="0" dirty="0">
                <a:solidFill>
                  <a:schemeClr val="accent4">
                    <a:lumMod val="75000"/>
                  </a:schemeClr>
                </a:solidFill>
                <a:effectLst/>
                <a:latin typeface="Calibri" panose="020F0502020204030204" pitchFamily="34" charset="0"/>
              </a:rPr>
              <a:t>LV EF: 44% (</a:t>
            </a:r>
            <a:r>
              <a:rPr lang="en-US" sz="1600" b="1" i="0" dirty="0">
                <a:solidFill>
                  <a:schemeClr val="accent4">
                    <a:lumMod val="75000"/>
                  </a:schemeClr>
                </a:solidFill>
                <a:effectLst/>
                <a:latin typeface="Calibri" panose="020F0502020204030204" pitchFamily="34" charset="0"/>
              </a:rPr>
              <a:t>IQR 5</a:t>
            </a:r>
            <a:r>
              <a:rPr lang="en-US" sz="2000" b="1" i="0" dirty="0">
                <a:solidFill>
                  <a:schemeClr val="accent4">
                    <a:lumMod val="75000"/>
                  </a:schemeClr>
                </a:solidFill>
                <a:effectLst/>
                <a:latin typeface="Calibri" panose="020F0502020204030204" pitchFamily="34" charset="0"/>
              </a:rPr>
              <a:t>)</a:t>
            </a:r>
            <a:endParaRPr lang="de-DE" sz="20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90" name="TextBox 189">
            <a:extLst>
              <a:ext uri="{FF2B5EF4-FFF2-40B4-BE49-F238E27FC236}">
                <a16:creationId xmlns:a16="http://schemas.microsoft.com/office/drawing/2014/main" id="{2658E54B-A642-2951-0DE5-8C4F228B9E35}"/>
              </a:ext>
            </a:extLst>
          </p:cNvPr>
          <p:cNvSpPr txBox="1"/>
          <p:nvPr/>
        </p:nvSpPr>
        <p:spPr>
          <a:xfrm>
            <a:off x="1869743" y="15199858"/>
            <a:ext cx="398245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i="0" dirty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</a:rPr>
              <a:t>Age: 63 (</a:t>
            </a:r>
            <a:r>
              <a:rPr lang="en-US" sz="1600" b="1" i="0" dirty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</a:rPr>
              <a:t>IQR 14</a:t>
            </a:r>
            <a:r>
              <a:rPr lang="en-US" sz="2000" b="1" i="0" dirty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</a:rPr>
              <a:t>) </a:t>
            </a:r>
            <a:br>
              <a:rPr lang="en-US" sz="2000" b="1" i="0" dirty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</a:rPr>
            </a:br>
            <a:r>
              <a:rPr lang="en-US" sz="2000" b="1" i="0" dirty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</a:rPr>
              <a:t>LV EF: 34% (</a:t>
            </a:r>
            <a:r>
              <a:rPr lang="en-US" sz="1600" b="1" i="0" dirty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</a:rPr>
              <a:t>IQR 7</a:t>
            </a:r>
            <a:r>
              <a:rPr lang="en-US" sz="2000" b="1" i="0" dirty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</a:rPr>
              <a:t>)</a:t>
            </a:r>
            <a:endParaRPr lang="de-DE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94" name="Picture 193" descr="A black background with a black square&#10;&#10;Description automatically generated with medium confidence">
            <a:hlinkClick r:id="rId18"/>
            <a:extLst>
              <a:ext uri="{FF2B5EF4-FFF2-40B4-BE49-F238E27FC236}">
                <a16:creationId xmlns:a16="http://schemas.microsoft.com/office/drawing/2014/main" id="{7F10AEBB-F4B5-F06B-E7EF-04A180B69FB6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0256" y="7603973"/>
            <a:ext cx="3940212" cy="3940212"/>
          </a:xfrm>
          <a:prstGeom prst="rect">
            <a:avLst/>
          </a:prstGeom>
        </p:spPr>
      </p:pic>
      <p:sp>
        <p:nvSpPr>
          <p:cNvPr id="199" name="TextBox 198">
            <a:extLst>
              <a:ext uri="{FF2B5EF4-FFF2-40B4-BE49-F238E27FC236}">
                <a16:creationId xmlns:a16="http://schemas.microsoft.com/office/drawing/2014/main" id="{9AD09ECF-DB05-7774-08CF-006465B21A98}"/>
              </a:ext>
            </a:extLst>
          </p:cNvPr>
          <p:cNvSpPr txBox="1"/>
          <p:nvPr/>
        </p:nvSpPr>
        <p:spPr>
          <a:xfrm>
            <a:off x="9491831" y="11424497"/>
            <a:ext cx="540384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 fontAlgn="base"/>
            <a:r>
              <a:rPr lang="de-DE" sz="3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ECG-</a:t>
            </a:r>
            <a:r>
              <a:rPr lang="de-DE" sz="3200" dirty="0">
                <a:solidFill>
                  <a:srgbClr val="000000"/>
                </a:solidFill>
                <a:latin typeface="Calibri" panose="020F0502020204030204" pitchFamily="34" charset="0"/>
              </a:rPr>
              <a:t>G</a:t>
            </a:r>
            <a:r>
              <a:rPr lang="de-DE" sz="3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ated </a:t>
            </a:r>
            <a:r>
              <a:rPr lang="de-DE" sz="32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bSSFP</a:t>
            </a:r>
            <a:r>
              <a:rPr lang="de-DE" sz="3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de-DE" sz="3200" dirty="0" err="1">
                <a:solidFill>
                  <a:srgbClr val="000000"/>
                </a:solidFill>
                <a:latin typeface="Calibri" panose="020F0502020204030204" pitchFamily="34" charset="0"/>
              </a:rPr>
              <a:t>C</a:t>
            </a:r>
            <a:r>
              <a:rPr lang="de-DE" sz="32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ine</a:t>
            </a:r>
            <a:r>
              <a:rPr lang="de-DE" sz="3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MRI  </a:t>
            </a:r>
            <a:endParaRPr lang="de-DE" sz="3200" b="0" i="0" dirty="0">
              <a:effectLst/>
            </a:endParaRPr>
          </a:p>
        </p:txBody>
      </p:sp>
      <p:graphicFrame>
        <p:nvGraphicFramePr>
          <p:cNvPr id="201" name="Table 200">
            <a:extLst>
              <a:ext uri="{FF2B5EF4-FFF2-40B4-BE49-F238E27FC236}">
                <a16:creationId xmlns:a16="http://schemas.microsoft.com/office/drawing/2014/main" id="{B00F8F0F-7BD6-F7D1-AD9F-5F8AF009CE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1819407"/>
              </p:ext>
            </p:extLst>
          </p:nvPr>
        </p:nvGraphicFramePr>
        <p:xfrm>
          <a:off x="8926186" y="15201627"/>
          <a:ext cx="7215884" cy="1720569"/>
        </p:xfrm>
        <a:graphic>
          <a:graphicData uri="http://schemas.openxmlformats.org/drawingml/2006/table">
            <a:tbl>
              <a:tblPr/>
              <a:tblGrid>
                <a:gridCol w="3951131">
                  <a:extLst>
                    <a:ext uri="{9D8B030D-6E8A-4147-A177-3AD203B41FA5}">
                      <a16:colId xmlns:a16="http://schemas.microsoft.com/office/drawing/2014/main" val="2720443836"/>
                    </a:ext>
                  </a:extLst>
                </a:gridCol>
                <a:gridCol w="3264753">
                  <a:extLst>
                    <a:ext uri="{9D8B030D-6E8A-4147-A177-3AD203B41FA5}">
                      <a16:colId xmlns:a16="http://schemas.microsoft.com/office/drawing/2014/main" val="2068764004"/>
                    </a:ext>
                  </a:extLst>
                </a:gridCol>
              </a:tblGrid>
              <a:tr h="506050">
                <a:tc>
                  <a:txBody>
                    <a:bodyPr/>
                    <a:lstStyle/>
                    <a:p>
                      <a:pPr algn="l" rtl="0" fontAlgn="base"/>
                      <a:r>
                        <a:rPr lang="de-DE" sz="2400" b="1" i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In-plane </a:t>
                      </a:r>
                      <a:r>
                        <a:rPr lang="de-DE" sz="2400" b="1" i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resolution</a:t>
                      </a:r>
                      <a:r>
                        <a:rPr lang="de-DE" sz="2400" b="1" i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(</a:t>
                      </a:r>
                      <a:r>
                        <a:rPr lang="de-DE" sz="2400" b="1" i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isotropic</a:t>
                      </a:r>
                      <a:r>
                        <a:rPr lang="de-DE" sz="2400" b="1" i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 </a:t>
                      </a:r>
                      <a:endParaRPr lang="de-DE" sz="2400" b="0" i="0" dirty="0">
                        <a:effectLst/>
                        <a:latin typeface="Calibri"/>
                      </a:endParaRPr>
                    </a:p>
                  </a:txBody>
                  <a:tcPr marL="70893" marR="70893" marT="35446" marB="35446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de-DE" sz="24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1.45-1.63 mm</a:t>
                      </a:r>
                      <a:endParaRPr lang="de-DE" sz="2400" b="0" i="0" dirty="0">
                        <a:effectLst/>
                      </a:endParaRPr>
                    </a:p>
                  </a:txBody>
                  <a:tcPr marL="70893" marR="70893" marT="35446" marB="35446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513137"/>
                  </a:ext>
                </a:extLst>
              </a:tr>
              <a:tr h="531352">
                <a:tc>
                  <a:txBody>
                    <a:bodyPr/>
                    <a:lstStyle/>
                    <a:p>
                      <a:pPr algn="l" rtl="0" fontAlgn="base"/>
                      <a:r>
                        <a:rPr lang="de-DE" sz="2400" b="1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Slice </a:t>
                      </a:r>
                      <a:r>
                        <a:rPr lang="de-DE" sz="2400" b="1" i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thickness</a:t>
                      </a:r>
                      <a:r>
                        <a:rPr lang="de-DE" sz="2400" b="1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endParaRPr lang="de-DE" sz="2400" b="0" i="0" dirty="0">
                        <a:effectLst/>
                      </a:endParaRPr>
                    </a:p>
                  </a:txBody>
                  <a:tcPr marL="70893" marR="70893" marT="35446" marB="35446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de-DE" sz="24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  mm</a:t>
                      </a:r>
                      <a:endParaRPr lang="de-DE" sz="2400" b="0" i="0" dirty="0">
                        <a:effectLst/>
                      </a:endParaRPr>
                    </a:p>
                  </a:txBody>
                  <a:tcPr marL="70893" marR="70893" marT="35446" marB="35446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195205"/>
                  </a:ext>
                </a:extLst>
              </a:tr>
              <a:tr h="683167">
                <a:tc>
                  <a:txBody>
                    <a:bodyPr/>
                    <a:lstStyle/>
                    <a:p>
                      <a:pPr algn="l" rtl="0" fontAlgn="base"/>
                      <a:r>
                        <a:rPr lang="de-DE" sz="2400" b="1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Temporal </a:t>
                      </a:r>
                      <a:r>
                        <a:rPr lang="de-DE" sz="2400" b="1" i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resolution</a:t>
                      </a:r>
                      <a:endParaRPr lang="de-DE" sz="2400" b="0" i="0" dirty="0">
                        <a:effectLst/>
                      </a:endParaRPr>
                    </a:p>
                  </a:txBody>
                  <a:tcPr marL="70893" marR="70893" marT="35446" marB="35446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de-DE" sz="24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  </a:t>
                      </a:r>
                      <a:r>
                        <a:rPr lang="de-DE" sz="2400" b="0" i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phases</a:t>
                      </a:r>
                      <a:r>
                        <a:rPr lang="de-DE" sz="24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/</a:t>
                      </a:r>
                      <a:r>
                        <a:rPr lang="de-DE" sz="2400" b="0" i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cycle</a:t>
                      </a:r>
                      <a:r>
                        <a:rPr lang="de-DE" sz="24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de-DE" sz="2400" b="0" i="0" dirty="0">
                        <a:effectLst/>
                      </a:endParaRPr>
                    </a:p>
                  </a:txBody>
                  <a:tcPr marL="70893" marR="70893" marT="35446" marB="35446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6792362"/>
                  </a:ext>
                </a:extLst>
              </a:tr>
            </a:tbl>
          </a:graphicData>
        </a:graphic>
      </p:graphicFrame>
      <p:sp>
        <p:nvSpPr>
          <p:cNvPr id="205" name="Rectangle: Rounded Corners 204">
            <a:extLst>
              <a:ext uri="{FF2B5EF4-FFF2-40B4-BE49-F238E27FC236}">
                <a16:creationId xmlns:a16="http://schemas.microsoft.com/office/drawing/2014/main" id="{A10EE9C7-575E-F73A-26B2-131DAE2FE6A1}"/>
              </a:ext>
            </a:extLst>
          </p:cNvPr>
          <p:cNvSpPr/>
          <p:nvPr/>
        </p:nvSpPr>
        <p:spPr>
          <a:xfrm>
            <a:off x="8456151" y="1515148"/>
            <a:ext cx="7787444" cy="378119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200" name="Table 199">
            <a:extLst>
              <a:ext uri="{FF2B5EF4-FFF2-40B4-BE49-F238E27FC236}">
                <a16:creationId xmlns:a16="http://schemas.microsoft.com/office/drawing/2014/main" id="{859F7685-8F20-A447-5F74-28659AA054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6144339"/>
              </p:ext>
            </p:extLst>
          </p:nvPr>
        </p:nvGraphicFramePr>
        <p:xfrm>
          <a:off x="8700213" y="1235935"/>
          <a:ext cx="7316012" cy="3821895"/>
        </p:xfrm>
        <a:graphic>
          <a:graphicData uri="http://schemas.openxmlformats.org/drawingml/2006/table">
            <a:tbl>
              <a:tblPr/>
              <a:tblGrid>
                <a:gridCol w="3420011">
                  <a:extLst>
                    <a:ext uri="{9D8B030D-6E8A-4147-A177-3AD203B41FA5}">
                      <a16:colId xmlns:a16="http://schemas.microsoft.com/office/drawing/2014/main" val="2720443836"/>
                    </a:ext>
                  </a:extLst>
                </a:gridCol>
                <a:gridCol w="1843656">
                  <a:extLst>
                    <a:ext uri="{9D8B030D-6E8A-4147-A177-3AD203B41FA5}">
                      <a16:colId xmlns:a16="http://schemas.microsoft.com/office/drawing/2014/main" val="209800638"/>
                    </a:ext>
                  </a:extLst>
                </a:gridCol>
                <a:gridCol w="2052345">
                  <a:extLst>
                    <a:ext uri="{9D8B030D-6E8A-4147-A177-3AD203B41FA5}">
                      <a16:colId xmlns:a16="http://schemas.microsoft.com/office/drawing/2014/main" val="3774052052"/>
                    </a:ext>
                  </a:extLst>
                </a:gridCol>
              </a:tblGrid>
              <a:tr h="1492250">
                <a:tc>
                  <a:txBody>
                    <a:bodyPr/>
                    <a:lstStyle/>
                    <a:p>
                      <a:pPr fontAlgn="t"/>
                      <a:endParaRPr lang="de-DE" sz="2400" dirty="0">
                        <a:effectLst/>
                      </a:endParaRPr>
                    </a:p>
                  </a:txBody>
                  <a:tcPr marL="70893" marR="70893" marT="35446" marB="35446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de-DE" sz="2400" b="1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Low Resolution</a:t>
                      </a:r>
                      <a:endParaRPr lang="de-DE" sz="2400" b="0" i="0" dirty="0">
                        <a:effectLst/>
                      </a:endParaRPr>
                    </a:p>
                  </a:txBody>
                  <a:tcPr marL="70893" marR="70893" marT="35446" marB="35446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2414473" rtl="0" eaLnBrk="1" fontAlgn="base" latinLnBrk="0" hangingPunct="1"/>
                      <a:r>
                        <a:rPr lang="de-DE" sz="2400" b="1" i="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High Resolution</a:t>
                      </a:r>
                    </a:p>
                  </a:txBody>
                  <a:tcPr marL="70893" marR="70893" marT="35446" marB="35446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6213416"/>
                  </a:ext>
                </a:extLst>
              </a:tr>
              <a:tr h="556100">
                <a:tc>
                  <a:txBody>
                    <a:bodyPr/>
                    <a:lstStyle/>
                    <a:p>
                      <a:pPr algn="l" rtl="0" fontAlgn="base"/>
                      <a:r>
                        <a:rPr lang="de-DE" sz="2400" b="1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In-plane </a:t>
                      </a:r>
                      <a:r>
                        <a:rPr lang="de-DE" sz="2400" b="1" i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resolution</a:t>
                      </a:r>
                      <a:r>
                        <a:rPr lang="de-DE" sz="2400" b="1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</a:t>
                      </a:r>
                      <a:r>
                        <a:rPr lang="de-DE" sz="2400" b="1" i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isotropic</a:t>
                      </a:r>
                      <a:r>
                        <a:rPr lang="de-DE" sz="2400" b="1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  <a:endParaRPr lang="de-DE" sz="2400" b="0" i="0" dirty="0">
                        <a:effectLst/>
                      </a:endParaRPr>
                    </a:p>
                  </a:txBody>
                  <a:tcPr marL="70893" marR="70893" marT="35446" marB="35446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de-DE" sz="24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1.43 ± 0.12 mm</a:t>
                      </a:r>
                      <a:endParaRPr lang="de-DE" sz="2400" b="0" i="0" dirty="0">
                        <a:effectLst/>
                      </a:endParaRPr>
                    </a:p>
                  </a:txBody>
                  <a:tcPr marL="70893" marR="70893" marT="35446" marB="35446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241447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4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1.39 ± 0.03 mm  </a:t>
                      </a:r>
                      <a:endParaRPr lang="de-DE" sz="2400" b="0" i="0" dirty="0">
                        <a:effectLst/>
                      </a:endParaRPr>
                    </a:p>
                  </a:txBody>
                  <a:tcPr marL="70893" marR="70893" marT="35446" marB="35446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513137"/>
                  </a:ext>
                </a:extLst>
              </a:tr>
              <a:tr h="536519">
                <a:tc>
                  <a:txBody>
                    <a:bodyPr/>
                    <a:lstStyle/>
                    <a:p>
                      <a:pPr algn="l" rtl="0" fontAlgn="base"/>
                      <a:r>
                        <a:rPr lang="de-DE" sz="2400" b="1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Slice </a:t>
                      </a:r>
                      <a:r>
                        <a:rPr lang="de-DE" sz="2400" b="1" i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thickness</a:t>
                      </a:r>
                      <a:r>
                        <a:rPr lang="de-DE" sz="2400" b="1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endParaRPr lang="de-DE" sz="2400" b="0" i="0" dirty="0">
                        <a:effectLst/>
                      </a:endParaRPr>
                    </a:p>
                  </a:txBody>
                  <a:tcPr marL="70893" marR="70893" marT="35446" marB="35446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de-DE" sz="24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10mm </a:t>
                      </a:r>
                      <a:endParaRPr lang="de-DE" sz="2400" b="0" i="0" dirty="0">
                        <a:effectLst/>
                      </a:endParaRPr>
                    </a:p>
                  </a:txBody>
                  <a:tcPr marL="70893" marR="70893" marT="35446" marB="35446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de-DE" sz="24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5mm</a:t>
                      </a:r>
                      <a:endParaRPr lang="de-DE" sz="2400" b="0" i="0" dirty="0">
                        <a:effectLst/>
                      </a:endParaRPr>
                    </a:p>
                  </a:txBody>
                  <a:tcPr marL="70893" marR="70893" marT="35446" marB="35446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195205"/>
                  </a:ext>
                </a:extLst>
              </a:tr>
              <a:tr h="990714">
                <a:tc>
                  <a:txBody>
                    <a:bodyPr/>
                    <a:lstStyle/>
                    <a:p>
                      <a:pPr algn="l" rtl="0" fontAlgn="base"/>
                      <a:r>
                        <a:rPr lang="de-DE" sz="2400" b="1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Temporal </a:t>
                      </a:r>
                      <a:r>
                        <a:rPr lang="de-DE" sz="2400" b="1" i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resolution</a:t>
                      </a:r>
                      <a:endParaRPr lang="de-DE" sz="2400" b="0" i="0" dirty="0">
                        <a:effectLst/>
                      </a:endParaRPr>
                    </a:p>
                  </a:txBody>
                  <a:tcPr marL="70893" marR="70893" marT="35446" marB="35446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de-DE" sz="24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</a:t>
                      </a:r>
                      <a:r>
                        <a:rPr lang="de-DE" sz="2400" b="0" i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phases</a:t>
                      </a:r>
                      <a:r>
                        <a:rPr lang="de-DE" sz="24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/</a:t>
                      </a:r>
                      <a:r>
                        <a:rPr lang="de-DE" sz="2400" b="0" i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cycle</a:t>
                      </a:r>
                      <a:endParaRPr lang="de-DE" sz="2400" b="0" i="0" dirty="0">
                        <a:effectLst/>
                      </a:endParaRPr>
                    </a:p>
                  </a:txBody>
                  <a:tcPr marL="70893" marR="70893" marT="35446" marB="35446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de-DE" sz="24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 </a:t>
                      </a:r>
                      <a:r>
                        <a:rPr lang="de-DE" sz="2400" b="0" i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phases</a:t>
                      </a:r>
                      <a:r>
                        <a:rPr lang="de-DE" sz="24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/</a:t>
                      </a:r>
                      <a:r>
                        <a:rPr lang="de-DE" sz="2400" b="0" i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cycle</a:t>
                      </a:r>
                      <a:endParaRPr lang="de-DE" sz="2400" b="0" i="0" dirty="0">
                        <a:effectLst/>
                      </a:endParaRPr>
                    </a:p>
                  </a:txBody>
                  <a:tcPr marL="70893" marR="70893" marT="35446" marB="35446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6792362"/>
                  </a:ext>
                </a:extLst>
              </a:tr>
            </a:tbl>
          </a:graphicData>
        </a:graphic>
      </p:graphicFrame>
      <p:pic>
        <p:nvPicPr>
          <p:cNvPr id="207" name="Graphic 206" descr="Doctor male with solid fill">
            <a:extLst>
              <a:ext uri="{FF2B5EF4-FFF2-40B4-BE49-F238E27FC236}">
                <a16:creationId xmlns:a16="http://schemas.microsoft.com/office/drawing/2014/main" id="{3D84033A-6C2D-1A7E-C713-50AE4FC63131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16975667" y="3213579"/>
            <a:ext cx="1545415" cy="1545415"/>
          </a:xfrm>
          <a:prstGeom prst="rect">
            <a:avLst/>
          </a:prstGeom>
        </p:spPr>
      </p:pic>
      <p:pic>
        <p:nvPicPr>
          <p:cNvPr id="208" name="Graphic 207" descr="Doctor female with solid fill">
            <a:extLst>
              <a:ext uri="{FF2B5EF4-FFF2-40B4-BE49-F238E27FC236}">
                <a16:creationId xmlns:a16="http://schemas.microsoft.com/office/drawing/2014/main" id="{2E206F54-227D-0482-4DF0-67BD9654A5FE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18226987" y="2572520"/>
            <a:ext cx="1680295" cy="1680295"/>
          </a:xfrm>
          <a:prstGeom prst="rect">
            <a:avLst/>
          </a:prstGeom>
        </p:spPr>
      </p:pic>
      <p:sp>
        <p:nvSpPr>
          <p:cNvPr id="211" name="TextBox 210">
            <a:extLst>
              <a:ext uri="{FF2B5EF4-FFF2-40B4-BE49-F238E27FC236}">
                <a16:creationId xmlns:a16="http://schemas.microsoft.com/office/drawing/2014/main" id="{0DE699F3-5D8D-D811-92F0-40AA45728069}"/>
              </a:ext>
            </a:extLst>
          </p:cNvPr>
          <p:cNvSpPr txBox="1"/>
          <p:nvPr/>
        </p:nvSpPr>
        <p:spPr>
          <a:xfrm>
            <a:off x="20326350" y="2180941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 </a:t>
            </a:r>
          </a:p>
        </p:txBody>
      </p:sp>
      <p:pic>
        <p:nvPicPr>
          <p:cNvPr id="213" name="Picture 212" descr="A picture containing schematic&#10;&#10;Description automatically generated">
            <a:extLst>
              <a:ext uri="{FF2B5EF4-FFF2-40B4-BE49-F238E27FC236}">
                <a16:creationId xmlns:a16="http://schemas.microsoft.com/office/drawing/2014/main" id="{FB2065C7-89B9-C9FC-5C7A-69311032FD15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1295" y="2386022"/>
            <a:ext cx="2436704" cy="2706893"/>
          </a:xfrm>
          <a:prstGeom prst="rect">
            <a:avLst/>
          </a:prstGeom>
        </p:spPr>
      </p:pic>
      <p:pic>
        <p:nvPicPr>
          <p:cNvPr id="214" name="Picture 213" descr="Diagram&#10;&#10;Description automatically generated">
            <a:extLst>
              <a:ext uri="{FF2B5EF4-FFF2-40B4-BE49-F238E27FC236}">
                <a16:creationId xmlns:a16="http://schemas.microsoft.com/office/drawing/2014/main" id="{178E644F-5AC6-5BDC-EDE9-16E2577CE23A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96237" y="2386022"/>
            <a:ext cx="2436704" cy="2706893"/>
          </a:xfrm>
          <a:prstGeom prst="rect">
            <a:avLst/>
          </a:prstGeom>
        </p:spPr>
      </p:pic>
      <p:sp>
        <p:nvSpPr>
          <p:cNvPr id="219" name="Content Placeholder 2">
            <a:extLst>
              <a:ext uri="{FF2B5EF4-FFF2-40B4-BE49-F238E27FC236}">
                <a16:creationId xmlns:a16="http://schemas.microsoft.com/office/drawing/2014/main" id="{F79AB8CF-E1C0-0ED2-80F2-17C9EA466DE0}"/>
              </a:ext>
            </a:extLst>
          </p:cNvPr>
          <p:cNvSpPr txBox="1">
            <a:spLocks/>
          </p:cNvSpPr>
          <p:nvPr/>
        </p:nvSpPr>
        <p:spPr>
          <a:xfrm>
            <a:off x="17133437" y="1725705"/>
            <a:ext cx="7742290" cy="4402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2414473" rtl="0" eaLnBrk="1" latinLnBrk="0" hangingPunct="1">
              <a:lnSpc>
                <a:spcPct val="90000"/>
              </a:lnSpc>
              <a:spcBef>
                <a:spcPts val="2641"/>
              </a:spcBef>
              <a:buFont typeface="Arial" panose="020B0604020202020204" pitchFamily="34" charset="0"/>
              <a:buNone/>
              <a:defRPr sz="633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07237" indent="0" algn="ctr" defTabSz="2414473" rtl="0" eaLnBrk="1" latinLnBrk="0" hangingPunct="1">
              <a:lnSpc>
                <a:spcPct val="90000"/>
              </a:lnSpc>
              <a:spcBef>
                <a:spcPts val="1320"/>
              </a:spcBef>
              <a:buFont typeface="Arial" panose="020B0604020202020204" pitchFamily="34" charset="0"/>
              <a:buNone/>
              <a:defRPr sz="528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414473" indent="0" algn="ctr" defTabSz="2414473" rtl="0" eaLnBrk="1" latinLnBrk="0" hangingPunct="1">
              <a:lnSpc>
                <a:spcPct val="90000"/>
              </a:lnSpc>
              <a:spcBef>
                <a:spcPts val="1320"/>
              </a:spcBef>
              <a:buFont typeface="Arial" panose="020B0604020202020204" pitchFamily="34" charset="0"/>
              <a:buNone/>
              <a:defRPr sz="47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21710" indent="0" algn="ctr" defTabSz="2414473" rtl="0" eaLnBrk="1" latinLnBrk="0" hangingPunct="1">
              <a:lnSpc>
                <a:spcPct val="90000"/>
              </a:lnSpc>
              <a:spcBef>
                <a:spcPts val="1320"/>
              </a:spcBef>
              <a:buFont typeface="Arial" panose="020B0604020202020204" pitchFamily="34" charset="0"/>
              <a:buNone/>
              <a:defRPr sz="42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828946" indent="0" algn="ctr" defTabSz="2414473" rtl="0" eaLnBrk="1" latinLnBrk="0" hangingPunct="1">
              <a:lnSpc>
                <a:spcPct val="90000"/>
              </a:lnSpc>
              <a:spcBef>
                <a:spcPts val="1320"/>
              </a:spcBef>
              <a:buFont typeface="Arial" panose="020B0604020202020204" pitchFamily="34" charset="0"/>
              <a:buNone/>
              <a:defRPr sz="42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036183" indent="0" algn="ctr" defTabSz="2414473" rtl="0" eaLnBrk="1" latinLnBrk="0" hangingPunct="1">
              <a:lnSpc>
                <a:spcPct val="90000"/>
              </a:lnSpc>
              <a:spcBef>
                <a:spcPts val="1320"/>
              </a:spcBef>
              <a:buFont typeface="Arial" panose="020B0604020202020204" pitchFamily="34" charset="0"/>
              <a:buNone/>
              <a:defRPr sz="42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243420" indent="0" algn="ctr" defTabSz="2414473" rtl="0" eaLnBrk="1" latinLnBrk="0" hangingPunct="1">
              <a:lnSpc>
                <a:spcPct val="90000"/>
              </a:lnSpc>
              <a:spcBef>
                <a:spcPts val="1320"/>
              </a:spcBef>
              <a:buFont typeface="Arial" panose="020B0604020202020204" pitchFamily="34" charset="0"/>
              <a:buNone/>
              <a:defRPr sz="42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450656" indent="0" algn="ctr" defTabSz="2414473" rtl="0" eaLnBrk="1" latinLnBrk="0" hangingPunct="1">
              <a:lnSpc>
                <a:spcPct val="90000"/>
              </a:lnSpc>
              <a:spcBef>
                <a:spcPts val="1320"/>
              </a:spcBef>
              <a:buFont typeface="Arial" panose="020B0604020202020204" pitchFamily="34" charset="0"/>
              <a:buNone/>
              <a:defRPr sz="42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657893" indent="0" algn="ctr" defTabSz="2414473" rtl="0" eaLnBrk="1" latinLnBrk="0" hangingPunct="1">
              <a:lnSpc>
                <a:spcPct val="90000"/>
              </a:lnSpc>
              <a:spcBef>
                <a:spcPts val="1320"/>
              </a:spcBef>
              <a:buFont typeface="Arial" panose="020B0604020202020204" pitchFamily="34" charset="0"/>
              <a:buNone/>
              <a:defRPr sz="42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3600" dirty="0">
                <a:solidFill>
                  <a:schemeClr val="tx2"/>
                </a:solidFill>
              </a:rPr>
              <a:t>Multi Resolution Expert </a:t>
            </a:r>
            <a:r>
              <a:rPr lang="de-DE" sz="3600" dirty="0" err="1">
                <a:solidFill>
                  <a:schemeClr val="tx2"/>
                </a:solidFill>
              </a:rPr>
              <a:t>Segmentations</a:t>
            </a:r>
            <a:r>
              <a:rPr lang="de-DE" sz="3600" dirty="0">
                <a:solidFill>
                  <a:schemeClr val="tx2"/>
                </a:solidFill>
              </a:rPr>
              <a:t> </a:t>
            </a:r>
          </a:p>
          <a:p>
            <a:endParaRPr lang="de-DE" sz="3600" dirty="0">
              <a:solidFill>
                <a:schemeClr val="tx2"/>
              </a:solidFill>
            </a:endParaRPr>
          </a:p>
        </p:txBody>
      </p:sp>
      <p:sp>
        <p:nvSpPr>
          <p:cNvPr id="221" name="Rectangle: Rounded Corners 220">
            <a:extLst>
              <a:ext uri="{FF2B5EF4-FFF2-40B4-BE49-F238E27FC236}">
                <a16:creationId xmlns:a16="http://schemas.microsoft.com/office/drawing/2014/main" id="{67DFDEA7-B107-3E63-990C-CFD86CA6FDB3}"/>
              </a:ext>
            </a:extLst>
          </p:cNvPr>
          <p:cNvSpPr/>
          <p:nvPr/>
        </p:nvSpPr>
        <p:spPr>
          <a:xfrm>
            <a:off x="16883617" y="14348283"/>
            <a:ext cx="8640000" cy="334737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22" name="Picture 221" descr="Diagram&#10;&#10;Description automatically generated">
            <a:extLst>
              <a:ext uri="{FF2B5EF4-FFF2-40B4-BE49-F238E27FC236}">
                <a16:creationId xmlns:a16="http://schemas.microsoft.com/office/drawing/2014/main" id="{1F7528ED-37CA-5DAA-8B19-1B6E21FED046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9802" y="15152090"/>
            <a:ext cx="2516394" cy="2373620"/>
          </a:xfrm>
          <a:prstGeom prst="rect">
            <a:avLst/>
          </a:prstGeom>
        </p:spPr>
      </p:pic>
      <p:sp>
        <p:nvSpPr>
          <p:cNvPr id="223" name="Content Placeholder 2">
            <a:extLst>
              <a:ext uri="{FF2B5EF4-FFF2-40B4-BE49-F238E27FC236}">
                <a16:creationId xmlns:a16="http://schemas.microsoft.com/office/drawing/2014/main" id="{BCA6A7B3-2C61-BD3E-21B8-D2E7B7BC0C8B}"/>
              </a:ext>
            </a:extLst>
          </p:cNvPr>
          <p:cNvSpPr txBox="1">
            <a:spLocks/>
          </p:cNvSpPr>
          <p:nvPr/>
        </p:nvSpPr>
        <p:spPr>
          <a:xfrm>
            <a:off x="17245136" y="14452590"/>
            <a:ext cx="7742290" cy="4402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2414473" rtl="0" eaLnBrk="1" latinLnBrk="0" hangingPunct="1">
              <a:lnSpc>
                <a:spcPct val="90000"/>
              </a:lnSpc>
              <a:spcBef>
                <a:spcPts val="2641"/>
              </a:spcBef>
              <a:buFont typeface="Arial" panose="020B0604020202020204" pitchFamily="34" charset="0"/>
              <a:buNone/>
              <a:defRPr sz="633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07237" indent="0" algn="ctr" defTabSz="2414473" rtl="0" eaLnBrk="1" latinLnBrk="0" hangingPunct="1">
              <a:lnSpc>
                <a:spcPct val="90000"/>
              </a:lnSpc>
              <a:spcBef>
                <a:spcPts val="1320"/>
              </a:spcBef>
              <a:buFont typeface="Arial" panose="020B0604020202020204" pitchFamily="34" charset="0"/>
              <a:buNone/>
              <a:defRPr sz="528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414473" indent="0" algn="ctr" defTabSz="2414473" rtl="0" eaLnBrk="1" latinLnBrk="0" hangingPunct="1">
              <a:lnSpc>
                <a:spcPct val="90000"/>
              </a:lnSpc>
              <a:spcBef>
                <a:spcPts val="1320"/>
              </a:spcBef>
              <a:buFont typeface="Arial" panose="020B0604020202020204" pitchFamily="34" charset="0"/>
              <a:buNone/>
              <a:defRPr sz="47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21710" indent="0" algn="ctr" defTabSz="2414473" rtl="0" eaLnBrk="1" latinLnBrk="0" hangingPunct="1">
              <a:lnSpc>
                <a:spcPct val="90000"/>
              </a:lnSpc>
              <a:spcBef>
                <a:spcPts val="1320"/>
              </a:spcBef>
              <a:buFont typeface="Arial" panose="020B0604020202020204" pitchFamily="34" charset="0"/>
              <a:buNone/>
              <a:defRPr sz="42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828946" indent="0" algn="ctr" defTabSz="2414473" rtl="0" eaLnBrk="1" latinLnBrk="0" hangingPunct="1">
              <a:lnSpc>
                <a:spcPct val="90000"/>
              </a:lnSpc>
              <a:spcBef>
                <a:spcPts val="1320"/>
              </a:spcBef>
              <a:buFont typeface="Arial" panose="020B0604020202020204" pitchFamily="34" charset="0"/>
              <a:buNone/>
              <a:defRPr sz="42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036183" indent="0" algn="ctr" defTabSz="2414473" rtl="0" eaLnBrk="1" latinLnBrk="0" hangingPunct="1">
              <a:lnSpc>
                <a:spcPct val="90000"/>
              </a:lnSpc>
              <a:spcBef>
                <a:spcPts val="1320"/>
              </a:spcBef>
              <a:buFont typeface="Arial" panose="020B0604020202020204" pitchFamily="34" charset="0"/>
              <a:buNone/>
              <a:defRPr sz="42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243420" indent="0" algn="ctr" defTabSz="2414473" rtl="0" eaLnBrk="1" latinLnBrk="0" hangingPunct="1">
              <a:lnSpc>
                <a:spcPct val="90000"/>
              </a:lnSpc>
              <a:spcBef>
                <a:spcPts val="1320"/>
              </a:spcBef>
              <a:buFont typeface="Arial" panose="020B0604020202020204" pitchFamily="34" charset="0"/>
              <a:buNone/>
              <a:defRPr sz="42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450656" indent="0" algn="ctr" defTabSz="2414473" rtl="0" eaLnBrk="1" latinLnBrk="0" hangingPunct="1">
              <a:lnSpc>
                <a:spcPct val="90000"/>
              </a:lnSpc>
              <a:spcBef>
                <a:spcPts val="1320"/>
              </a:spcBef>
              <a:buFont typeface="Arial" panose="020B0604020202020204" pitchFamily="34" charset="0"/>
              <a:buNone/>
              <a:defRPr sz="42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657893" indent="0" algn="ctr" defTabSz="2414473" rtl="0" eaLnBrk="1" latinLnBrk="0" hangingPunct="1">
              <a:lnSpc>
                <a:spcPct val="90000"/>
              </a:lnSpc>
              <a:spcBef>
                <a:spcPts val="1320"/>
              </a:spcBef>
              <a:buFont typeface="Arial" panose="020B0604020202020204" pitchFamily="34" charset="0"/>
              <a:buNone/>
              <a:defRPr sz="42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3600" dirty="0" err="1"/>
              <a:t>Automatic</a:t>
            </a:r>
            <a:r>
              <a:rPr lang="de-DE" sz="3600" dirty="0"/>
              <a:t> </a:t>
            </a:r>
            <a:r>
              <a:rPr lang="de-DE" sz="3600" dirty="0" err="1"/>
              <a:t>Segmentations</a:t>
            </a:r>
            <a:r>
              <a:rPr lang="de-DE" sz="3600" dirty="0"/>
              <a:t> </a:t>
            </a:r>
          </a:p>
          <a:p>
            <a:endParaRPr lang="de-DE" sz="3600" dirty="0"/>
          </a:p>
        </p:txBody>
      </p:sp>
      <p:sp>
        <p:nvSpPr>
          <p:cNvPr id="225" name="TextBox 224">
            <a:extLst>
              <a:ext uri="{FF2B5EF4-FFF2-40B4-BE49-F238E27FC236}">
                <a16:creationId xmlns:a16="http://schemas.microsoft.com/office/drawing/2014/main" id="{8A8E74FB-09C4-0AD3-C45E-996E80CD9733}"/>
              </a:ext>
            </a:extLst>
          </p:cNvPr>
          <p:cNvSpPr txBox="1"/>
          <p:nvPr/>
        </p:nvSpPr>
        <p:spPr>
          <a:xfrm>
            <a:off x="17245136" y="4769891"/>
            <a:ext cx="14075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800" dirty="0">
                <a:solidFill>
                  <a:schemeClr val="accent4">
                    <a:lumMod val="50000"/>
                  </a:schemeClr>
                </a:solidFill>
              </a:rPr>
              <a:t>Observer 1</a:t>
            </a:r>
            <a:endParaRPr lang="de-DE" dirty="0"/>
          </a:p>
        </p:txBody>
      </p:sp>
      <p:sp>
        <p:nvSpPr>
          <p:cNvPr id="226" name="TextBox 225">
            <a:extLst>
              <a:ext uri="{FF2B5EF4-FFF2-40B4-BE49-F238E27FC236}">
                <a16:creationId xmlns:a16="http://schemas.microsoft.com/office/drawing/2014/main" id="{EF33C356-F63E-A1A0-EAF2-3B547B24F9E0}"/>
              </a:ext>
            </a:extLst>
          </p:cNvPr>
          <p:cNvSpPr txBox="1"/>
          <p:nvPr/>
        </p:nvSpPr>
        <p:spPr>
          <a:xfrm>
            <a:off x="18393099" y="4263734"/>
            <a:ext cx="14075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800" dirty="0">
                <a:solidFill>
                  <a:srgbClr val="843C0C"/>
                </a:solidFill>
              </a:rPr>
              <a:t>Observer 2</a:t>
            </a:r>
            <a:endParaRPr lang="de-DE" dirty="0">
              <a:solidFill>
                <a:srgbClr val="843C0C"/>
              </a:solidFill>
            </a:endParaRPr>
          </a:p>
        </p:txBody>
      </p:sp>
      <p:pic>
        <p:nvPicPr>
          <p:cNvPr id="227" name="Graphic 226" descr="Artificial Intelligence outline">
            <a:extLst>
              <a:ext uri="{FF2B5EF4-FFF2-40B4-BE49-F238E27FC236}">
                <a16:creationId xmlns:a16="http://schemas.microsoft.com/office/drawing/2014/main" id="{E6FDB89A-64C8-7D30-E829-FB18EF61D319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18712777" y="15307017"/>
            <a:ext cx="1548869" cy="1548869"/>
          </a:xfrm>
          <a:prstGeom prst="rect">
            <a:avLst/>
          </a:prstGeom>
        </p:spPr>
      </p:pic>
      <p:sp>
        <p:nvSpPr>
          <p:cNvPr id="228" name="Content Placeholder 2">
            <a:extLst>
              <a:ext uri="{FF2B5EF4-FFF2-40B4-BE49-F238E27FC236}">
                <a16:creationId xmlns:a16="http://schemas.microsoft.com/office/drawing/2014/main" id="{1652B048-5E0B-250A-7D47-C6F9F818605E}"/>
              </a:ext>
            </a:extLst>
          </p:cNvPr>
          <p:cNvSpPr txBox="1">
            <a:spLocks/>
          </p:cNvSpPr>
          <p:nvPr/>
        </p:nvSpPr>
        <p:spPr>
          <a:xfrm>
            <a:off x="19068249" y="16712566"/>
            <a:ext cx="740101" cy="4738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40030" indent="-240030" algn="l" defTabSz="960120" rtl="0" eaLnBrk="1" latinLnBrk="0" hangingPunct="1">
              <a:lnSpc>
                <a:spcPct val="90000"/>
              </a:lnSpc>
              <a:spcBef>
                <a:spcPts val="1050"/>
              </a:spcBef>
              <a:buFont typeface="Arial" panose="020B0604020202020204" pitchFamily="34" charset="0"/>
              <a:buChar char="•"/>
              <a:defRPr sz="29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9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015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8021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027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4033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039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45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8051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DE" sz="2000" dirty="0"/>
              <a:t>CNN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e-DE" sz="2000" dirty="0"/>
          </a:p>
        </p:txBody>
      </p:sp>
      <p:sp>
        <p:nvSpPr>
          <p:cNvPr id="229" name="Rectangle: Rounded Corners 228">
            <a:extLst>
              <a:ext uri="{FF2B5EF4-FFF2-40B4-BE49-F238E27FC236}">
                <a16:creationId xmlns:a16="http://schemas.microsoft.com/office/drawing/2014/main" id="{CD25F658-59B2-C318-1C74-AD9D475A610A}"/>
              </a:ext>
            </a:extLst>
          </p:cNvPr>
          <p:cNvSpPr/>
          <p:nvPr/>
        </p:nvSpPr>
        <p:spPr>
          <a:xfrm>
            <a:off x="16934236" y="6917841"/>
            <a:ext cx="8640000" cy="590226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2414473">
              <a:lnSpc>
                <a:spcPct val="90000"/>
              </a:lnSpc>
              <a:spcBef>
                <a:spcPts val="2641"/>
              </a:spcBef>
            </a:pPr>
            <a:r>
              <a:rPr lang="de-DE" sz="3600" dirty="0" err="1">
                <a:solidFill>
                  <a:schemeClr val="tx1"/>
                </a:solidFill>
              </a:rPr>
              <a:t>Resampling</a:t>
            </a:r>
            <a:r>
              <a:rPr lang="de-DE" sz="3600" dirty="0">
                <a:solidFill>
                  <a:schemeClr val="tx1"/>
                </a:solidFill>
              </a:rPr>
              <a:t>, </a:t>
            </a:r>
            <a:r>
              <a:rPr lang="de-DE" sz="3600" dirty="0" err="1">
                <a:solidFill>
                  <a:schemeClr val="tx1"/>
                </a:solidFill>
              </a:rPr>
              <a:t>Normalization</a:t>
            </a:r>
            <a:r>
              <a:rPr lang="de-DE" sz="3600" dirty="0">
                <a:solidFill>
                  <a:schemeClr val="tx1"/>
                </a:solidFill>
              </a:rPr>
              <a:t>, Feature </a:t>
            </a:r>
            <a:r>
              <a:rPr lang="de-DE" sz="3600" dirty="0" err="1">
                <a:solidFill>
                  <a:schemeClr val="tx1"/>
                </a:solidFill>
              </a:rPr>
              <a:t>Calculation</a:t>
            </a:r>
            <a:endParaRPr lang="de-DE" sz="3600" dirty="0">
              <a:solidFill>
                <a:schemeClr val="tx1"/>
              </a:solidFill>
            </a:endParaRPr>
          </a:p>
        </p:txBody>
      </p:sp>
      <p:pic>
        <p:nvPicPr>
          <p:cNvPr id="230" name="Picture 2">
            <a:extLst>
              <a:ext uri="{FF2B5EF4-FFF2-40B4-BE49-F238E27FC236}">
                <a16:creationId xmlns:a16="http://schemas.microsoft.com/office/drawing/2014/main" id="{D01B96C5-8056-AD30-3BAF-6DA979A261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04059" y="8298828"/>
            <a:ext cx="8260081" cy="3757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3" name="TextBox 232">
            <a:extLst>
              <a:ext uri="{FF2B5EF4-FFF2-40B4-BE49-F238E27FC236}">
                <a16:creationId xmlns:a16="http://schemas.microsoft.com/office/drawing/2014/main" id="{5255CD20-6CD0-C419-53C7-D81D9F03C3B8}"/>
              </a:ext>
            </a:extLst>
          </p:cNvPr>
          <p:cNvSpPr txBox="1"/>
          <p:nvPr/>
        </p:nvSpPr>
        <p:spPr>
          <a:xfrm>
            <a:off x="10761664" y="10998880"/>
            <a:ext cx="2513455" cy="2380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900" dirty="0" err="1"/>
              <a:t>Mri</a:t>
            </a:r>
            <a:r>
              <a:rPr lang="de-DE" sz="900" dirty="0"/>
              <a:t> </a:t>
            </a:r>
            <a:r>
              <a:rPr lang="de-DE" sz="900" dirty="0" err="1"/>
              <a:t>scanner</a:t>
            </a:r>
            <a:r>
              <a:rPr lang="de-DE" sz="900" dirty="0"/>
              <a:t> </a:t>
            </a:r>
            <a:r>
              <a:rPr lang="de-DE" sz="900" dirty="0" err="1"/>
              <a:t>icons</a:t>
            </a:r>
            <a:r>
              <a:rPr lang="de-DE" sz="900" dirty="0"/>
              <a:t> </a:t>
            </a:r>
            <a:r>
              <a:rPr lang="de-DE" sz="900" dirty="0" err="1"/>
              <a:t>created</a:t>
            </a:r>
            <a:r>
              <a:rPr lang="de-DE" sz="900" dirty="0"/>
              <a:t> </a:t>
            </a:r>
            <a:r>
              <a:rPr lang="de-DE" sz="900" dirty="0" err="1"/>
              <a:t>by</a:t>
            </a:r>
            <a:r>
              <a:rPr lang="de-DE" sz="900" dirty="0"/>
              <a:t> </a:t>
            </a:r>
            <a:r>
              <a:rPr lang="de-DE" sz="900" dirty="0" err="1"/>
              <a:t>ekays.dsgn</a:t>
            </a:r>
            <a:r>
              <a:rPr lang="de-DE" sz="900" dirty="0"/>
              <a:t> - </a:t>
            </a:r>
            <a:r>
              <a:rPr lang="de-DE" sz="900" dirty="0" err="1"/>
              <a:t>Flaticon</a:t>
            </a:r>
            <a:endParaRPr lang="de-DE" sz="900" dirty="0"/>
          </a:p>
        </p:txBody>
      </p:sp>
      <p:sp>
        <p:nvSpPr>
          <p:cNvPr id="240" name="Rectangle: Rounded Corners 239">
            <a:extLst>
              <a:ext uri="{FF2B5EF4-FFF2-40B4-BE49-F238E27FC236}">
                <a16:creationId xmlns:a16="http://schemas.microsoft.com/office/drawing/2014/main" id="{AA378F15-8357-24E9-28B1-368623803801}"/>
              </a:ext>
            </a:extLst>
          </p:cNvPr>
          <p:cNvSpPr/>
          <p:nvPr/>
        </p:nvSpPr>
        <p:spPr>
          <a:xfrm>
            <a:off x="26156581" y="1515148"/>
            <a:ext cx="8518821" cy="783716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1" name="Content Placeholder 2">
            <a:extLst>
              <a:ext uri="{FF2B5EF4-FFF2-40B4-BE49-F238E27FC236}">
                <a16:creationId xmlns:a16="http://schemas.microsoft.com/office/drawing/2014/main" id="{C7ACB640-4329-52FB-1F87-A0C4E8EA9866}"/>
              </a:ext>
            </a:extLst>
          </p:cNvPr>
          <p:cNvSpPr txBox="1">
            <a:spLocks/>
          </p:cNvSpPr>
          <p:nvPr/>
        </p:nvSpPr>
        <p:spPr>
          <a:xfrm>
            <a:off x="26544846" y="1725705"/>
            <a:ext cx="7742290" cy="4402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2414473" rtl="0" eaLnBrk="1" latinLnBrk="0" hangingPunct="1">
              <a:lnSpc>
                <a:spcPct val="90000"/>
              </a:lnSpc>
              <a:spcBef>
                <a:spcPts val="2641"/>
              </a:spcBef>
              <a:buFont typeface="Arial" panose="020B0604020202020204" pitchFamily="34" charset="0"/>
              <a:buNone/>
              <a:defRPr sz="633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07237" indent="0" algn="ctr" defTabSz="2414473" rtl="0" eaLnBrk="1" latinLnBrk="0" hangingPunct="1">
              <a:lnSpc>
                <a:spcPct val="90000"/>
              </a:lnSpc>
              <a:spcBef>
                <a:spcPts val="1320"/>
              </a:spcBef>
              <a:buFont typeface="Arial" panose="020B0604020202020204" pitchFamily="34" charset="0"/>
              <a:buNone/>
              <a:defRPr sz="528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414473" indent="0" algn="ctr" defTabSz="2414473" rtl="0" eaLnBrk="1" latinLnBrk="0" hangingPunct="1">
              <a:lnSpc>
                <a:spcPct val="90000"/>
              </a:lnSpc>
              <a:spcBef>
                <a:spcPts val="1320"/>
              </a:spcBef>
              <a:buFont typeface="Arial" panose="020B0604020202020204" pitchFamily="34" charset="0"/>
              <a:buNone/>
              <a:defRPr sz="47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21710" indent="0" algn="ctr" defTabSz="2414473" rtl="0" eaLnBrk="1" latinLnBrk="0" hangingPunct="1">
              <a:lnSpc>
                <a:spcPct val="90000"/>
              </a:lnSpc>
              <a:spcBef>
                <a:spcPts val="1320"/>
              </a:spcBef>
              <a:buFont typeface="Arial" panose="020B0604020202020204" pitchFamily="34" charset="0"/>
              <a:buNone/>
              <a:defRPr sz="42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828946" indent="0" algn="ctr" defTabSz="2414473" rtl="0" eaLnBrk="1" latinLnBrk="0" hangingPunct="1">
              <a:lnSpc>
                <a:spcPct val="90000"/>
              </a:lnSpc>
              <a:spcBef>
                <a:spcPts val="1320"/>
              </a:spcBef>
              <a:buFont typeface="Arial" panose="020B0604020202020204" pitchFamily="34" charset="0"/>
              <a:buNone/>
              <a:defRPr sz="42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036183" indent="0" algn="ctr" defTabSz="2414473" rtl="0" eaLnBrk="1" latinLnBrk="0" hangingPunct="1">
              <a:lnSpc>
                <a:spcPct val="90000"/>
              </a:lnSpc>
              <a:spcBef>
                <a:spcPts val="1320"/>
              </a:spcBef>
              <a:buFont typeface="Arial" panose="020B0604020202020204" pitchFamily="34" charset="0"/>
              <a:buNone/>
              <a:defRPr sz="42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243420" indent="0" algn="ctr" defTabSz="2414473" rtl="0" eaLnBrk="1" latinLnBrk="0" hangingPunct="1">
              <a:lnSpc>
                <a:spcPct val="90000"/>
              </a:lnSpc>
              <a:spcBef>
                <a:spcPts val="1320"/>
              </a:spcBef>
              <a:buFont typeface="Arial" panose="020B0604020202020204" pitchFamily="34" charset="0"/>
              <a:buNone/>
              <a:defRPr sz="42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450656" indent="0" algn="ctr" defTabSz="2414473" rtl="0" eaLnBrk="1" latinLnBrk="0" hangingPunct="1">
              <a:lnSpc>
                <a:spcPct val="90000"/>
              </a:lnSpc>
              <a:spcBef>
                <a:spcPts val="1320"/>
              </a:spcBef>
              <a:buFont typeface="Arial" panose="020B0604020202020204" pitchFamily="34" charset="0"/>
              <a:buNone/>
              <a:defRPr sz="42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657893" indent="0" algn="ctr" defTabSz="2414473" rtl="0" eaLnBrk="1" latinLnBrk="0" hangingPunct="1">
              <a:lnSpc>
                <a:spcPct val="90000"/>
              </a:lnSpc>
              <a:spcBef>
                <a:spcPts val="1320"/>
              </a:spcBef>
              <a:buFont typeface="Arial" panose="020B0604020202020204" pitchFamily="34" charset="0"/>
              <a:buNone/>
              <a:defRPr sz="42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3600" dirty="0">
                <a:solidFill>
                  <a:schemeClr val="tx2"/>
                </a:solidFill>
              </a:rPr>
              <a:t>Feature </a:t>
            </a:r>
            <a:r>
              <a:rPr lang="de-DE" sz="3600" dirty="0" err="1">
                <a:solidFill>
                  <a:schemeClr val="tx2"/>
                </a:solidFill>
              </a:rPr>
              <a:t>Robustness</a:t>
            </a:r>
            <a:r>
              <a:rPr lang="de-DE" sz="3600" dirty="0">
                <a:solidFill>
                  <a:schemeClr val="tx2"/>
                </a:solidFill>
              </a:rPr>
              <a:t> Analysis</a:t>
            </a:r>
          </a:p>
          <a:p>
            <a:endParaRPr lang="de-DE" sz="3600" dirty="0">
              <a:solidFill>
                <a:schemeClr val="tx2"/>
              </a:solidFill>
            </a:endParaRPr>
          </a:p>
        </p:txBody>
      </p:sp>
      <p:sp>
        <p:nvSpPr>
          <p:cNvPr id="234" name="Rectangle: Rounded Corners 233">
            <a:extLst>
              <a:ext uri="{FF2B5EF4-FFF2-40B4-BE49-F238E27FC236}">
                <a16:creationId xmlns:a16="http://schemas.microsoft.com/office/drawing/2014/main" id="{E5BB9F66-82A1-5F33-FE7A-A5CD44B0440C}"/>
              </a:ext>
            </a:extLst>
          </p:cNvPr>
          <p:cNvSpPr/>
          <p:nvPr/>
        </p:nvSpPr>
        <p:spPr>
          <a:xfrm>
            <a:off x="35615630" y="1515148"/>
            <a:ext cx="8517600" cy="16206452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de-DE" sz="2000" dirty="0">
              <a:solidFill>
                <a:schemeClr val="tx1"/>
              </a:solidFill>
            </a:endParaRPr>
          </a:p>
          <a:p>
            <a:pPr algn="l" rtl="0" fontAlgn="base">
              <a:buFont typeface="+mj-lt"/>
              <a:buAutoNum type="arabicPeriod" startAt="2"/>
            </a:pPr>
            <a:endParaRPr lang="en-US" sz="2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l" rtl="0" fontAlgn="base">
              <a:buFont typeface="+mj-lt"/>
              <a:buAutoNum type="arabicPeriod" startAt="2"/>
            </a:pPr>
            <a:endParaRPr lang="en-US" sz="28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/>
            <a:endParaRPr lang="en-US" sz="28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/>
            <a:endParaRPr lang="en-US" sz="2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l" rtl="0" fontAlgn="base"/>
            <a:endParaRPr lang="en-US" sz="28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/>
            <a:endParaRPr lang="en-US" sz="2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l" rtl="0" fontAlgn="base"/>
            <a:endParaRPr lang="en-US" sz="28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/>
            <a:endParaRPr lang="en-US" sz="2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l" rtl="0" fontAlgn="base"/>
            <a:endParaRPr lang="en-US" sz="28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/>
            <a:endParaRPr lang="en-US" sz="2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l" rtl="0" fontAlgn="base"/>
            <a:endParaRPr lang="en-US" sz="28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/>
            <a:endParaRPr lang="en-US" sz="28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ctr"/>
            <a:endParaRPr lang="de-DE" sz="2000" dirty="0">
              <a:solidFill>
                <a:schemeClr val="tx1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776E3D8-6BB4-6295-0D97-DF6DB81F6B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86383" y="2449019"/>
            <a:ext cx="7581456" cy="6798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2" name="Rectangle: Rounded Corners 241">
            <a:extLst>
              <a:ext uri="{FF2B5EF4-FFF2-40B4-BE49-F238E27FC236}">
                <a16:creationId xmlns:a16="http://schemas.microsoft.com/office/drawing/2014/main" id="{42593AFF-2E69-8D93-3C60-81AC262767F2}"/>
              </a:ext>
            </a:extLst>
          </p:cNvPr>
          <p:cNvSpPr/>
          <p:nvPr/>
        </p:nvSpPr>
        <p:spPr>
          <a:xfrm>
            <a:off x="26097902" y="10298895"/>
            <a:ext cx="8636177" cy="7396759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3" name="Content Placeholder 2">
            <a:extLst>
              <a:ext uri="{FF2B5EF4-FFF2-40B4-BE49-F238E27FC236}">
                <a16:creationId xmlns:a16="http://schemas.microsoft.com/office/drawing/2014/main" id="{25505F14-B06B-F89E-EC08-67C374EAC65B}"/>
              </a:ext>
            </a:extLst>
          </p:cNvPr>
          <p:cNvSpPr txBox="1">
            <a:spLocks/>
          </p:cNvSpPr>
          <p:nvPr/>
        </p:nvSpPr>
        <p:spPr>
          <a:xfrm>
            <a:off x="26489691" y="10450585"/>
            <a:ext cx="7742290" cy="4402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2414473" rtl="0" eaLnBrk="1" latinLnBrk="0" hangingPunct="1">
              <a:lnSpc>
                <a:spcPct val="90000"/>
              </a:lnSpc>
              <a:spcBef>
                <a:spcPts val="2641"/>
              </a:spcBef>
              <a:buFont typeface="Arial" panose="020B0604020202020204" pitchFamily="34" charset="0"/>
              <a:buNone/>
              <a:defRPr sz="633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07237" indent="0" algn="ctr" defTabSz="2414473" rtl="0" eaLnBrk="1" latinLnBrk="0" hangingPunct="1">
              <a:lnSpc>
                <a:spcPct val="90000"/>
              </a:lnSpc>
              <a:spcBef>
                <a:spcPts val="1320"/>
              </a:spcBef>
              <a:buFont typeface="Arial" panose="020B0604020202020204" pitchFamily="34" charset="0"/>
              <a:buNone/>
              <a:defRPr sz="528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414473" indent="0" algn="ctr" defTabSz="2414473" rtl="0" eaLnBrk="1" latinLnBrk="0" hangingPunct="1">
              <a:lnSpc>
                <a:spcPct val="90000"/>
              </a:lnSpc>
              <a:spcBef>
                <a:spcPts val="1320"/>
              </a:spcBef>
              <a:buFont typeface="Arial" panose="020B0604020202020204" pitchFamily="34" charset="0"/>
              <a:buNone/>
              <a:defRPr sz="47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21710" indent="0" algn="ctr" defTabSz="2414473" rtl="0" eaLnBrk="1" latinLnBrk="0" hangingPunct="1">
              <a:lnSpc>
                <a:spcPct val="90000"/>
              </a:lnSpc>
              <a:spcBef>
                <a:spcPts val="1320"/>
              </a:spcBef>
              <a:buFont typeface="Arial" panose="020B0604020202020204" pitchFamily="34" charset="0"/>
              <a:buNone/>
              <a:defRPr sz="42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828946" indent="0" algn="ctr" defTabSz="2414473" rtl="0" eaLnBrk="1" latinLnBrk="0" hangingPunct="1">
              <a:lnSpc>
                <a:spcPct val="90000"/>
              </a:lnSpc>
              <a:spcBef>
                <a:spcPts val="1320"/>
              </a:spcBef>
              <a:buFont typeface="Arial" panose="020B0604020202020204" pitchFamily="34" charset="0"/>
              <a:buNone/>
              <a:defRPr sz="42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036183" indent="0" algn="ctr" defTabSz="2414473" rtl="0" eaLnBrk="1" latinLnBrk="0" hangingPunct="1">
              <a:lnSpc>
                <a:spcPct val="90000"/>
              </a:lnSpc>
              <a:spcBef>
                <a:spcPts val="1320"/>
              </a:spcBef>
              <a:buFont typeface="Arial" panose="020B0604020202020204" pitchFamily="34" charset="0"/>
              <a:buNone/>
              <a:defRPr sz="42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243420" indent="0" algn="ctr" defTabSz="2414473" rtl="0" eaLnBrk="1" latinLnBrk="0" hangingPunct="1">
              <a:lnSpc>
                <a:spcPct val="90000"/>
              </a:lnSpc>
              <a:spcBef>
                <a:spcPts val="1320"/>
              </a:spcBef>
              <a:buFont typeface="Arial" panose="020B0604020202020204" pitchFamily="34" charset="0"/>
              <a:buNone/>
              <a:defRPr sz="42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450656" indent="0" algn="ctr" defTabSz="2414473" rtl="0" eaLnBrk="1" latinLnBrk="0" hangingPunct="1">
              <a:lnSpc>
                <a:spcPct val="90000"/>
              </a:lnSpc>
              <a:spcBef>
                <a:spcPts val="1320"/>
              </a:spcBef>
              <a:buFont typeface="Arial" panose="020B0604020202020204" pitchFamily="34" charset="0"/>
              <a:buNone/>
              <a:defRPr sz="42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657893" indent="0" algn="ctr" defTabSz="2414473" rtl="0" eaLnBrk="1" latinLnBrk="0" hangingPunct="1">
              <a:lnSpc>
                <a:spcPct val="90000"/>
              </a:lnSpc>
              <a:spcBef>
                <a:spcPts val="1320"/>
              </a:spcBef>
              <a:buFont typeface="Arial" panose="020B0604020202020204" pitchFamily="34" charset="0"/>
              <a:buNone/>
              <a:defRPr sz="42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3600" dirty="0"/>
              <a:t>Robust Feature Variation in </a:t>
            </a:r>
            <a:br>
              <a:rPr lang="de-DE" sz="3600" dirty="0"/>
            </a:br>
            <a:r>
              <a:rPr lang="de-DE" sz="3600" dirty="0"/>
              <a:t>Heart </a:t>
            </a:r>
            <a:r>
              <a:rPr lang="de-DE" sz="3600" dirty="0" err="1"/>
              <a:t>Failure</a:t>
            </a:r>
            <a:r>
              <a:rPr lang="de-DE" sz="3600" dirty="0"/>
              <a:t> Subgroups</a:t>
            </a:r>
          </a:p>
          <a:p>
            <a:endParaRPr lang="de-DE" sz="3600" dirty="0"/>
          </a:p>
        </p:txBody>
      </p:sp>
      <p:pic>
        <p:nvPicPr>
          <p:cNvPr id="245" name="Picture 244" descr="A diagram of layers of different colors&#10;&#10;Description automatically generated">
            <a:extLst>
              <a:ext uri="{FF2B5EF4-FFF2-40B4-BE49-F238E27FC236}">
                <a16:creationId xmlns:a16="http://schemas.microsoft.com/office/drawing/2014/main" id="{A326FD88-8AF7-D510-A4ED-CF53CED8C910}"/>
              </a:ext>
            </a:extLst>
          </p:cNvPr>
          <p:cNvPicPr>
            <a:picLocks noChangeAspect="1"/>
          </p:cNvPicPr>
          <p:nvPr/>
        </p:nvPicPr>
        <p:blipFill rotWithShape="1">
          <a:blip r:embed="rId3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55" b="6482"/>
          <a:stretch/>
        </p:blipFill>
        <p:spPr>
          <a:xfrm>
            <a:off x="26734844" y="13612688"/>
            <a:ext cx="7712285" cy="2052335"/>
          </a:xfrm>
          <a:prstGeom prst="rect">
            <a:avLst/>
          </a:prstGeom>
        </p:spPr>
      </p:pic>
      <p:pic>
        <p:nvPicPr>
          <p:cNvPr id="247" name="Picture 246" descr="A graph showing a variety of colors&#10;&#10;Description automatically generated with medium confidence">
            <a:extLst>
              <a:ext uri="{FF2B5EF4-FFF2-40B4-BE49-F238E27FC236}">
                <a16:creationId xmlns:a16="http://schemas.microsoft.com/office/drawing/2014/main" id="{ADB4B38F-E9D5-83BE-A02A-3BFC55AC4C90}"/>
              </a:ext>
            </a:extLst>
          </p:cNvPr>
          <p:cNvPicPr>
            <a:picLocks noChangeAspect="1"/>
          </p:cNvPicPr>
          <p:nvPr/>
        </p:nvPicPr>
        <p:blipFill rotWithShape="1">
          <a:blip r:embed="rId3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45"/>
          <a:stretch/>
        </p:blipFill>
        <p:spPr>
          <a:xfrm>
            <a:off x="26734844" y="11663279"/>
            <a:ext cx="7682275" cy="1942530"/>
          </a:xfrm>
          <a:prstGeom prst="rect">
            <a:avLst/>
          </a:prstGeom>
        </p:spPr>
      </p:pic>
      <p:pic>
        <p:nvPicPr>
          <p:cNvPr id="249" name="Picture 248" descr="A diagram of a graph&#10;&#10;Description automatically generated with medium confidence">
            <a:extLst>
              <a:ext uri="{FF2B5EF4-FFF2-40B4-BE49-F238E27FC236}">
                <a16:creationId xmlns:a16="http://schemas.microsoft.com/office/drawing/2014/main" id="{91462A98-D084-552A-DF6E-BDCEE87BB325}"/>
              </a:ext>
            </a:extLst>
          </p:cNvPr>
          <p:cNvPicPr>
            <a:picLocks noChangeAspect="1"/>
          </p:cNvPicPr>
          <p:nvPr/>
        </p:nvPicPr>
        <p:blipFill rotWithShape="1">
          <a:blip r:embed="rId3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58"/>
          <a:stretch/>
        </p:blipFill>
        <p:spPr>
          <a:xfrm>
            <a:off x="26759994" y="15573357"/>
            <a:ext cx="7242487" cy="1957663"/>
          </a:xfrm>
          <a:prstGeom prst="rect">
            <a:avLst/>
          </a:prstGeom>
        </p:spPr>
      </p:pic>
      <p:sp>
        <p:nvSpPr>
          <p:cNvPr id="250" name="TextBox 249">
            <a:extLst>
              <a:ext uri="{FF2B5EF4-FFF2-40B4-BE49-F238E27FC236}">
                <a16:creationId xmlns:a16="http://schemas.microsoft.com/office/drawing/2014/main" id="{A882F542-ED9F-D1C3-F312-9D3876C2A057}"/>
              </a:ext>
            </a:extLst>
          </p:cNvPr>
          <p:cNvSpPr txBox="1"/>
          <p:nvPr/>
        </p:nvSpPr>
        <p:spPr>
          <a:xfrm rot="16200000">
            <a:off x="25623585" y="12459582"/>
            <a:ext cx="20154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Myocardium </a:t>
            </a:r>
            <a:r>
              <a:rPr lang="de-DE" sz="1200" dirty="0" err="1"/>
              <a:t>Sphericity</a:t>
            </a:r>
            <a:endParaRPr lang="de-DE" sz="1200" dirty="0"/>
          </a:p>
        </p:txBody>
      </p:sp>
      <p:sp>
        <p:nvSpPr>
          <p:cNvPr id="251" name="TextBox 250">
            <a:extLst>
              <a:ext uri="{FF2B5EF4-FFF2-40B4-BE49-F238E27FC236}">
                <a16:creationId xmlns:a16="http://schemas.microsoft.com/office/drawing/2014/main" id="{E49EC43A-F276-64A4-35C2-5C8E8CDDCF98}"/>
              </a:ext>
            </a:extLst>
          </p:cNvPr>
          <p:cNvSpPr txBox="1"/>
          <p:nvPr/>
        </p:nvSpPr>
        <p:spPr>
          <a:xfrm rot="16200000">
            <a:off x="25680928" y="14463905"/>
            <a:ext cx="19007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/>
              <a:t>Run </a:t>
            </a:r>
            <a:r>
              <a:rPr lang="de-DE" sz="1200" dirty="0" err="1"/>
              <a:t>Length</a:t>
            </a:r>
            <a:r>
              <a:rPr lang="de-DE" sz="1200" dirty="0"/>
              <a:t> Non-</a:t>
            </a:r>
            <a:r>
              <a:rPr lang="de-DE" sz="1200" dirty="0" err="1"/>
              <a:t>Uniformity</a:t>
            </a:r>
            <a:endParaRPr lang="de-DE" sz="1200" dirty="0"/>
          </a:p>
        </p:txBody>
      </p:sp>
      <p:sp>
        <p:nvSpPr>
          <p:cNvPr id="252" name="TextBox 251">
            <a:extLst>
              <a:ext uri="{FF2B5EF4-FFF2-40B4-BE49-F238E27FC236}">
                <a16:creationId xmlns:a16="http://schemas.microsoft.com/office/drawing/2014/main" id="{15A2B13B-D99B-C891-4525-5DD0484EB8D6}"/>
              </a:ext>
            </a:extLst>
          </p:cNvPr>
          <p:cNvSpPr txBox="1"/>
          <p:nvPr/>
        </p:nvSpPr>
        <p:spPr>
          <a:xfrm rot="16200000">
            <a:off x="26055096" y="16383277"/>
            <a:ext cx="11524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err="1"/>
              <a:t>Bloodpool</a:t>
            </a:r>
            <a:r>
              <a:rPr lang="de-DE" sz="1200" dirty="0"/>
              <a:t> Area</a:t>
            </a:r>
          </a:p>
        </p:txBody>
      </p:sp>
      <p:sp>
        <p:nvSpPr>
          <p:cNvPr id="253" name="TextBox 252">
            <a:extLst>
              <a:ext uri="{FF2B5EF4-FFF2-40B4-BE49-F238E27FC236}">
                <a16:creationId xmlns:a16="http://schemas.microsoft.com/office/drawing/2014/main" id="{9CE9190C-80C0-A358-29F3-A2BEE610EA93}"/>
              </a:ext>
            </a:extLst>
          </p:cNvPr>
          <p:cNvSpPr txBox="1"/>
          <p:nvPr/>
        </p:nvSpPr>
        <p:spPr>
          <a:xfrm>
            <a:off x="30328158" y="17444601"/>
            <a:ext cx="4956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/>
              <a:t>Time</a:t>
            </a:r>
          </a:p>
        </p:txBody>
      </p:sp>
      <p:sp>
        <p:nvSpPr>
          <p:cNvPr id="254" name="TextBox 253">
            <a:extLst>
              <a:ext uri="{FF2B5EF4-FFF2-40B4-BE49-F238E27FC236}">
                <a16:creationId xmlns:a16="http://schemas.microsoft.com/office/drawing/2014/main" id="{2BF36C45-8F36-63AD-3244-AC7C8DBE1700}"/>
              </a:ext>
            </a:extLst>
          </p:cNvPr>
          <p:cNvSpPr txBox="1"/>
          <p:nvPr/>
        </p:nvSpPr>
        <p:spPr>
          <a:xfrm>
            <a:off x="27687797" y="11447441"/>
            <a:ext cx="751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Apical</a:t>
            </a:r>
            <a:endParaRPr lang="de-DE" dirty="0"/>
          </a:p>
        </p:txBody>
      </p:sp>
      <p:sp>
        <p:nvSpPr>
          <p:cNvPr id="255" name="TextBox 254">
            <a:extLst>
              <a:ext uri="{FF2B5EF4-FFF2-40B4-BE49-F238E27FC236}">
                <a16:creationId xmlns:a16="http://schemas.microsoft.com/office/drawing/2014/main" id="{0CE1FA1E-B3ED-3FD5-F255-16E06C0F1A7C}"/>
              </a:ext>
            </a:extLst>
          </p:cNvPr>
          <p:cNvSpPr txBox="1"/>
          <p:nvPr/>
        </p:nvSpPr>
        <p:spPr>
          <a:xfrm>
            <a:off x="29707053" y="11478613"/>
            <a:ext cx="1440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Mid </a:t>
            </a:r>
            <a:r>
              <a:rPr lang="de-DE" dirty="0" err="1"/>
              <a:t>Ventricle</a:t>
            </a:r>
            <a:endParaRPr lang="de-DE" dirty="0"/>
          </a:p>
        </p:txBody>
      </p:sp>
      <p:sp>
        <p:nvSpPr>
          <p:cNvPr id="1024" name="TextBox 1023">
            <a:extLst>
              <a:ext uri="{FF2B5EF4-FFF2-40B4-BE49-F238E27FC236}">
                <a16:creationId xmlns:a16="http://schemas.microsoft.com/office/drawing/2014/main" id="{81E980A8-24F6-7A5A-A343-40EB51D919CB}"/>
              </a:ext>
            </a:extLst>
          </p:cNvPr>
          <p:cNvSpPr txBox="1"/>
          <p:nvPr/>
        </p:nvSpPr>
        <p:spPr>
          <a:xfrm>
            <a:off x="32351512" y="11451646"/>
            <a:ext cx="673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Basal</a:t>
            </a:r>
          </a:p>
        </p:txBody>
      </p:sp>
      <p:sp>
        <p:nvSpPr>
          <p:cNvPr id="1025" name="Rectangle: Rounded Corners 1024">
            <a:extLst>
              <a:ext uri="{FF2B5EF4-FFF2-40B4-BE49-F238E27FC236}">
                <a16:creationId xmlns:a16="http://schemas.microsoft.com/office/drawing/2014/main" id="{F7FC8C83-3BE3-0701-217F-6010A2108896}"/>
              </a:ext>
            </a:extLst>
          </p:cNvPr>
          <p:cNvSpPr/>
          <p:nvPr/>
        </p:nvSpPr>
        <p:spPr>
          <a:xfrm>
            <a:off x="36387634" y="2821810"/>
            <a:ext cx="7009469" cy="653050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fontAlgn="base"/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</a:rPr>
              <a:t>&gt;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90% of the radiomics features show </a:t>
            </a:r>
            <a:br>
              <a:rPr lang="en-US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en-US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good to excellent </a:t>
            </a:r>
            <a:br>
              <a:rPr lang="en-US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en-US" sz="2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inter- and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intraobserver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reproducibility</a:t>
            </a:r>
          </a:p>
          <a:p>
            <a:pPr algn="l" rtl="0" fontAlgn="base">
              <a:buFont typeface="+mj-lt"/>
              <a:buAutoNum type="arabicPeriod"/>
            </a:pPr>
            <a:endParaRPr lang="en-US" sz="2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l" rtl="0" fontAlgn="base"/>
            <a:endParaRPr lang="en-US" sz="28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ctr" rtl="0" fontAlgn="base"/>
            <a:r>
              <a:rPr lang="en-US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Radiomics features ar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</a:rPr>
              <a:t>e more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</a:rPr>
              <a:t> sensitive </a:t>
            </a:r>
            <a:br>
              <a:rPr lang="en-US" sz="2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en-US" sz="2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to spatiotemporal image resolution </a:t>
            </a:r>
            <a:br>
              <a:rPr lang="en-US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en-US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than to </a:t>
            </a:r>
            <a:br>
              <a:rPr lang="en-US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en-US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observer variation of the segmentation  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  </a:t>
            </a:r>
          </a:p>
        </p:txBody>
      </p:sp>
      <p:sp>
        <p:nvSpPr>
          <p:cNvPr id="1027" name="Rectangle: Rounded Corners 1026">
            <a:extLst>
              <a:ext uri="{FF2B5EF4-FFF2-40B4-BE49-F238E27FC236}">
                <a16:creationId xmlns:a16="http://schemas.microsoft.com/office/drawing/2014/main" id="{DF4CAAFA-74A9-E6CB-EF06-7B5ACA601EE1}"/>
              </a:ext>
            </a:extLst>
          </p:cNvPr>
          <p:cNvSpPr/>
          <p:nvPr/>
        </p:nvSpPr>
        <p:spPr>
          <a:xfrm>
            <a:off x="36387634" y="10298895"/>
            <a:ext cx="7009469" cy="6960401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0" fontAlgn="base"/>
            <a:r>
              <a:rPr lang="en-US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Robust radiomics feature average values of the left ventricular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bloodpool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and myocardium show 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significant differences between </a:t>
            </a:r>
          </a:p>
          <a:p>
            <a:pPr marL="457200" indent="-457200" algn="l" rtl="0" fontAlgn="base">
              <a:buFont typeface="Arial" panose="020B0604020202020204" pitchFamily="34" charset="0"/>
              <a:buChar char="•"/>
            </a:pPr>
            <a:r>
              <a:rPr lang="en-US" sz="2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healthy controls, </a:t>
            </a:r>
          </a:p>
          <a:p>
            <a:pPr marL="457200" indent="-457200" algn="l" rtl="0" fontAlgn="base">
              <a:buFont typeface="Arial" panose="020B0604020202020204" pitchFamily="34" charset="0"/>
              <a:buChar char="•"/>
            </a:pPr>
            <a:r>
              <a:rPr lang="en-US" sz="2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heart failure patients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with </a:t>
            </a:r>
          </a:p>
          <a:p>
            <a:pPr marL="914400" lvl="1" indent="-457200" fontAlgn="base">
              <a:buFont typeface="Arial" panose="020B0604020202020204" pitchFamily="34" charset="0"/>
              <a:buChar char="•"/>
            </a:pPr>
            <a:r>
              <a:rPr lang="en-US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reduced ejection fraction,</a:t>
            </a:r>
          </a:p>
          <a:p>
            <a:pPr marL="914400" lvl="1" indent="-457200" fontAlgn="base">
              <a:buFont typeface="Arial" panose="020B0604020202020204" pitchFamily="34" charset="0"/>
              <a:buChar char="•"/>
            </a:pPr>
            <a:r>
              <a:rPr lang="en-US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mildly reduced ejection fraction,</a:t>
            </a:r>
          </a:p>
          <a:p>
            <a:pPr marL="914400" lvl="1" indent="-457200" fontAlgn="base">
              <a:buFont typeface="Arial" panose="020B0604020202020204" pitchFamily="34" charset="0"/>
              <a:buChar char="•"/>
            </a:pPr>
            <a:r>
              <a:rPr lang="en-US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preserved ejection fraction</a:t>
            </a:r>
          </a:p>
          <a:p>
            <a:pPr algn="ctr"/>
            <a:endParaRPr lang="de-DE" dirty="0"/>
          </a:p>
        </p:txBody>
      </p:sp>
      <p:sp>
        <p:nvSpPr>
          <p:cNvPr id="1028" name="Content Placeholder 2">
            <a:extLst>
              <a:ext uri="{FF2B5EF4-FFF2-40B4-BE49-F238E27FC236}">
                <a16:creationId xmlns:a16="http://schemas.microsoft.com/office/drawing/2014/main" id="{DA76DEEB-AA27-C510-44FA-DDD3EF09DD79}"/>
              </a:ext>
            </a:extLst>
          </p:cNvPr>
          <p:cNvSpPr txBox="1">
            <a:spLocks/>
          </p:cNvSpPr>
          <p:nvPr/>
        </p:nvSpPr>
        <p:spPr>
          <a:xfrm>
            <a:off x="36052163" y="1725705"/>
            <a:ext cx="7742290" cy="4402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2414473" rtl="0" eaLnBrk="1" latinLnBrk="0" hangingPunct="1">
              <a:lnSpc>
                <a:spcPct val="90000"/>
              </a:lnSpc>
              <a:spcBef>
                <a:spcPts val="2641"/>
              </a:spcBef>
              <a:buFont typeface="Arial" panose="020B0604020202020204" pitchFamily="34" charset="0"/>
              <a:buNone/>
              <a:defRPr sz="633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07237" indent="0" algn="ctr" defTabSz="2414473" rtl="0" eaLnBrk="1" latinLnBrk="0" hangingPunct="1">
              <a:lnSpc>
                <a:spcPct val="90000"/>
              </a:lnSpc>
              <a:spcBef>
                <a:spcPts val="1320"/>
              </a:spcBef>
              <a:buFont typeface="Arial" panose="020B0604020202020204" pitchFamily="34" charset="0"/>
              <a:buNone/>
              <a:defRPr sz="528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414473" indent="0" algn="ctr" defTabSz="2414473" rtl="0" eaLnBrk="1" latinLnBrk="0" hangingPunct="1">
              <a:lnSpc>
                <a:spcPct val="90000"/>
              </a:lnSpc>
              <a:spcBef>
                <a:spcPts val="1320"/>
              </a:spcBef>
              <a:buFont typeface="Arial" panose="020B0604020202020204" pitchFamily="34" charset="0"/>
              <a:buNone/>
              <a:defRPr sz="47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21710" indent="0" algn="ctr" defTabSz="2414473" rtl="0" eaLnBrk="1" latinLnBrk="0" hangingPunct="1">
              <a:lnSpc>
                <a:spcPct val="90000"/>
              </a:lnSpc>
              <a:spcBef>
                <a:spcPts val="1320"/>
              </a:spcBef>
              <a:buFont typeface="Arial" panose="020B0604020202020204" pitchFamily="34" charset="0"/>
              <a:buNone/>
              <a:defRPr sz="42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828946" indent="0" algn="ctr" defTabSz="2414473" rtl="0" eaLnBrk="1" latinLnBrk="0" hangingPunct="1">
              <a:lnSpc>
                <a:spcPct val="90000"/>
              </a:lnSpc>
              <a:spcBef>
                <a:spcPts val="1320"/>
              </a:spcBef>
              <a:buFont typeface="Arial" panose="020B0604020202020204" pitchFamily="34" charset="0"/>
              <a:buNone/>
              <a:defRPr sz="42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036183" indent="0" algn="ctr" defTabSz="2414473" rtl="0" eaLnBrk="1" latinLnBrk="0" hangingPunct="1">
              <a:lnSpc>
                <a:spcPct val="90000"/>
              </a:lnSpc>
              <a:spcBef>
                <a:spcPts val="1320"/>
              </a:spcBef>
              <a:buFont typeface="Arial" panose="020B0604020202020204" pitchFamily="34" charset="0"/>
              <a:buNone/>
              <a:defRPr sz="42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243420" indent="0" algn="ctr" defTabSz="2414473" rtl="0" eaLnBrk="1" latinLnBrk="0" hangingPunct="1">
              <a:lnSpc>
                <a:spcPct val="90000"/>
              </a:lnSpc>
              <a:spcBef>
                <a:spcPts val="1320"/>
              </a:spcBef>
              <a:buFont typeface="Arial" panose="020B0604020202020204" pitchFamily="34" charset="0"/>
              <a:buNone/>
              <a:defRPr sz="42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450656" indent="0" algn="ctr" defTabSz="2414473" rtl="0" eaLnBrk="1" latinLnBrk="0" hangingPunct="1">
              <a:lnSpc>
                <a:spcPct val="90000"/>
              </a:lnSpc>
              <a:spcBef>
                <a:spcPts val="1320"/>
              </a:spcBef>
              <a:buFont typeface="Arial" panose="020B0604020202020204" pitchFamily="34" charset="0"/>
              <a:buNone/>
              <a:defRPr sz="42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657893" indent="0" algn="ctr" defTabSz="2414473" rtl="0" eaLnBrk="1" latinLnBrk="0" hangingPunct="1">
              <a:lnSpc>
                <a:spcPct val="90000"/>
              </a:lnSpc>
              <a:spcBef>
                <a:spcPts val="1320"/>
              </a:spcBef>
              <a:buFont typeface="Arial" panose="020B0604020202020204" pitchFamily="34" charset="0"/>
              <a:buNone/>
              <a:defRPr sz="42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4000" dirty="0">
                <a:solidFill>
                  <a:schemeClr val="tx2"/>
                </a:solidFill>
              </a:rPr>
              <a:t>Major  </a:t>
            </a:r>
            <a:r>
              <a:rPr lang="de-DE" sz="4000" dirty="0" err="1">
                <a:solidFill>
                  <a:schemeClr val="tx2"/>
                </a:solidFill>
              </a:rPr>
              <a:t>Findings</a:t>
            </a:r>
            <a:endParaRPr lang="de-DE" sz="4000" dirty="0">
              <a:solidFill>
                <a:schemeClr val="tx2"/>
              </a:solidFill>
            </a:endParaRPr>
          </a:p>
          <a:p>
            <a:endParaRPr lang="de-DE" sz="4000" dirty="0">
              <a:solidFill>
                <a:schemeClr val="tx2"/>
              </a:solidFill>
            </a:endParaRPr>
          </a:p>
        </p:txBody>
      </p:sp>
      <p:cxnSp>
        <p:nvCxnSpPr>
          <p:cNvPr id="1030" name="Straight Arrow Connector 1029">
            <a:extLst>
              <a:ext uri="{FF2B5EF4-FFF2-40B4-BE49-F238E27FC236}">
                <a16:creationId xmlns:a16="http://schemas.microsoft.com/office/drawing/2014/main" id="{515E2077-C31E-32A6-BDEE-6D98FADB1E99}"/>
              </a:ext>
            </a:extLst>
          </p:cNvPr>
          <p:cNvCxnSpPr>
            <a:cxnSpLocks/>
          </p:cNvCxnSpPr>
          <p:nvPr/>
        </p:nvCxnSpPr>
        <p:spPr>
          <a:xfrm>
            <a:off x="6343182" y="3419267"/>
            <a:ext cx="2138205" cy="23827"/>
          </a:xfrm>
          <a:prstGeom prst="straightConnector1">
            <a:avLst/>
          </a:prstGeom>
          <a:ln w="76200"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1" name="Straight Arrow Connector 1030">
            <a:extLst>
              <a:ext uri="{FF2B5EF4-FFF2-40B4-BE49-F238E27FC236}">
                <a16:creationId xmlns:a16="http://schemas.microsoft.com/office/drawing/2014/main" id="{DEB3F2E1-DF2C-3BD9-C9B8-42A0B99E8B31}"/>
              </a:ext>
            </a:extLst>
          </p:cNvPr>
          <p:cNvCxnSpPr>
            <a:cxnSpLocks/>
          </p:cNvCxnSpPr>
          <p:nvPr/>
        </p:nvCxnSpPr>
        <p:spPr>
          <a:xfrm>
            <a:off x="6330658" y="15714114"/>
            <a:ext cx="2157676" cy="13258"/>
          </a:xfrm>
          <a:prstGeom prst="straightConnector1">
            <a:avLst/>
          </a:prstGeom>
          <a:ln w="76200">
            <a:solidFill>
              <a:schemeClr val="bg2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4" name="Straight Arrow Connector 1033">
            <a:extLst>
              <a:ext uri="{FF2B5EF4-FFF2-40B4-BE49-F238E27FC236}">
                <a16:creationId xmlns:a16="http://schemas.microsoft.com/office/drawing/2014/main" id="{24EA9922-3E85-296D-E888-301B59840C85}"/>
              </a:ext>
            </a:extLst>
          </p:cNvPr>
          <p:cNvCxnSpPr>
            <a:cxnSpLocks/>
          </p:cNvCxnSpPr>
          <p:nvPr/>
        </p:nvCxnSpPr>
        <p:spPr>
          <a:xfrm>
            <a:off x="16247529" y="3413971"/>
            <a:ext cx="640062" cy="14092"/>
          </a:xfrm>
          <a:prstGeom prst="straightConnector1">
            <a:avLst/>
          </a:prstGeom>
          <a:ln w="76200"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7" name="Straight Arrow Connector 1036">
            <a:extLst>
              <a:ext uri="{FF2B5EF4-FFF2-40B4-BE49-F238E27FC236}">
                <a16:creationId xmlns:a16="http://schemas.microsoft.com/office/drawing/2014/main" id="{6C3F1A4B-94C3-3EB0-02DC-2915D0EC2907}"/>
              </a:ext>
            </a:extLst>
          </p:cNvPr>
          <p:cNvCxnSpPr>
            <a:cxnSpLocks/>
          </p:cNvCxnSpPr>
          <p:nvPr/>
        </p:nvCxnSpPr>
        <p:spPr>
          <a:xfrm flipH="1">
            <a:off x="21295278" y="5255936"/>
            <a:ext cx="29725" cy="1804854"/>
          </a:xfrm>
          <a:prstGeom prst="straightConnector1">
            <a:avLst/>
          </a:prstGeom>
          <a:ln w="76200"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0" name="Straight Arrow Connector 1039">
            <a:extLst>
              <a:ext uri="{FF2B5EF4-FFF2-40B4-BE49-F238E27FC236}">
                <a16:creationId xmlns:a16="http://schemas.microsoft.com/office/drawing/2014/main" id="{3034D856-0A77-034A-AEF9-D7B61629AC06}"/>
              </a:ext>
            </a:extLst>
          </p:cNvPr>
          <p:cNvCxnSpPr>
            <a:cxnSpLocks/>
          </p:cNvCxnSpPr>
          <p:nvPr/>
        </p:nvCxnSpPr>
        <p:spPr>
          <a:xfrm>
            <a:off x="25533962" y="8293061"/>
            <a:ext cx="622619" cy="0"/>
          </a:xfrm>
          <a:prstGeom prst="straightConnector1">
            <a:avLst/>
          </a:prstGeom>
          <a:ln w="76200"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1" name="Straight Arrow Connector 1040">
            <a:extLst>
              <a:ext uri="{FF2B5EF4-FFF2-40B4-BE49-F238E27FC236}">
                <a16:creationId xmlns:a16="http://schemas.microsoft.com/office/drawing/2014/main" id="{6ADDBD33-1BD6-8B54-C7ED-150D3DAAA892}"/>
              </a:ext>
            </a:extLst>
          </p:cNvPr>
          <p:cNvCxnSpPr>
            <a:cxnSpLocks/>
          </p:cNvCxnSpPr>
          <p:nvPr/>
        </p:nvCxnSpPr>
        <p:spPr>
          <a:xfrm>
            <a:off x="34734079" y="6880973"/>
            <a:ext cx="1653555" cy="0"/>
          </a:xfrm>
          <a:prstGeom prst="straightConnector1">
            <a:avLst/>
          </a:prstGeom>
          <a:ln w="76200"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3" name="Straight Arrow Connector 1042">
            <a:extLst>
              <a:ext uri="{FF2B5EF4-FFF2-40B4-BE49-F238E27FC236}">
                <a16:creationId xmlns:a16="http://schemas.microsoft.com/office/drawing/2014/main" id="{37DCCE6A-00D2-FF80-7786-B26A87CC92E9}"/>
              </a:ext>
            </a:extLst>
          </p:cNvPr>
          <p:cNvCxnSpPr>
            <a:cxnSpLocks/>
            <a:stCxn id="194" idx="0"/>
          </p:cNvCxnSpPr>
          <p:nvPr/>
        </p:nvCxnSpPr>
        <p:spPr>
          <a:xfrm flipV="1">
            <a:off x="12010362" y="5296340"/>
            <a:ext cx="0" cy="2307633"/>
          </a:xfrm>
          <a:prstGeom prst="straightConnector1">
            <a:avLst/>
          </a:prstGeom>
          <a:ln w="76200"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6" name="Straight Arrow Connector 1045">
            <a:extLst>
              <a:ext uri="{FF2B5EF4-FFF2-40B4-BE49-F238E27FC236}">
                <a16:creationId xmlns:a16="http://schemas.microsoft.com/office/drawing/2014/main" id="{E9B84586-C642-2EFB-4090-BAC7BE07837B}"/>
              </a:ext>
            </a:extLst>
          </p:cNvPr>
          <p:cNvCxnSpPr>
            <a:cxnSpLocks/>
          </p:cNvCxnSpPr>
          <p:nvPr/>
        </p:nvCxnSpPr>
        <p:spPr>
          <a:xfrm>
            <a:off x="12165596" y="11955666"/>
            <a:ext cx="1" cy="2424364"/>
          </a:xfrm>
          <a:prstGeom prst="straightConnector1">
            <a:avLst/>
          </a:prstGeom>
          <a:ln w="76200">
            <a:solidFill>
              <a:schemeClr val="bg2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9" name="Straight Arrow Connector 1048">
            <a:extLst>
              <a:ext uri="{FF2B5EF4-FFF2-40B4-BE49-F238E27FC236}">
                <a16:creationId xmlns:a16="http://schemas.microsoft.com/office/drawing/2014/main" id="{BBD32BC4-CF57-FD69-25DC-99F482AF3EF9}"/>
              </a:ext>
            </a:extLst>
          </p:cNvPr>
          <p:cNvCxnSpPr>
            <a:cxnSpLocks/>
          </p:cNvCxnSpPr>
          <p:nvPr/>
        </p:nvCxnSpPr>
        <p:spPr>
          <a:xfrm>
            <a:off x="16244719" y="16036617"/>
            <a:ext cx="638898" cy="7880"/>
          </a:xfrm>
          <a:prstGeom prst="straightConnector1">
            <a:avLst/>
          </a:prstGeom>
          <a:ln w="76200">
            <a:solidFill>
              <a:schemeClr val="bg2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0" name="Straight Arrow Connector 1049">
            <a:extLst>
              <a:ext uri="{FF2B5EF4-FFF2-40B4-BE49-F238E27FC236}">
                <a16:creationId xmlns:a16="http://schemas.microsoft.com/office/drawing/2014/main" id="{5551AE17-8828-8848-DB76-398BD5E99C13}"/>
              </a:ext>
            </a:extLst>
          </p:cNvPr>
          <p:cNvCxnSpPr>
            <a:cxnSpLocks/>
          </p:cNvCxnSpPr>
          <p:nvPr/>
        </p:nvCxnSpPr>
        <p:spPr>
          <a:xfrm>
            <a:off x="25581976" y="11690621"/>
            <a:ext cx="467606" cy="0"/>
          </a:xfrm>
          <a:prstGeom prst="straightConnector1">
            <a:avLst/>
          </a:prstGeom>
          <a:ln w="76200">
            <a:solidFill>
              <a:schemeClr val="bg2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1" name="Straight Arrow Connector 1050">
            <a:extLst>
              <a:ext uri="{FF2B5EF4-FFF2-40B4-BE49-F238E27FC236}">
                <a16:creationId xmlns:a16="http://schemas.microsoft.com/office/drawing/2014/main" id="{F58C6F9D-BB9F-42D6-C0A4-67B49043416E}"/>
              </a:ext>
            </a:extLst>
          </p:cNvPr>
          <p:cNvCxnSpPr>
            <a:cxnSpLocks/>
          </p:cNvCxnSpPr>
          <p:nvPr/>
        </p:nvCxnSpPr>
        <p:spPr>
          <a:xfrm flipH="1" flipV="1">
            <a:off x="21469963" y="12820106"/>
            <a:ext cx="7941" cy="1321759"/>
          </a:xfrm>
          <a:prstGeom prst="straightConnector1">
            <a:avLst/>
          </a:prstGeom>
          <a:ln w="76200">
            <a:solidFill>
              <a:schemeClr val="bg2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4" name="Straight Arrow Connector 1053">
            <a:extLst>
              <a:ext uri="{FF2B5EF4-FFF2-40B4-BE49-F238E27FC236}">
                <a16:creationId xmlns:a16="http://schemas.microsoft.com/office/drawing/2014/main" id="{81730143-BA15-5CA8-C17B-A6664A750417}"/>
              </a:ext>
            </a:extLst>
          </p:cNvPr>
          <p:cNvCxnSpPr>
            <a:cxnSpLocks/>
            <a:endCxn id="1027" idx="1"/>
          </p:cNvCxnSpPr>
          <p:nvPr/>
        </p:nvCxnSpPr>
        <p:spPr>
          <a:xfrm>
            <a:off x="34751459" y="13779096"/>
            <a:ext cx="1636175" cy="0"/>
          </a:xfrm>
          <a:prstGeom prst="straightConnector1">
            <a:avLst/>
          </a:prstGeom>
          <a:ln w="76200">
            <a:solidFill>
              <a:schemeClr val="bg2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001437C8-7D14-8D7C-90DD-4578F33D0539}"/>
              </a:ext>
            </a:extLst>
          </p:cNvPr>
          <p:cNvSpPr txBox="1"/>
          <p:nvPr/>
        </p:nvSpPr>
        <p:spPr>
          <a:xfrm>
            <a:off x="3029371" y="10579101"/>
            <a:ext cx="79712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ea typeface="Calibri"/>
                <a:cs typeface="Calibri"/>
              </a:rPr>
              <a:t>N:11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4DAAE59-7E4B-3ED0-D0D7-53971760DACF}"/>
              </a:ext>
            </a:extLst>
          </p:cNvPr>
          <p:cNvSpPr txBox="1"/>
          <p:nvPr/>
        </p:nvSpPr>
        <p:spPr>
          <a:xfrm>
            <a:off x="4720084" y="13282064"/>
            <a:ext cx="79712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ea typeface="Calibri"/>
                <a:cs typeface="Calibri"/>
              </a:rPr>
              <a:t>N:13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12795B9-667B-7182-1453-9F7CB59FA3C8}"/>
              </a:ext>
            </a:extLst>
          </p:cNvPr>
          <p:cNvSpPr txBox="1"/>
          <p:nvPr/>
        </p:nvSpPr>
        <p:spPr>
          <a:xfrm>
            <a:off x="3028908" y="13282065"/>
            <a:ext cx="79712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ea typeface="Calibri"/>
                <a:cs typeface="Calibri"/>
              </a:rPr>
              <a:t>N:4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C39396-EF4E-C569-BB8B-01A58443E6B0}"/>
              </a:ext>
            </a:extLst>
          </p:cNvPr>
          <p:cNvSpPr txBox="1"/>
          <p:nvPr/>
        </p:nvSpPr>
        <p:spPr>
          <a:xfrm>
            <a:off x="4720046" y="10621374"/>
            <a:ext cx="79712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ea typeface="Calibri"/>
                <a:cs typeface="Calibri"/>
              </a:rPr>
              <a:t>N:11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70A3B6-46D9-8DF7-F39E-4251C3C3CC8D}"/>
              </a:ext>
            </a:extLst>
          </p:cNvPr>
          <p:cNvSpPr txBox="1"/>
          <p:nvPr/>
        </p:nvSpPr>
        <p:spPr>
          <a:xfrm>
            <a:off x="3002095" y="7900299"/>
            <a:ext cx="71076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ea typeface="Calibri"/>
                <a:cs typeface="Calibri"/>
              </a:rPr>
              <a:t>N:9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D7356D1-5FEE-45AF-D06D-EF4A06573847}"/>
              </a:ext>
            </a:extLst>
          </p:cNvPr>
          <p:cNvSpPr txBox="1"/>
          <p:nvPr/>
        </p:nvSpPr>
        <p:spPr>
          <a:xfrm>
            <a:off x="4720007" y="7878770"/>
            <a:ext cx="79712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ea typeface="Calibri"/>
                <a:cs typeface="Calibri"/>
              </a:rPr>
              <a:t>N:10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D1C056-B90C-6951-2657-114CBD087428}"/>
              </a:ext>
            </a:extLst>
          </p:cNvPr>
          <p:cNvSpPr txBox="1"/>
          <p:nvPr/>
        </p:nvSpPr>
        <p:spPr>
          <a:xfrm>
            <a:off x="2929611" y="16314165"/>
            <a:ext cx="79712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ea typeface="Calibri"/>
                <a:cs typeface="Calibri"/>
              </a:rPr>
              <a:t>N:3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1F6AF2-7C11-32C1-7737-596C6D69D2F9}"/>
              </a:ext>
            </a:extLst>
          </p:cNvPr>
          <p:cNvSpPr txBox="1"/>
          <p:nvPr/>
        </p:nvSpPr>
        <p:spPr>
          <a:xfrm>
            <a:off x="4620749" y="16314165"/>
            <a:ext cx="79712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ea typeface="Calibri"/>
                <a:cs typeface="Calibri"/>
              </a:rPr>
              <a:t>N:12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B7AA516-9C3A-7089-F8E4-E751A3B535AE}"/>
              </a:ext>
            </a:extLst>
          </p:cNvPr>
          <p:cNvSpPr/>
          <p:nvPr/>
        </p:nvSpPr>
        <p:spPr>
          <a:xfrm>
            <a:off x="1954861" y="6417082"/>
            <a:ext cx="3974400" cy="2259491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708390B-F581-A377-16EA-F7E9DD0622E1}"/>
              </a:ext>
            </a:extLst>
          </p:cNvPr>
          <p:cNvSpPr txBox="1"/>
          <p:nvPr/>
        </p:nvSpPr>
        <p:spPr>
          <a:xfrm>
            <a:off x="2895168" y="6432173"/>
            <a:ext cx="1924032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dirty="0">
                <a:ea typeface="Calibri"/>
                <a:cs typeface="Calibri"/>
              </a:rPr>
              <a:t>Controls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170B644-8ABB-E30A-02FA-69B6232C9776}"/>
              </a:ext>
            </a:extLst>
          </p:cNvPr>
          <p:cNvSpPr txBox="1"/>
          <p:nvPr/>
        </p:nvSpPr>
        <p:spPr>
          <a:xfrm>
            <a:off x="2445552" y="6945736"/>
            <a:ext cx="2927943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 dirty="0">
                <a:ea typeface="Calibri"/>
                <a:cs typeface="Calibri"/>
              </a:rPr>
              <a:t>Age: 62</a:t>
            </a:r>
            <a:r>
              <a:rPr lang="en-US" b="1" dirty="0">
                <a:ea typeface="Calibri"/>
                <a:cs typeface="Calibri"/>
              </a:rPr>
              <a:t>(</a:t>
            </a:r>
            <a:r>
              <a:rPr lang="en-US" sz="1600" b="1" dirty="0">
                <a:ea typeface="Calibri"/>
                <a:cs typeface="Calibri"/>
              </a:rPr>
              <a:t>IQR 11 )</a:t>
            </a:r>
            <a:endParaRPr lang="en-US"/>
          </a:p>
          <a:p>
            <a:pPr algn="ctr"/>
            <a:r>
              <a:rPr lang="en-US" sz="2000" b="1" dirty="0">
                <a:ea typeface="Calibri"/>
                <a:cs typeface="Calibri"/>
              </a:rPr>
              <a:t>LV EF:64%</a:t>
            </a:r>
            <a:r>
              <a:rPr lang="en-US" b="1" dirty="0">
                <a:ea typeface="Calibri"/>
                <a:cs typeface="Calibri"/>
              </a:rPr>
              <a:t> </a:t>
            </a:r>
            <a:r>
              <a:rPr lang="en-US" sz="1600" b="1" dirty="0">
                <a:ea typeface="Calibri"/>
                <a:cs typeface="Calibri"/>
              </a:rPr>
              <a:t>(IQR 8 )</a:t>
            </a:r>
          </a:p>
        </p:txBody>
      </p:sp>
      <p:pic>
        <p:nvPicPr>
          <p:cNvPr id="13" name="Graphic 12" descr="Woman with solid fill">
            <a:extLst>
              <a:ext uri="{FF2B5EF4-FFF2-40B4-BE49-F238E27FC236}">
                <a16:creationId xmlns:a16="http://schemas.microsoft.com/office/drawing/2014/main" id="{64285E32-5AF1-3B92-B470-D389A1378802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2449372" y="7643956"/>
            <a:ext cx="731300" cy="773478"/>
          </a:xfrm>
          <a:prstGeom prst="rect">
            <a:avLst/>
          </a:prstGeom>
        </p:spPr>
      </p:pic>
      <p:pic>
        <p:nvPicPr>
          <p:cNvPr id="17" name="Graphic 16" descr="Man with solid fill">
            <a:extLst>
              <a:ext uri="{FF2B5EF4-FFF2-40B4-BE49-F238E27FC236}">
                <a16:creationId xmlns:a16="http://schemas.microsoft.com/office/drawing/2014/main" id="{320DE7E1-A113-D8E1-5B41-A20CD008BB5A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6"/>
              </a:ext>
            </a:extLst>
          </a:blip>
          <a:stretch>
            <a:fillRect/>
          </a:stretch>
        </p:blipFill>
        <p:spPr>
          <a:xfrm>
            <a:off x="4055735" y="7646641"/>
            <a:ext cx="670823" cy="7272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012ED47-47A9-35DF-E681-28E5DFD10922}"/>
              </a:ext>
            </a:extLst>
          </p:cNvPr>
          <p:cNvSpPr txBox="1"/>
          <p:nvPr/>
        </p:nvSpPr>
        <p:spPr>
          <a:xfrm>
            <a:off x="3147502" y="7917091"/>
            <a:ext cx="52381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ea typeface="Calibri"/>
                <a:cs typeface="Calibri"/>
              </a:rPr>
              <a:t>N:9</a:t>
            </a:r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7E8462E-0929-AA1C-C53A-C29BEA010D4F}"/>
              </a:ext>
            </a:extLst>
          </p:cNvPr>
          <p:cNvSpPr txBox="1"/>
          <p:nvPr/>
        </p:nvSpPr>
        <p:spPr>
          <a:xfrm>
            <a:off x="4712389" y="7892072"/>
            <a:ext cx="95321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ea typeface="Calibri"/>
                <a:cs typeface="Calibri"/>
              </a:rPr>
              <a:t>N:10</a:t>
            </a:r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A8BE056-B32B-B0B1-958A-560254F394D9}"/>
              </a:ext>
            </a:extLst>
          </p:cNvPr>
          <p:cNvSpPr txBox="1"/>
          <p:nvPr/>
        </p:nvSpPr>
        <p:spPr>
          <a:xfrm>
            <a:off x="2609825" y="3105120"/>
            <a:ext cx="95249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ea typeface="Calibri"/>
                <a:cs typeface="Calibri"/>
              </a:rPr>
              <a:t>N:6</a:t>
            </a:r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19F8687-1AA8-6871-6DCE-87227A0E0A8E}"/>
              </a:ext>
            </a:extLst>
          </p:cNvPr>
          <p:cNvSpPr txBox="1"/>
          <p:nvPr/>
        </p:nvSpPr>
        <p:spPr>
          <a:xfrm>
            <a:off x="4285432" y="3082681"/>
            <a:ext cx="104774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ea typeface="Calibri"/>
                <a:cs typeface="Calibri"/>
              </a:rPr>
              <a:t>N:6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65398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A0DED7CA2624141AE322679BAD3AD72" ma:contentTypeVersion="18" ma:contentTypeDescription="Create a new document." ma:contentTypeScope="" ma:versionID="e5608d9d72d8c81308b1e86f6c9eacff">
  <xsd:schema xmlns:xsd="http://www.w3.org/2001/XMLSchema" xmlns:xs="http://www.w3.org/2001/XMLSchema" xmlns:p="http://schemas.microsoft.com/office/2006/metadata/properties" xmlns:ns2="216a3def-e00a-4355-81c0-72dc72a69d0f" xmlns:ns3="45740acd-b1ed-49bd-99ea-3959fe2889a5" targetNamespace="http://schemas.microsoft.com/office/2006/metadata/properties" ma:root="true" ma:fieldsID="1ad536978c542cc74a5d0590cda008b2" ns2:_="" ns3:_="">
    <xsd:import namespace="216a3def-e00a-4355-81c0-72dc72a69d0f"/>
    <xsd:import namespace="45740acd-b1ed-49bd-99ea-3959fe2889a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id0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6a3def-e00a-4355-81c0-72dc72a69d0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2375ea7b-1eef-4e91-915e-32e4cb5a9c3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id0" ma:index="25" nillable="true" ma:displayName="id" ma:format="Dropdown" ma:internalName="id0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740acd-b1ed-49bd-99ea-3959fe2889a5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f2a150a3-a7c2-41e3-ae93-7c6bd1dc1e37}" ma:internalName="TaxCatchAll" ma:showField="CatchAllData" ma:web="45740acd-b1ed-49bd-99ea-3959fe2889a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5740acd-b1ed-49bd-99ea-3959fe2889a5" xsi:nil="true"/>
    <lcf76f155ced4ddcb4097134ff3c332f xmlns="216a3def-e00a-4355-81c0-72dc72a69d0f">
      <Terms xmlns="http://schemas.microsoft.com/office/infopath/2007/PartnerControls"/>
    </lcf76f155ced4ddcb4097134ff3c332f>
    <id0 xmlns="216a3def-e00a-4355-81c0-72dc72a69d0f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8E67C5F-AD00-492F-B84D-56D6798C1A7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16a3def-e00a-4355-81c0-72dc72a69d0f"/>
    <ds:schemaRef ds:uri="45740acd-b1ed-49bd-99ea-3959fe2889a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632DE2C-D5DA-48E0-9644-9C284E92B296}">
  <ds:schemaRefs>
    <ds:schemaRef ds:uri="http://schemas.microsoft.com/office/2006/metadata/properties"/>
    <ds:schemaRef ds:uri="http://schemas.microsoft.com/office/infopath/2007/PartnerControls"/>
    <ds:schemaRef ds:uri="45740acd-b1ed-49bd-99ea-3959fe2889a5"/>
    <ds:schemaRef ds:uri="216a3def-e00a-4355-81c0-72dc72a69d0f"/>
  </ds:schemaRefs>
</ds:datastoreItem>
</file>

<file path=customXml/itemProps3.xml><?xml version="1.0" encoding="utf-8"?>
<ds:datastoreItem xmlns:ds="http://schemas.openxmlformats.org/officeDocument/2006/customXml" ds:itemID="{43D468E2-4FB1-43D2-9791-7C71FA815EA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0</TotalTime>
  <Words>317</Words>
  <Application>Microsoft Office PowerPoint</Application>
  <PresentationFormat>Custom</PresentationFormat>
  <Paragraphs>82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Hennemuth, Anja</dc:creator>
  <cp:lastModifiedBy>Hennemuth, Anja</cp:lastModifiedBy>
  <cp:revision>276</cp:revision>
  <dcterms:created xsi:type="dcterms:W3CDTF">2024-02-17T16:22:04Z</dcterms:created>
  <dcterms:modified xsi:type="dcterms:W3CDTF">2025-03-24T07:34:51Z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0x0101009A0DED7CA2624141AE322679BAD3AD72</vt:lpwstr>
  </property>
  <property fmtid="{D5CDD505-2E9C-101B-9397-08002B2CF9AE}" pid="3" name="MediaServiceImageTags">
    <vt:lpwstr/>
  </property>
</Properties>
</file>