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3" autoAdjust="0"/>
    <p:restoredTop sz="94660"/>
  </p:normalViewPr>
  <p:slideViewPr>
    <p:cSldViewPr snapToGrid="0">
      <p:cViewPr varScale="1">
        <p:scale>
          <a:sx n="88" d="100"/>
          <a:sy n="88" d="100"/>
        </p:scale>
        <p:origin x="208" y="1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423B6AA-57E8-4D14-94B7-C837E2334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3D1CA9F-B0DF-4BCB-9E21-BAF244414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3CECA8A-F4D4-4316-81AE-8D7A5067A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C67B-530D-42CD-981A-C2578CEE9765}" type="datetimeFigureOut">
              <a:rPr lang="ko-KR" altLang="en-US" smtClean="0"/>
              <a:t>2025. 3. 24.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A52E477-43B6-4A28-AFEA-BC1EF96B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0AD0F08-6D1F-4DE3-BC50-892786EBD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9F1D-2B4F-41D7-89C7-191E9A50BD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096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A7C378-EE93-4F09-A3D3-B482DC64C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4F31A89-D9C0-4E24-815F-CF4AE01082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E34A667-37B4-4589-962D-752BAF9AC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C67B-530D-42CD-981A-C2578CEE9765}" type="datetimeFigureOut">
              <a:rPr lang="ko-KR" altLang="en-US" smtClean="0"/>
              <a:t>2025. 3. 24.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DE0B906-A866-402B-9512-2AA4B06F0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443A9A3-C837-4EC4-9D94-7785E2BD5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9F1D-2B4F-41D7-89C7-191E9A50BD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8435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C3147A2A-FCFC-4F56-B6E1-487B17CB1F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0522B74-3DC0-4C3E-8627-BC12CCB599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0182AF9-3ED3-4760-861F-90354F746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C67B-530D-42CD-981A-C2578CEE9765}" type="datetimeFigureOut">
              <a:rPr lang="ko-KR" altLang="en-US" smtClean="0"/>
              <a:t>2025. 3. 24.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B4BA665-3E84-4217-9DA8-9D7A11F03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37E6DE-6A35-4697-B475-F7A1DE70F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9F1D-2B4F-41D7-89C7-191E9A50BD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3619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1F8CE1B-4FBB-4CAE-83D2-2E31A382C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1BE0EA4-59F6-4222-86EF-4095D9B1F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41C6556-51A7-43A9-BEC9-C68BFEB20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C67B-530D-42CD-981A-C2578CEE9765}" type="datetimeFigureOut">
              <a:rPr lang="ko-KR" altLang="en-US" smtClean="0"/>
              <a:t>2025. 3. 24.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9572768-1248-4313-8D62-CE6281300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08A31EE-5FA9-4C6E-A0B5-7E4E0CD78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9F1D-2B4F-41D7-89C7-191E9A50BD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854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515AAF-9BB6-494C-A199-EEBB44405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F896E7A-5B76-4C88-9493-45B101C7E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7BE47D2-3409-46BF-8580-5FCD4F9AB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C67B-530D-42CD-981A-C2578CEE9765}" type="datetimeFigureOut">
              <a:rPr lang="ko-KR" altLang="en-US" smtClean="0"/>
              <a:t>2025. 3. 24.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B2A869F-44A2-415C-A43D-B6F08A81D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7F7E067-F5F7-4F37-BEA1-EE4DEEEFB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9F1D-2B4F-41D7-89C7-191E9A50BD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5641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D621BD1-64CC-4EDC-A1E6-692963C9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C1EE848-866A-4F86-9491-F97873D0BB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397CD5D-6280-4E7A-AC08-88EE9598A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968044E-A2A2-45DD-A219-9AF5841A3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C67B-530D-42CD-981A-C2578CEE9765}" type="datetimeFigureOut">
              <a:rPr lang="ko-KR" altLang="en-US" smtClean="0"/>
              <a:t>2025. 3. 24.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5CB974C-4992-4DAA-9A3B-7F094A3DD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22AF3E8-0BEA-4994-857A-B06053B01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9F1D-2B4F-41D7-89C7-191E9A50BD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5339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3BCB29D-D5A2-4A4E-852E-BEA519E06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73D116C-8E23-4F56-BD45-4A301E933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7A7A1A1-A912-4E15-A10B-625CD72BA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ED5EA75-E702-478D-A6CC-F5FB72FAD4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00A8582E-297C-492C-9E72-F2A5F87DF9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46F90C0-AA7C-47F0-B027-5C22D697E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C67B-530D-42CD-981A-C2578CEE9765}" type="datetimeFigureOut">
              <a:rPr lang="ko-KR" altLang="en-US" smtClean="0"/>
              <a:t>2025. 3. 24.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930162A-D92A-4C04-BC44-A5BDD3551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2E88C446-BBF2-4CE8-B913-93AFD5C84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9F1D-2B4F-41D7-89C7-191E9A50BD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4805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573425-324C-4176-92C8-12564925D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E85341D-5114-4C00-8716-0BDE90DB4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C67B-530D-42CD-981A-C2578CEE9765}" type="datetimeFigureOut">
              <a:rPr lang="ko-KR" altLang="en-US" smtClean="0"/>
              <a:t>2025. 3. 24.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1E55C16-22C7-4E68-8E5E-69ADC4A8D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73BB348-B0D5-4F5F-85C8-E51B24EDB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9F1D-2B4F-41D7-89C7-191E9A50BD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533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93E2B4F-1000-4A2A-A937-E60BAB6FB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C67B-530D-42CD-981A-C2578CEE9765}" type="datetimeFigureOut">
              <a:rPr lang="ko-KR" altLang="en-US" smtClean="0"/>
              <a:t>2025. 3. 24.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EAD96C1-E235-469D-AA4C-9A9ED85C9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0FFCC01-416F-4FFA-B0BA-7346BA236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9F1D-2B4F-41D7-89C7-191E9A50BD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2506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AA7EA47-8BDA-4701-89E5-A30857861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FD056D-2FBE-48BD-B502-18B446C19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50275FC-1619-4832-8526-114DF75D4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76A0009-4E88-4F2D-A446-8163F099D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C67B-530D-42CD-981A-C2578CEE9765}" type="datetimeFigureOut">
              <a:rPr lang="ko-KR" altLang="en-US" smtClean="0"/>
              <a:t>2025. 3. 24.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AB8D5EB-2116-4D8E-9AD3-26D90CCCB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F144FE5-3AF0-405E-8C70-87D6FA9E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9F1D-2B4F-41D7-89C7-191E9A50BD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5875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E99ACC-9F45-4416-BA87-A68B472CD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AF82345-49B8-445E-870C-5485618EA2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627D32E-FAED-4E8A-8DA0-1D56863F2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103B472-F39A-498C-9D48-9C41FADD5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C67B-530D-42CD-981A-C2578CEE9765}" type="datetimeFigureOut">
              <a:rPr lang="ko-KR" altLang="en-US" smtClean="0"/>
              <a:t>2025. 3. 24.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48BA2BE-017B-4E56-9584-CE131DEC7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96807A3-8DFA-4F21-990C-5704363DF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9F1D-2B4F-41D7-89C7-191E9A50BD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4376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7070B58B-EE67-49CA-9BFD-D92A52F90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2F5E25C-5AEE-4118-9961-24D704925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023E537-0128-45B1-8CAC-28088B8934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6C67B-530D-42CD-981A-C2578CEE9765}" type="datetimeFigureOut">
              <a:rPr lang="ko-KR" altLang="en-US" smtClean="0"/>
              <a:t>2025. 3. 24.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0AAA57D-1E28-4EB4-B8AE-2E324ABEB8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367422C-5EF8-435B-A87C-B48E7C7BF7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59F1D-2B4F-41D7-89C7-191E9A50BD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5071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F3EAB57-C4B5-43CB-860D-84D7EFCDB5B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bg2">
                <a:lumMod val="9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788" y="685955"/>
            <a:ext cx="4206808" cy="608584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984C597-1FB5-4413-A1A2-B5F08A019C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09"/>
          <a:stretch/>
        </p:blipFill>
        <p:spPr>
          <a:xfrm>
            <a:off x="314490" y="920761"/>
            <a:ext cx="2175614" cy="2115246"/>
          </a:xfrm>
          <a:prstGeom prst="rect">
            <a:avLst/>
          </a:prstGeom>
        </p:spPr>
      </p:pic>
      <p:sp>
        <p:nvSpPr>
          <p:cNvPr id="9" name="타원 8">
            <a:extLst>
              <a:ext uri="{FF2B5EF4-FFF2-40B4-BE49-F238E27FC236}">
                <a16:creationId xmlns:a16="http://schemas.microsoft.com/office/drawing/2014/main" id="{96332829-987E-42DC-BEAB-6A732F52067F}"/>
              </a:ext>
            </a:extLst>
          </p:cNvPr>
          <p:cNvSpPr/>
          <p:nvPr/>
        </p:nvSpPr>
        <p:spPr>
          <a:xfrm>
            <a:off x="2707301" y="6323531"/>
            <a:ext cx="95840" cy="9584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7CFBDEC6-DB55-4C1E-B57B-9801B32F495B}"/>
              </a:ext>
            </a:extLst>
          </p:cNvPr>
          <p:cNvSpPr/>
          <p:nvPr/>
        </p:nvSpPr>
        <p:spPr>
          <a:xfrm>
            <a:off x="3210610" y="2335742"/>
            <a:ext cx="95840" cy="9584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B9E1C6DE-E131-465A-8D96-083680230232}"/>
              </a:ext>
            </a:extLst>
          </p:cNvPr>
          <p:cNvSpPr/>
          <p:nvPr/>
        </p:nvSpPr>
        <p:spPr>
          <a:xfrm>
            <a:off x="5223779" y="4703042"/>
            <a:ext cx="95840" cy="9584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5CE9AC77-1C8E-4FA1-A365-96B93AD573AF}"/>
              </a:ext>
            </a:extLst>
          </p:cNvPr>
          <p:cNvSpPr/>
          <p:nvPr/>
        </p:nvSpPr>
        <p:spPr>
          <a:xfrm>
            <a:off x="3557381" y="3390929"/>
            <a:ext cx="95840" cy="9584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1681F893-C15B-4B2A-ADB5-4BEA54AAF0A5}"/>
              </a:ext>
            </a:extLst>
          </p:cNvPr>
          <p:cNvSpPr/>
          <p:nvPr/>
        </p:nvSpPr>
        <p:spPr>
          <a:xfrm>
            <a:off x="3013179" y="2146164"/>
            <a:ext cx="95840" cy="9584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3E7B2301-9044-4FC3-A12D-37AA30E8AD59}"/>
              </a:ext>
            </a:extLst>
          </p:cNvPr>
          <p:cNvSpPr/>
          <p:nvPr/>
        </p:nvSpPr>
        <p:spPr>
          <a:xfrm>
            <a:off x="4656108" y="4032677"/>
            <a:ext cx="95840" cy="9584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7748801A-3ADA-4813-9D22-63B048B480D1}"/>
              </a:ext>
            </a:extLst>
          </p:cNvPr>
          <p:cNvCxnSpPr>
            <a:cxnSpLocks/>
          </p:cNvCxnSpPr>
          <p:nvPr/>
        </p:nvCxnSpPr>
        <p:spPr>
          <a:xfrm>
            <a:off x="1735149" y="1363318"/>
            <a:ext cx="1571301" cy="522554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BB08C2DE-2CBE-49F6-BD39-11A8CBE6FD9B}"/>
              </a:ext>
            </a:extLst>
          </p:cNvPr>
          <p:cNvCxnSpPr>
            <a:cxnSpLocks/>
          </p:cNvCxnSpPr>
          <p:nvPr/>
        </p:nvCxnSpPr>
        <p:spPr>
          <a:xfrm flipV="1">
            <a:off x="1696812" y="2214177"/>
            <a:ext cx="1609638" cy="455312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4FD92FD4-8845-4BA4-93D0-0D58748C5F0B}"/>
              </a:ext>
            </a:extLst>
          </p:cNvPr>
          <p:cNvSpPr txBox="1"/>
          <p:nvPr/>
        </p:nvSpPr>
        <p:spPr>
          <a:xfrm>
            <a:off x="86626" y="86205"/>
            <a:ext cx="8462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1. Locations of Korean Medicine clinics participating in the registry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A94858CC-821B-4083-9362-B49057DEE186}"/>
              </a:ext>
            </a:extLst>
          </p:cNvPr>
          <p:cNvSpPr/>
          <p:nvPr/>
        </p:nvSpPr>
        <p:spPr>
          <a:xfrm>
            <a:off x="2897677" y="1880666"/>
            <a:ext cx="95840" cy="9584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1D624964-88D7-4D09-B349-AA86D568AA9B}"/>
              </a:ext>
            </a:extLst>
          </p:cNvPr>
          <p:cNvSpPr/>
          <p:nvPr/>
        </p:nvSpPr>
        <p:spPr>
          <a:xfrm>
            <a:off x="2872737" y="2169449"/>
            <a:ext cx="95840" cy="9584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71EFD9E6-5533-47B3-8224-BFE127D68A45}"/>
              </a:ext>
            </a:extLst>
          </p:cNvPr>
          <p:cNvSpPr/>
          <p:nvPr/>
        </p:nvSpPr>
        <p:spPr>
          <a:xfrm>
            <a:off x="1648892" y="1543625"/>
            <a:ext cx="95840" cy="9584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3BEB3F6C-DC23-4854-8376-C2CD3C353CFD}"/>
              </a:ext>
            </a:extLst>
          </p:cNvPr>
          <p:cNvSpPr/>
          <p:nvPr/>
        </p:nvSpPr>
        <p:spPr>
          <a:xfrm>
            <a:off x="3306450" y="2194084"/>
            <a:ext cx="95840" cy="9584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CD716D23-BB0D-4BA6-A553-4DC98386B312}"/>
              </a:ext>
            </a:extLst>
          </p:cNvPr>
          <p:cNvSpPr/>
          <p:nvPr/>
        </p:nvSpPr>
        <p:spPr>
          <a:xfrm>
            <a:off x="3148454" y="2232589"/>
            <a:ext cx="95840" cy="9584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F8789D5C-1306-4DF7-815F-568724671BA4}"/>
              </a:ext>
            </a:extLst>
          </p:cNvPr>
          <p:cNvSpPr/>
          <p:nvPr/>
        </p:nvSpPr>
        <p:spPr>
          <a:xfrm>
            <a:off x="1267892" y="2073609"/>
            <a:ext cx="95840" cy="9584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2CDCEB72-CB2D-4DD8-8D1F-484E81626BC1}"/>
              </a:ext>
            </a:extLst>
          </p:cNvPr>
          <p:cNvSpPr/>
          <p:nvPr/>
        </p:nvSpPr>
        <p:spPr>
          <a:xfrm>
            <a:off x="1396961" y="2346714"/>
            <a:ext cx="95840" cy="9584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1F2CB15F-1499-4A2C-B3A1-D3FBD9C76D84}"/>
              </a:ext>
            </a:extLst>
          </p:cNvPr>
          <p:cNvSpPr/>
          <p:nvPr/>
        </p:nvSpPr>
        <p:spPr>
          <a:xfrm>
            <a:off x="1787980" y="2184005"/>
            <a:ext cx="95840" cy="9584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160A1851-4FF0-435F-8820-4BB2305FCA90}"/>
              </a:ext>
            </a:extLst>
          </p:cNvPr>
          <p:cNvSpPr/>
          <p:nvPr/>
        </p:nvSpPr>
        <p:spPr>
          <a:xfrm>
            <a:off x="796249" y="2088165"/>
            <a:ext cx="95840" cy="9584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0934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14</Words>
  <Application>Microsoft Macintosh PowerPoint</Application>
  <PresentationFormat>와이드스크린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KIOM_User</dc:creator>
  <cp:lastModifiedBy>KAN</cp:lastModifiedBy>
  <cp:revision>12</cp:revision>
  <dcterms:created xsi:type="dcterms:W3CDTF">2022-07-28T10:23:57Z</dcterms:created>
  <dcterms:modified xsi:type="dcterms:W3CDTF">2025-03-24T08:59:21Z</dcterms:modified>
</cp:coreProperties>
</file>