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</p:sldMasterIdLst>
  <p:notesMasterIdLst>
    <p:notesMasterId r:id="rId5"/>
  </p:notesMasterIdLst>
  <p:sldIdLst>
    <p:sldId id="286" r:id="rId2"/>
    <p:sldId id="287" r:id="rId3"/>
    <p:sldId id="296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84"/>
    <p:restoredTop sz="95537"/>
  </p:normalViewPr>
  <p:slideViewPr>
    <p:cSldViewPr snapToGrid="0">
      <p:cViewPr varScale="1">
        <p:scale>
          <a:sx n="94" d="100"/>
          <a:sy n="94" d="100"/>
        </p:scale>
        <p:origin x="200" y="2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FE608A-98FF-3F44-ACF6-55EE0A6B4E23}" type="datetimeFigureOut">
              <a:rPr kumimoji="1" lang="zh-CN" altLang="en-US" smtClean="0"/>
              <a:t>2025/6/14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2B99B6-00C7-264A-8634-0A9B6B92824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1011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69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90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452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6/14/25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28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6/14/25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129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6/14/25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759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204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6/14/25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5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6/14/25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119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6/14/25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262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6/14/25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994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6/14/25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56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svg"/><Relationship Id="rId7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线连接符 1">
            <a:extLst>
              <a:ext uri="{FF2B5EF4-FFF2-40B4-BE49-F238E27FC236}">
                <a16:creationId xmlns:a16="http://schemas.microsoft.com/office/drawing/2014/main" id="{4BC86F12-41D7-B0F8-C8A1-3F03E7DC5920}"/>
              </a:ext>
            </a:extLst>
          </p:cNvPr>
          <p:cNvCxnSpPr>
            <a:cxnSpLocks/>
          </p:cNvCxnSpPr>
          <p:nvPr/>
        </p:nvCxnSpPr>
        <p:spPr>
          <a:xfrm>
            <a:off x="2473611" y="815688"/>
            <a:ext cx="0" cy="5560915"/>
          </a:xfrm>
          <a:prstGeom prst="line">
            <a:avLst/>
          </a:prstGeom>
          <a:ln w="254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580A97E1-B6B1-5639-831B-7F6021948DC1}"/>
              </a:ext>
            </a:extLst>
          </p:cNvPr>
          <p:cNvCxnSpPr>
            <a:cxnSpLocks/>
          </p:cNvCxnSpPr>
          <p:nvPr/>
        </p:nvCxnSpPr>
        <p:spPr>
          <a:xfrm>
            <a:off x="10524307" y="815688"/>
            <a:ext cx="0" cy="5560915"/>
          </a:xfrm>
          <a:prstGeom prst="line">
            <a:avLst/>
          </a:prstGeom>
          <a:ln w="254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24CD74B4-DE10-A09E-61C7-B2EACD91AAF4}"/>
              </a:ext>
            </a:extLst>
          </p:cNvPr>
          <p:cNvCxnSpPr>
            <a:cxnSpLocks/>
          </p:cNvCxnSpPr>
          <p:nvPr/>
        </p:nvCxnSpPr>
        <p:spPr>
          <a:xfrm flipH="1">
            <a:off x="2473611" y="6350924"/>
            <a:ext cx="3622389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481E94DA-0CE3-C48D-D257-D5A397F69B2B}"/>
              </a:ext>
            </a:extLst>
          </p:cNvPr>
          <p:cNvCxnSpPr/>
          <p:nvPr/>
        </p:nvCxnSpPr>
        <p:spPr>
          <a:xfrm>
            <a:off x="6885349" y="6353695"/>
            <a:ext cx="3622389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0E249CF9-D441-D615-597D-E2945B1678F3}"/>
              </a:ext>
            </a:extLst>
          </p:cNvPr>
          <p:cNvSpPr txBox="1"/>
          <p:nvPr/>
        </p:nvSpPr>
        <p:spPr>
          <a:xfrm>
            <a:off x="6195750" y="6191937"/>
            <a:ext cx="789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+mj-ea"/>
                <a:ea typeface="+mj-ea"/>
              </a:rPr>
              <a:t>15M</a:t>
            </a:r>
            <a:endParaRPr kumimoji="1" lang="zh-CN" altLang="en-US" dirty="0">
              <a:latin typeface="+mj-ea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E7E4EDC-819E-A812-AE9C-C78746C0D7CF}"/>
              </a:ext>
            </a:extLst>
          </p:cNvPr>
          <p:cNvSpPr txBox="1"/>
          <p:nvPr/>
        </p:nvSpPr>
        <p:spPr>
          <a:xfrm>
            <a:off x="3757126" y="1"/>
            <a:ext cx="4877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Rope Loop Relay Strategy</a:t>
            </a:r>
          </a:p>
        </p:txBody>
      </p: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C515786A-7D1F-AB1D-FB60-E8F5760B1125}"/>
              </a:ext>
            </a:extLst>
          </p:cNvPr>
          <p:cNvGrpSpPr/>
          <p:nvPr/>
        </p:nvGrpSpPr>
        <p:grpSpPr>
          <a:xfrm>
            <a:off x="9845560" y="1002003"/>
            <a:ext cx="1506400" cy="4042570"/>
            <a:chOff x="9845560" y="1002003"/>
            <a:chExt cx="1506400" cy="4042570"/>
          </a:xfrm>
        </p:grpSpPr>
        <p:sp>
          <p:nvSpPr>
            <p:cNvPr id="25" name="弧 24">
              <a:extLst>
                <a:ext uri="{FF2B5EF4-FFF2-40B4-BE49-F238E27FC236}">
                  <a16:creationId xmlns:a16="http://schemas.microsoft.com/office/drawing/2014/main" id="{481C82E0-1C67-F598-BA63-DCD26B15F8C8}"/>
                </a:ext>
              </a:extLst>
            </p:cNvPr>
            <p:cNvSpPr/>
            <p:nvPr/>
          </p:nvSpPr>
          <p:spPr>
            <a:xfrm rot="11027926" flipH="1">
              <a:off x="9845560" y="1517103"/>
              <a:ext cx="1506400" cy="3435892"/>
            </a:xfrm>
            <a:prstGeom prst="arc">
              <a:avLst>
                <a:gd name="adj1" fmla="val 17193648"/>
                <a:gd name="adj2" fmla="val 5069504"/>
              </a:avLst>
            </a:prstGeom>
            <a:ln w="22225">
              <a:solidFill>
                <a:schemeClr val="bg1"/>
              </a:solidFill>
              <a:prstDash val="solid"/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BAE439F3-12F8-2619-06B8-29FD736EDFCB}"/>
                </a:ext>
              </a:extLst>
            </p:cNvPr>
            <p:cNvGrpSpPr/>
            <p:nvPr/>
          </p:nvGrpSpPr>
          <p:grpSpPr>
            <a:xfrm>
              <a:off x="10455158" y="1002003"/>
              <a:ext cx="782071" cy="932818"/>
              <a:chOff x="10455158" y="1002003"/>
              <a:chExt cx="782071" cy="932818"/>
            </a:xfrm>
          </p:grpSpPr>
          <p:pic>
            <p:nvPicPr>
              <p:cNvPr id="23" name="图形 22" descr="运行 纯色填充">
                <a:extLst>
                  <a:ext uri="{FF2B5EF4-FFF2-40B4-BE49-F238E27FC236}">
                    <a16:creationId xmlns:a16="http://schemas.microsoft.com/office/drawing/2014/main" id="{D910F8D8-3D31-CF96-CF06-E4A7930546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10455158" y="1271692"/>
                <a:ext cx="650701" cy="663129"/>
              </a:xfrm>
              <a:prstGeom prst="rect">
                <a:avLst/>
              </a:prstGeom>
            </p:spPr>
          </p:pic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CD630774-FFCF-A45D-40A8-48BA163DA04E}"/>
                  </a:ext>
                </a:extLst>
              </p:cNvPr>
              <p:cNvSpPr txBox="1"/>
              <p:nvPr/>
            </p:nvSpPr>
            <p:spPr>
              <a:xfrm>
                <a:off x="10524307" y="1002003"/>
                <a:ext cx="7129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0</a:t>
                </a:r>
                <a:endParaRPr kumimoji="1" lang="zh-CN" altLang="en-US" dirty="0"/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159AB7C5-7550-B59A-3F27-0506D2549C7C}"/>
                </a:ext>
              </a:extLst>
            </p:cNvPr>
            <p:cNvGrpSpPr/>
            <p:nvPr/>
          </p:nvGrpSpPr>
          <p:grpSpPr>
            <a:xfrm>
              <a:off x="10490601" y="4097136"/>
              <a:ext cx="759716" cy="947437"/>
              <a:chOff x="10490601" y="3818168"/>
              <a:chExt cx="759716" cy="947437"/>
            </a:xfrm>
          </p:grpSpPr>
          <p:pic>
            <p:nvPicPr>
              <p:cNvPr id="24" name="图形 23" descr="运行 纯色填充">
                <a:extLst>
                  <a:ext uri="{FF2B5EF4-FFF2-40B4-BE49-F238E27FC236}">
                    <a16:creationId xmlns:a16="http://schemas.microsoft.com/office/drawing/2014/main" id="{6753CCC3-446B-F6D4-9E32-1309529E08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flipH="1">
                <a:off x="10490601" y="4102476"/>
                <a:ext cx="650701" cy="663129"/>
              </a:xfrm>
              <a:prstGeom prst="rect">
                <a:avLst/>
              </a:prstGeom>
            </p:spPr>
          </p:pic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D9F35134-0E4F-E3C9-74AD-4BB4DD37BF2A}"/>
                  </a:ext>
                </a:extLst>
              </p:cNvPr>
              <p:cNvSpPr txBox="1"/>
              <p:nvPr/>
            </p:nvSpPr>
            <p:spPr>
              <a:xfrm>
                <a:off x="10537395" y="3818168"/>
                <a:ext cx="7129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0</a:t>
                </a:r>
                <a:endParaRPr kumimoji="1" lang="zh-CN" altLang="en-US" dirty="0"/>
              </a:p>
            </p:txBody>
          </p:sp>
        </p:grp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735DBD1A-49E1-2535-B53A-D72E4D99CCB2}"/>
              </a:ext>
            </a:extLst>
          </p:cNvPr>
          <p:cNvGrpSpPr/>
          <p:nvPr/>
        </p:nvGrpSpPr>
        <p:grpSpPr>
          <a:xfrm>
            <a:off x="1840208" y="1457954"/>
            <a:ext cx="1026134" cy="946159"/>
            <a:chOff x="1840208" y="1457954"/>
            <a:chExt cx="1026134" cy="946159"/>
          </a:xfrm>
        </p:grpSpPr>
        <p:pic>
          <p:nvPicPr>
            <p:cNvPr id="22" name="图形 21" descr="运行 纯色填充">
              <a:extLst>
                <a:ext uri="{FF2B5EF4-FFF2-40B4-BE49-F238E27FC236}">
                  <a16:creationId xmlns:a16="http://schemas.microsoft.com/office/drawing/2014/main" id="{82B1D190-2283-BD9C-7DA2-D5094517F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40208" y="1740984"/>
              <a:ext cx="663129" cy="663129"/>
            </a:xfrm>
            <a:prstGeom prst="rect">
              <a:avLst/>
            </a:prstGeom>
          </p:spPr>
        </p:pic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00280DA0-C13A-E8CA-380F-5F2F6CF1E985}"/>
                </a:ext>
              </a:extLst>
            </p:cNvPr>
            <p:cNvSpPr txBox="1"/>
            <p:nvPr/>
          </p:nvSpPr>
          <p:spPr>
            <a:xfrm>
              <a:off x="2153420" y="1457954"/>
              <a:ext cx="712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4A5C9A53-D55A-7C49-600A-262B90792CAA}"/>
              </a:ext>
            </a:extLst>
          </p:cNvPr>
          <p:cNvGrpSpPr/>
          <p:nvPr/>
        </p:nvGrpSpPr>
        <p:grpSpPr>
          <a:xfrm>
            <a:off x="1823571" y="3107442"/>
            <a:ext cx="1026134" cy="954474"/>
            <a:chOff x="1823571" y="3107442"/>
            <a:chExt cx="1026134" cy="954474"/>
          </a:xfrm>
        </p:grpSpPr>
        <p:pic>
          <p:nvPicPr>
            <p:cNvPr id="18" name="图形 17" descr="运行 纯色填充">
              <a:extLst>
                <a:ext uri="{FF2B5EF4-FFF2-40B4-BE49-F238E27FC236}">
                  <a16:creationId xmlns:a16="http://schemas.microsoft.com/office/drawing/2014/main" id="{C6004CB8-BAE8-7173-EC04-D0CC2F24B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23571" y="3398787"/>
              <a:ext cx="663129" cy="663129"/>
            </a:xfrm>
            <a:prstGeom prst="rect">
              <a:avLst/>
            </a:prstGeom>
          </p:spPr>
        </p:pic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B61CE58A-E376-F6ED-B568-62488B2B6D27}"/>
                </a:ext>
              </a:extLst>
            </p:cNvPr>
            <p:cNvSpPr txBox="1"/>
            <p:nvPr/>
          </p:nvSpPr>
          <p:spPr>
            <a:xfrm>
              <a:off x="2136783" y="3107442"/>
              <a:ext cx="712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03B8A7ED-55B2-3039-5049-89D76EE9713B}"/>
              </a:ext>
            </a:extLst>
          </p:cNvPr>
          <p:cNvGrpSpPr/>
          <p:nvPr/>
        </p:nvGrpSpPr>
        <p:grpSpPr>
          <a:xfrm>
            <a:off x="1736842" y="2311641"/>
            <a:ext cx="1074992" cy="952330"/>
            <a:chOff x="1736842" y="2311641"/>
            <a:chExt cx="1074992" cy="952330"/>
          </a:xfrm>
        </p:grpSpPr>
        <p:pic>
          <p:nvPicPr>
            <p:cNvPr id="21" name="图形 20" descr="运行 纯色填充">
              <a:extLst>
                <a:ext uri="{FF2B5EF4-FFF2-40B4-BE49-F238E27FC236}">
                  <a16:creationId xmlns:a16="http://schemas.microsoft.com/office/drawing/2014/main" id="{1E8CA7DC-6F8A-38A4-B583-A65E31B82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736842" y="2600842"/>
              <a:ext cx="663129" cy="663129"/>
            </a:xfrm>
            <a:prstGeom prst="rect">
              <a:avLst/>
            </a:prstGeom>
          </p:spPr>
        </p:pic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50980276-8401-E1FD-3618-BCD4DDD9A211}"/>
                </a:ext>
              </a:extLst>
            </p:cNvPr>
            <p:cNvSpPr txBox="1"/>
            <p:nvPr/>
          </p:nvSpPr>
          <p:spPr>
            <a:xfrm>
              <a:off x="2098912" y="2311641"/>
              <a:ext cx="712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AABEFD3B-A991-3894-3A65-B4A55E931B05}"/>
              </a:ext>
            </a:extLst>
          </p:cNvPr>
          <p:cNvGrpSpPr/>
          <p:nvPr/>
        </p:nvGrpSpPr>
        <p:grpSpPr>
          <a:xfrm>
            <a:off x="1057144" y="2326126"/>
            <a:ext cx="1007668" cy="937846"/>
            <a:chOff x="1057144" y="2326126"/>
            <a:chExt cx="1007668" cy="937846"/>
          </a:xfrm>
        </p:grpSpPr>
        <p:pic>
          <p:nvPicPr>
            <p:cNvPr id="37" name="图形 36" descr="运行 纯色填充">
              <a:extLst>
                <a:ext uri="{FF2B5EF4-FFF2-40B4-BE49-F238E27FC236}">
                  <a16:creationId xmlns:a16="http://schemas.microsoft.com/office/drawing/2014/main" id="{A57719CF-4178-2B49-DC98-3127724CB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57144" y="2600843"/>
              <a:ext cx="663129" cy="663129"/>
            </a:xfrm>
            <a:prstGeom prst="rect">
              <a:avLst/>
            </a:prstGeom>
          </p:spPr>
        </p:pic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6B977E6-862E-EF40-6966-B6D82FD8D9CD}"/>
                </a:ext>
              </a:extLst>
            </p:cNvPr>
            <p:cNvSpPr txBox="1"/>
            <p:nvPr/>
          </p:nvSpPr>
          <p:spPr>
            <a:xfrm>
              <a:off x="1351890" y="2326126"/>
              <a:ext cx="712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1E789481-482F-4F26-EFFE-2E4E8AB576EA}"/>
              </a:ext>
            </a:extLst>
          </p:cNvPr>
          <p:cNvGrpSpPr/>
          <p:nvPr/>
        </p:nvGrpSpPr>
        <p:grpSpPr>
          <a:xfrm>
            <a:off x="1112328" y="1426086"/>
            <a:ext cx="1011367" cy="978027"/>
            <a:chOff x="1112328" y="1426086"/>
            <a:chExt cx="1011367" cy="978027"/>
          </a:xfrm>
        </p:grpSpPr>
        <p:pic>
          <p:nvPicPr>
            <p:cNvPr id="15" name="图形 14" descr="运行 纯色填充">
              <a:extLst>
                <a:ext uri="{FF2B5EF4-FFF2-40B4-BE49-F238E27FC236}">
                  <a16:creationId xmlns:a16="http://schemas.microsoft.com/office/drawing/2014/main" id="{C5988639-35AE-DBFF-4516-2559CA1EA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112328" y="1740984"/>
              <a:ext cx="663129" cy="663129"/>
            </a:xfrm>
            <a:prstGeom prst="rect">
              <a:avLst/>
            </a:prstGeom>
          </p:spPr>
        </p:pic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0574A45F-5339-2F54-AD4B-8F4DEA529247}"/>
                </a:ext>
              </a:extLst>
            </p:cNvPr>
            <p:cNvSpPr txBox="1"/>
            <p:nvPr/>
          </p:nvSpPr>
          <p:spPr>
            <a:xfrm>
              <a:off x="1410773" y="1426086"/>
              <a:ext cx="712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E00A4E37-B13E-4F45-0867-3CE29579DD62}"/>
              </a:ext>
            </a:extLst>
          </p:cNvPr>
          <p:cNvGrpSpPr/>
          <p:nvPr/>
        </p:nvGrpSpPr>
        <p:grpSpPr>
          <a:xfrm>
            <a:off x="1073781" y="3117611"/>
            <a:ext cx="1031444" cy="954474"/>
            <a:chOff x="1073781" y="3117611"/>
            <a:chExt cx="1031444" cy="954474"/>
          </a:xfrm>
        </p:grpSpPr>
        <p:pic>
          <p:nvPicPr>
            <p:cNvPr id="16" name="图形 15" descr="运行 纯色填充">
              <a:extLst>
                <a:ext uri="{FF2B5EF4-FFF2-40B4-BE49-F238E27FC236}">
                  <a16:creationId xmlns:a16="http://schemas.microsoft.com/office/drawing/2014/main" id="{13BD5987-A1A7-4A83-DEDF-62B2E1AB8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73781" y="3408956"/>
              <a:ext cx="650701" cy="663129"/>
            </a:xfrm>
            <a:prstGeom prst="rect">
              <a:avLst/>
            </a:prstGeom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AEA02A0A-09F1-D41C-59A1-805EFF189C82}"/>
                </a:ext>
              </a:extLst>
            </p:cNvPr>
            <p:cNvSpPr txBox="1"/>
            <p:nvPr/>
          </p:nvSpPr>
          <p:spPr>
            <a:xfrm>
              <a:off x="1392303" y="3117611"/>
              <a:ext cx="712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6133F3AE-A87D-175D-02E6-2955EC400BA2}"/>
              </a:ext>
            </a:extLst>
          </p:cNvPr>
          <p:cNvGrpSpPr/>
          <p:nvPr/>
        </p:nvGrpSpPr>
        <p:grpSpPr>
          <a:xfrm>
            <a:off x="10976747" y="1530459"/>
            <a:ext cx="793664" cy="946159"/>
            <a:chOff x="1840208" y="1457954"/>
            <a:chExt cx="793664" cy="946159"/>
          </a:xfrm>
        </p:grpSpPr>
        <p:pic>
          <p:nvPicPr>
            <p:cNvPr id="86" name="图形 85" descr="运行 纯色填充">
              <a:extLst>
                <a:ext uri="{FF2B5EF4-FFF2-40B4-BE49-F238E27FC236}">
                  <a16:creationId xmlns:a16="http://schemas.microsoft.com/office/drawing/2014/main" id="{FB74D025-7BC9-7585-DDC6-99AA72245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1840208" y="1740984"/>
              <a:ext cx="663129" cy="663129"/>
            </a:xfrm>
            <a:prstGeom prst="rect">
              <a:avLst/>
            </a:prstGeom>
          </p:spPr>
        </p:pic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46CD8368-F5DB-ECB4-0846-17060FC66F97}"/>
                </a:ext>
              </a:extLst>
            </p:cNvPr>
            <p:cNvSpPr txBox="1"/>
            <p:nvPr/>
          </p:nvSpPr>
          <p:spPr>
            <a:xfrm>
              <a:off x="1920950" y="1457954"/>
              <a:ext cx="712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11EC1E62-1906-F182-D945-8F6A77760BA3}"/>
              </a:ext>
            </a:extLst>
          </p:cNvPr>
          <p:cNvGrpSpPr/>
          <p:nvPr/>
        </p:nvGrpSpPr>
        <p:grpSpPr>
          <a:xfrm>
            <a:off x="10966185" y="2486497"/>
            <a:ext cx="780530" cy="952330"/>
            <a:chOff x="1736842" y="2311641"/>
            <a:chExt cx="780530" cy="952330"/>
          </a:xfrm>
        </p:grpSpPr>
        <p:pic>
          <p:nvPicPr>
            <p:cNvPr id="89" name="图形 88" descr="运行 纯色填充">
              <a:extLst>
                <a:ext uri="{FF2B5EF4-FFF2-40B4-BE49-F238E27FC236}">
                  <a16:creationId xmlns:a16="http://schemas.microsoft.com/office/drawing/2014/main" id="{CCFFB0D0-7C11-04B6-D90A-AD6E97267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H="1">
              <a:off x="1736842" y="2600842"/>
              <a:ext cx="663129" cy="663129"/>
            </a:xfrm>
            <a:prstGeom prst="rect">
              <a:avLst/>
            </a:prstGeom>
          </p:spPr>
        </p:pic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EF5458-C1B7-397B-D668-FDB2007E9C3A}"/>
                </a:ext>
              </a:extLst>
            </p:cNvPr>
            <p:cNvSpPr txBox="1"/>
            <p:nvPr/>
          </p:nvSpPr>
          <p:spPr>
            <a:xfrm>
              <a:off x="1804450" y="2311641"/>
              <a:ext cx="712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D70B843F-CC48-18CC-5BC2-F453B16E832C}"/>
              </a:ext>
            </a:extLst>
          </p:cNvPr>
          <p:cNvGrpSpPr/>
          <p:nvPr/>
        </p:nvGrpSpPr>
        <p:grpSpPr>
          <a:xfrm>
            <a:off x="10979357" y="3331767"/>
            <a:ext cx="778166" cy="954474"/>
            <a:chOff x="1823571" y="3107442"/>
            <a:chExt cx="778166" cy="954474"/>
          </a:xfrm>
        </p:grpSpPr>
        <p:pic>
          <p:nvPicPr>
            <p:cNvPr id="92" name="图形 91" descr="运行 纯色填充">
              <a:extLst>
                <a:ext uri="{FF2B5EF4-FFF2-40B4-BE49-F238E27FC236}">
                  <a16:creationId xmlns:a16="http://schemas.microsoft.com/office/drawing/2014/main" id="{28F4D36E-1E83-2813-3B6A-A64DE9738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1823571" y="3398787"/>
              <a:ext cx="663129" cy="663129"/>
            </a:xfrm>
            <a:prstGeom prst="rect">
              <a:avLst/>
            </a:prstGeom>
          </p:spPr>
        </p:pic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4263710E-3449-06C6-3557-DA4D7EFF6E12}"/>
                </a:ext>
              </a:extLst>
            </p:cNvPr>
            <p:cNvSpPr txBox="1"/>
            <p:nvPr/>
          </p:nvSpPr>
          <p:spPr>
            <a:xfrm>
              <a:off x="1888815" y="3107442"/>
              <a:ext cx="712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D22153AE-66AE-D154-189C-0177FF68EF9E}"/>
              </a:ext>
            </a:extLst>
          </p:cNvPr>
          <p:cNvGrpSpPr/>
          <p:nvPr/>
        </p:nvGrpSpPr>
        <p:grpSpPr>
          <a:xfrm>
            <a:off x="10390582" y="1525396"/>
            <a:ext cx="786646" cy="978027"/>
            <a:chOff x="1112328" y="1426086"/>
            <a:chExt cx="786646" cy="978027"/>
          </a:xfrm>
        </p:grpSpPr>
        <p:pic>
          <p:nvPicPr>
            <p:cNvPr id="95" name="图形 94" descr="运行 纯色填充">
              <a:extLst>
                <a:ext uri="{FF2B5EF4-FFF2-40B4-BE49-F238E27FC236}">
                  <a16:creationId xmlns:a16="http://schemas.microsoft.com/office/drawing/2014/main" id="{C909AAA0-1552-4ECE-CDE2-15F88C167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flipH="1">
              <a:off x="1112328" y="1740984"/>
              <a:ext cx="663129" cy="663129"/>
            </a:xfrm>
            <a:prstGeom prst="rect">
              <a:avLst/>
            </a:prstGeom>
          </p:spPr>
        </p:pic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B8E27FEA-1218-4FE9-A6B0-9E598CF1EB61}"/>
                </a:ext>
              </a:extLst>
            </p:cNvPr>
            <p:cNvSpPr txBox="1"/>
            <p:nvPr/>
          </p:nvSpPr>
          <p:spPr>
            <a:xfrm>
              <a:off x="1186052" y="1426086"/>
              <a:ext cx="712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D0EAF49E-8E56-606F-4787-0A5716B66D27}"/>
              </a:ext>
            </a:extLst>
          </p:cNvPr>
          <p:cNvGrpSpPr/>
          <p:nvPr/>
        </p:nvGrpSpPr>
        <p:grpSpPr>
          <a:xfrm>
            <a:off x="10388579" y="2437319"/>
            <a:ext cx="798445" cy="937846"/>
            <a:chOff x="1057144" y="2326126"/>
            <a:chExt cx="798445" cy="937846"/>
          </a:xfrm>
        </p:grpSpPr>
        <p:pic>
          <p:nvPicPr>
            <p:cNvPr id="98" name="图形 97" descr="运行 纯色填充">
              <a:extLst>
                <a:ext uri="{FF2B5EF4-FFF2-40B4-BE49-F238E27FC236}">
                  <a16:creationId xmlns:a16="http://schemas.microsoft.com/office/drawing/2014/main" id="{3D702868-389F-9590-AE46-F615B73AF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flipH="1">
              <a:off x="1057144" y="2600843"/>
              <a:ext cx="663129" cy="663129"/>
            </a:xfrm>
            <a:prstGeom prst="rect">
              <a:avLst/>
            </a:prstGeom>
          </p:spPr>
        </p:pic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27939CC9-8495-B77A-6A13-80D37DAA61EA}"/>
                </a:ext>
              </a:extLst>
            </p:cNvPr>
            <p:cNvSpPr txBox="1"/>
            <p:nvPr/>
          </p:nvSpPr>
          <p:spPr>
            <a:xfrm>
              <a:off x="1142667" y="2326126"/>
              <a:ext cx="712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84FC1B35-6516-E09F-2F81-AC8E08A66D9B}"/>
              </a:ext>
            </a:extLst>
          </p:cNvPr>
          <p:cNvGrpSpPr/>
          <p:nvPr/>
        </p:nvGrpSpPr>
        <p:grpSpPr>
          <a:xfrm>
            <a:off x="10287556" y="3159988"/>
            <a:ext cx="783476" cy="954474"/>
            <a:chOff x="1073781" y="3117611"/>
            <a:chExt cx="783476" cy="954474"/>
          </a:xfrm>
        </p:grpSpPr>
        <p:pic>
          <p:nvPicPr>
            <p:cNvPr id="101" name="图形 100" descr="运行 纯色填充">
              <a:extLst>
                <a:ext uri="{FF2B5EF4-FFF2-40B4-BE49-F238E27FC236}">
                  <a16:creationId xmlns:a16="http://schemas.microsoft.com/office/drawing/2014/main" id="{59F01CBB-8FF7-5584-ED73-2A2014E1C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flipH="1">
              <a:off x="1073781" y="3408956"/>
              <a:ext cx="650701" cy="663129"/>
            </a:xfrm>
            <a:prstGeom prst="rect">
              <a:avLst/>
            </a:prstGeom>
          </p:spPr>
        </p:pic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BA3D03EC-9CD7-5AD0-012C-82D0241505E8}"/>
                </a:ext>
              </a:extLst>
            </p:cNvPr>
            <p:cNvSpPr txBox="1"/>
            <p:nvPr/>
          </p:nvSpPr>
          <p:spPr>
            <a:xfrm>
              <a:off x="1144335" y="3117611"/>
              <a:ext cx="712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54F803CB-941D-3083-AFDF-894C2596F06F}"/>
              </a:ext>
            </a:extLst>
          </p:cNvPr>
          <p:cNvGrpSpPr/>
          <p:nvPr/>
        </p:nvGrpSpPr>
        <p:grpSpPr>
          <a:xfrm flipH="1">
            <a:off x="955415" y="948216"/>
            <a:ext cx="1506400" cy="4042570"/>
            <a:chOff x="9845560" y="1002003"/>
            <a:chExt cx="1506400" cy="4042570"/>
          </a:xfrm>
        </p:grpSpPr>
        <p:sp>
          <p:nvSpPr>
            <p:cNvPr id="104" name="弧 103">
              <a:extLst>
                <a:ext uri="{FF2B5EF4-FFF2-40B4-BE49-F238E27FC236}">
                  <a16:creationId xmlns:a16="http://schemas.microsoft.com/office/drawing/2014/main" id="{E62B30A9-1073-EBD8-D9CD-60EA4534AC1B}"/>
                </a:ext>
              </a:extLst>
            </p:cNvPr>
            <p:cNvSpPr/>
            <p:nvPr/>
          </p:nvSpPr>
          <p:spPr>
            <a:xfrm rot="11027926" flipH="1">
              <a:off x="9845560" y="1517103"/>
              <a:ext cx="1506400" cy="3435892"/>
            </a:xfrm>
            <a:prstGeom prst="arc">
              <a:avLst>
                <a:gd name="adj1" fmla="val 17193648"/>
                <a:gd name="adj2" fmla="val 5069504"/>
              </a:avLst>
            </a:prstGeom>
            <a:ln w="22225">
              <a:solidFill>
                <a:schemeClr val="bg1"/>
              </a:solidFill>
              <a:prstDash val="solid"/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105" name="组合 104">
              <a:extLst>
                <a:ext uri="{FF2B5EF4-FFF2-40B4-BE49-F238E27FC236}">
                  <a16:creationId xmlns:a16="http://schemas.microsoft.com/office/drawing/2014/main" id="{A46AFA22-565D-6B01-77BD-348E264B09EF}"/>
                </a:ext>
              </a:extLst>
            </p:cNvPr>
            <p:cNvGrpSpPr/>
            <p:nvPr/>
          </p:nvGrpSpPr>
          <p:grpSpPr>
            <a:xfrm>
              <a:off x="10111937" y="1002003"/>
              <a:ext cx="993922" cy="932818"/>
              <a:chOff x="10111937" y="1002003"/>
              <a:chExt cx="993922" cy="932818"/>
            </a:xfrm>
          </p:grpSpPr>
          <p:pic>
            <p:nvPicPr>
              <p:cNvPr id="109" name="图形 108" descr="运行 纯色填充">
                <a:extLst>
                  <a:ext uri="{FF2B5EF4-FFF2-40B4-BE49-F238E27FC236}">
                    <a16:creationId xmlns:a16="http://schemas.microsoft.com/office/drawing/2014/main" id="{9ADDB1A0-7B8D-E6CD-F005-690C09E4F5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10455158" y="1271692"/>
                <a:ext cx="650701" cy="663129"/>
              </a:xfrm>
              <a:prstGeom prst="rect">
                <a:avLst/>
              </a:prstGeom>
            </p:spPr>
          </p:pic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23C2479A-09AB-DCEC-2357-D9C5A59087D5}"/>
                  </a:ext>
                </a:extLst>
              </p:cNvPr>
              <p:cNvSpPr txBox="1"/>
              <p:nvPr/>
            </p:nvSpPr>
            <p:spPr>
              <a:xfrm>
                <a:off x="10111937" y="1002003"/>
                <a:ext cx="7129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0</a:t>
                </a:r>
                <a:endParaRPr kumimoji="1" lang="zh-CN" altLang="en-US" dirty="0"/>
              </a:p>
            </p:txBody>
          </p:sp>
        </p:grpSp>
        <p:grpSp>
          <p:nvGrpSpPr>
            <p:cNvPr id="106" name="组合 105">
              <a:extLst>
                <a:ext uri="{FF2B5EF4-FFF2-40B4-BE49-F238E27FC236}">
                  <a16:creationId xmlns:a16="http://schemas.microsoft.com/office/drawing/2014/main" id="{A8DA7CD8-3479-3DD2-E0A0-1F85015D075C}"/>
                </a:ext>
              </a:extLst>
            </p:cNvPr>
            <p:cNvGrpSpPr/>
            <p:nvPr/>
          </p:nvGrpSpPr>
          <p:grpSpPr>
            <a:xfrm>
              <a:off x="10142956" y="4097136"/>
              <a:ext cx="998346" cy="947437"/>
              <a:chOff x="10142956" y="3818168"/>
              <a:chExt cx="998346" cy="947437"/>
            </a:xfrm>
          </p:grpSpPr>
          <p:pic>
            <p:nvPicPr>
              <p:cNvPr id="107" name="图形 106" descr="运行 纯色填充">
                <a:extLst>
                  <a:ext uri="{FF2B5EF4-FFF2-40B4-BE49-F238E27FC236}">
                    <a16:creationId xmlns:a16="http://schemas.microsoft.com/office/drawing/2014/main" id="{39EE769C-455D-190E-CBFC-E2A94F97A4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flipH="1">
                <a:off x="10490601" y="4102476"/>
                <a:ext cx="650701" cy="663129"/>
              </a:xfrm>
              <a:prstGeom prst="rect">
                <a:avLst/>
              </a:prstGeom>
            </p:spPr>
          </p:pic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AA035452-6B94-18FD-75B4-A0480F7C30D2}"/>
                  </a:ext>
                </a:extLst>
              </p:cNvPr>
              <p:cNvSpPr txBox="1"/>
              <p:nvPr/>
            </p:nvSpPr>
            <p:spPr>
              <a:xfrm>
                <a:off x="10142956" y="3818168"/>
                <a:ext cx="7129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0</a:t>
                </a:r>
                <a:endParaRPr kumimoji="1" lang="zh-CN" altLang="en-US" dirty="0"/>
              </a:p>
            </p:txBody>
          </p:sp>
        </p:grp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9B84BBA-45F2-E634-7046-82718ACCAECF}"/>
              </a:ext>
            </a:extLst>
          </p:cNvPr>
          <p:cNvGrpSpPr/>
          <p:nvPr/>
        </p:nvGrpSpPr>
        <p:grpSpPr>
          <a:xfrm>
            <a:off x="9934577" y="989188"/>
            <a:ext cx="1506400" cy="4085193"/>
            <a:chOff x="9934577" y="989188"/>
            <a:chExt cx="1506400" cy="4085193"/>
          </a:xfrm>
        </p:grpSpPr>
        <p:sp>
          <p:nvSpPr>
            <p:cNvPr id="4" name="弧 3">
              <a:extLst>
                <a:ext uri="{FF2B5EF4-FFF2-40B4-BE49-F238E27FC236}">
                  <a16:creationId xmlns:a16="http://schemas.microsoft.com/office/drawing/2014/main" id="{BA9CC953-8013-2429-1562-F9659845E463}"/>
                </a:ext>
              </a:extLst>
            </p:cNvPr>
            <p:cNvSpPr/>
            <p:nvPr/>
          </p:nvSpPr>
          <p:spPr>
            <a:xfrm rot="11001888" flipH="1">
              <a:off x="9934577" y="1544143"/>
              <a:ext cx="1506400" cy="3218967"/>
            </a:xfrm>
            <a:prstGeom prst="arc">
              <a:avLst>
                <a:gd name="adj1" fmla="val 16904965"/>
                <a:gd name="adj2" fmla="val 5069504"/>
              </a:avLst>
            </a:prstGeom>
            <a:ln w="22225">
              <a:solidFill>
                <a:schemeClr val="bg1"/>
              </a:solidFill>
              <a:prstDash val="solid"/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EB198D04-8395-2AA7-1B2E-0347C3344FFC}"/>
                </a:ext>
              </a:extLst>
            </p:cNvPr>
            <p:cNvGrpSpPr/>
            <p:nvPr/>
          </p:nvGrpSpPr>
          <p:grpSpPr>
            <a:xfrm flipH="1">
              <a:off x="10515863" y="989188"/>
              <a:ext cx="663129" cy="925623"/>
              <a:chOff x="1840208" y="1478490"/>
              <a:chExt cx="663129" cy="925623"/>
            </a:xfrm>
          </p:grpSpPr>
          <p:pic>
            <p:nvPicPr>
              <p:cNvPr id="6" name="图形 5" descr="运行 纯色填充">
                <a:extLst>
                  <a:ext uri="{FF2B5EF4-FFF2-40B4-BE49-F238E27FC236}">
                    <a16:creationId xmlns:a16="http://schemas.microsoft.com/office/drawing/2014/main" id="{C79340B2-C3AE-1BBA-B62F-D9E592AB76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840208" y="1740984"/>
                <a:ext cx="663129" cy="663129"/>
              </a:xfrm>
              <a:prstGeom prst="rect">
                <a:avLst/>
              </a:prstGeom>
            </p:spPr>
          </p:pic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7F8E732-6D7C-66CA-3759-0D4BDD3BDE54}"/>
                  </a:ext>
                </a:extLst>
              </p:cNvPr>
              <p:cNvSpPr txBox="1"/>
              <p:nvPr/>
            </p:nvSpPr>
            <p:spPr>
              <a:xfrm flipH="1">
                <a:off x="2084172" y="1478490"/>
                <a:ext cx="3499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1</a:t>
                </a:r>
                <a:endParaRPr kumimoji="1" lang="zh-CN" altLang="en-US" dirty="0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490E5BB3-0C5F-E6F0-55DE-5211E39D1ACB}"/>
                </a:ext>
              </a:extLst>
            </p:cNvPr>
            <p:cNvGrpSpPr/>
            <p:nvPr/>
          </p:nvGrpSpPr>
          <p:grpSpPr>
            <a:xfrm flipH="1">
              <a:off x="10424613" y="4128221"/>
              <a:ext cx="663129" cy="946160"/>
              <a:chOff x="1823571" y="3115756"/>
              <a:chExt cx="663129" cy="946160"/>
            </a:xfrm>
          </p:grpSpPr>
          <p:pic>
            <p:nvPicPr>
              <p:cNvPr id="10" name="图形 9" descr="运行 纯色填充">
                <a:extLst>
                  <a:ext uri="{FF2B5EF4-FFF2-40B4-BE49-F238E27FC236}">
                    <a16:creationId xmlns:a16="http://schemas.microsoft.com/office/drawing/2014/main" id="{065D475B-3138-3646-2326-9A939A809C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823571" y="3398787"/>
                <a:ext cx="663129" cy="663129"/>
              </a:xfrm>
              <a:prstGeom prst="rect">
                <a:avLst/>
              </a:prstGeom>
            </p:spPr>
          </p:pic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59446EAB-F3E3-2E53-21C0-14FDE807FF3D}"/>
                  </a:ext>
                </a:extLst>
              </p:cNvPr>
              <p:cNvSpPr txBox="1"/>
              <p:nvPr/>
            </p:nvSpPr>
            <p:spPr>
              <a:xfrm>
                <a:off x="2070283" y="3115756"/>
                <a:ext cx="3435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1</a:t>
                </a:r>
                <a:endParaRPr kumimoji="1" lang="zh-CN" altLang="en-US" dirty="0"/>
              </a:p>
            </p:txBody>
          </p:sp>
        </p:grp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4DF607ED-F523-8DDD-93B0-9D5EFCA8F33F}"/>
              </a:ext>
            </a:extLst>
          </p:cNvPr>
          <p:cNvGrpSpPr/>
          <p:nvPr/>
        </p:nvGrpSpPr>
        <p:grpSpPr>
          <a:xfrm flipH="1">
            <a:off x="8313348" y="3962480"/>
            <a:ext cx="676320" cy="912866"/>
            <a:chOff x="10429539" y="1021955"/>
            <a:chExt cx="676320" cy="912866"/>
          </a:xfrm>
        </p:grpSpPr>
        <p:pic>
          <p:nvPicPr>
            <p:cNvPr id="44" name="图形 43" descr="运行 纯色填充">
              <a:extLst>
                <a:ext uri="{FF2B5EF4-FFF2-40B4-BE49-F238E27FC236}">
                  <a16:creationId xmlns:a16="http://schemas.microsoft.com/office/drawing/2014/main" id="{AD76A8EB-6A88-2773-9AC8-2AF80C98F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10455158" y="1271692"/>
              <a:ext cx="650701" cy="663129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0F4BBC74-F1D7-A6B6-DE7C-C2C10588B453}"/>
                </a:ext>
              </a:extLst>
            </p:cNvPr>
            <p:cNvSpPr txBox="1"/>
            <p:nvPr/>
          </p:nvSpPr>
          <p:spPr>
            <a:xfrm>
              <a:off x="10429539" y="1021955"/>
              <a:ext cx="3754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A18F9FCE-E36E-E3F6-2886-D10772376F3F}"/>
              </a:ext>
            </a:extLst>
          </p:cNvPr>
          <p:cNvGrpSpPr/>
          <p:nvPr/>
        </p:nvGrpSpPr>
        <p:grpSpPr>
          <a:xfrm flipH="1">
            <a:off x="8350673" y="845505"/>
            <a:ext cx="650701" cy="914057"/>
            <a:chOff x="10490601" y="3851548"/>
            <a:chExt cx="650701" cy="914057"/>
          </a:xfrm>
        </p:grpSpPr>
        <p:pic>
          <p:nvPicPr>
            <p:cNvPr id="48" name="图形 47" descr="运行 纯色填充">
              <a:extLst>
                <a:ext uri="{FF2B5EF4-FFF2-40B4-BE49-F238E27FC236}">
                  <a16:creationId xmlns:a16="http://schemas.microsoft.com/office/drawing/2014/main" id="{A1707550-3740-7551-1BBA-D48CE152E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0490601" y="4102476"/>
              <a:ext cx="650701" cy="663129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7251B7F0-43E6-2954-D0AC-B509D48394F8}"/>
                </a:ext>
              </a:extLst>
            </p:cNvPr>
            <p:cNvSpPr txBox="1"/>
            <p:nvPr/>
          </p:nvSpPr>
          <p:spPr>
            <a:xfrm>
              <a:off x="10537395" y="3851548"/>
              <a:ext cx="3339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0D7DBC51-5DD9-9FD3-E18A-79356CC9634E}"/>
              </a:ext>
            </a:extLst>
          </p:cNvPr>
          <p:cNvGrpSpPr/>
          <p:nvPr/>
        </p:nvGrpSpPr>
        <p:grpSpPr>
          <a:xfrm>
            <a:off x="11458116" y="1985200"/>
            <a:ext cx="650701" cy="914057"/>
            <a:chOff x="10490601" y="3851548"/>
            <a:chExt cx="650701" cy="914057"/>
          </a:xfrm>
        </p:grpSpPr>
        <p:pic>
          <p:nvPicPr>
            <p:cNvPr id="51" name="图形 50" descr="运行 纯色填充">
              <a:extLst>
                <a:ext uri="{FF2B5EF4-FFF2-40B4-BE49-F238E27FC236}">
                  <a16:creationId xmlns:a16="http://schemas.microsoft.com/office/drawing/2014/main" id="{C8113AD1-D0BF-E341-9AAA-C1B71F158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0490601" y="4102476"/>
              <a:ext cx="650701" cy="663129"/>
            </a:xfrm>
            <a:prstGeom prst="rect">
              <a:avLst/>
            </a:prstGeom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E601041F-F8BE-D80B-7B9D-E8EA6EF4A97C}"/>
                </a:ext>
              </a:extLst>
            </p:cNvPr>
            <p:cNvSpPr txBox="1"/>
            <p:nvPr/>
          </p:nvSpPr>
          <p:spPr>
            <a:xfrm>
              <a:off x="10537395" y="3851548"/>
              <a:ext cx="3339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050C4FDA-B477-E8F5-E64E-B8B4C1BE8BBF}"/>
              </a:ext>
            </a:extLst>
          </p:cNvPr>
          <p:cNvGrpSpPr/>
          <p:nvPr/>
        </p:nvGrpSpPr>
        <p:grpSpPr>
          <a:xfrm>
            <a:off x="11403713" y="2928087"/>
            <a:ext cx="650701" cy="937846"/>
            <a:chOff x="10455158" y="996975"/>
            <a:chExt cx="650701" cy="937846"/>
          </a:xfrm>
          <a:solidFill>
            <a:srgbClr val="FFFF00"/>
          </a:solidFill>
        </p:grpSpPr>
        <p:pic>
          <p:nvPicPr>
            <p:cNvPr id="111" name="图形 110" descr="运行 纯色填充">
              <a:extLst>
                <a:ext uri="{FF2B5EF4-FFF2-40B4-BE49-F238E27FC236}">
                  <a16:creationId xmlns:a16="http://schemas.microsoft.com/office/drawing/2014/main" id="{AE180A72-DAE3-B319-DA01-9DD79CC9B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10455158" y="1271692"/>
              <a:ext cx="650701" cy="663129"/>
            </a:xfrm>
            <a:prstGeom prst="rect">
              <a:avLst/>
            </a:prstGeom>
          </p:spPr>
        </p:pic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DC313D69-E036-CB30-D97C-FF91A0D68425}"/>
                </a:ext>
              </a:extLst>
            </p:cNvPr>
            <p:cNvSpPr txBox="1"/>
            <p:nvPr/>
          </p:nvSpPr>
          <p:spPr>
            <a:xfrm>
              <a:off x="10524307" y="996975"/>
              <a:ext cx="343405" cy="37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</p:grp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666F600B-8F95-814B-B4C1-EA0AC4464B5E}"/>
              </a:ext>
            </a:extLst>
          </p:cNvPr>
          <p:cNvGrpSpPr/>
          <p:nvPr/>
        </p:nvGrpSpPr>
        <p:grpSpPr>
          <a:xfrm>
            <a:off x="1183030" y="1453569"/>
            <a:ext cx="663129" cy="983055"/>
            <a:chOff x="1112328" y="1421058"/>
            <a:chExt cx="663129" cy="983055"/>
          </a:xfrm>
        </p:grpSpPr>
        <p:pic>
          <p:nvPicPr>
            <p:cNvPr id="114" name="图形 113" descr="运行 纯色填充">
              <a:extLst>
                <a:ext uri="{FF2B5EF4-FFF2-40B4-BE49-F238E27FC236}">
                  <a16:creationId xmlns:a16="http://schemas.microsoft.com/office/drawing/2014/main" id="{9EFF3686-80D7-9166-5F28-FA36C1FAF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112328" y="1740984"/>
              <a:ext cx="663129" cy="663129"/>
            </a:xfrm>
            <a:prstGeom prst="rect">
              <a:avLst/>
            </a:prstGeom>
          </p:spPr>
        </p:pic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6C08114C-1094-FA6D-A817-4BAB5ED4BFBB}"/>
                </a:ext>
              </a:extLst>
            </p:cNvPr>
            <p:cNvSpPr txBox="1"/>
            <p:nvPr/>
          </p:nvSpPr>
          <p:spPr>
            <a:xfrm>
              <a:off x="1410773" y="1421058"/>
              <a:ext cx="297134" cy="37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2C4A4E83-6FB6-BDC4-894B-0D1428C2F157}"/>
              </a:ext>
            </a:extLst>
          </p:cNvPr>
          <p:cNvGrpSpPr/>
          <p:nvPr/>
        </p:nvGrpSpPr>
        <p:grpSpPr>
          <a:xfrm>
            <a:off x="1001720" y="3061899"/>
            <a:ext cx="650701" cy="954474"/>
            <a:chOff x="1073781" y="3117611"/>
            <a:chExt cx="650701" cy="954474"/>
          </a:xfrm>
        </p:grpSpPr>
        <p:pic>
          <p:nvPicPr>
            <p:cNvPr id="117" name="图形 116" descr="运行 纯色填充">
              <a:extLst>
                <a:ext uri="{FF2B5EF4-FFF2-40B4-BE49-F238E27FC236}">
                  <a16:creationId xmlns:a16="http://schemas.microsoft.com/office/drawing/2014/main" id="{8E8244BA-1B2D-9FCE-4BE1-CBEE2A94D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73781" y="3408956"/>
              <a:ext cx="650701" cy="663129"/>
            </a:xfrm>
            <a:prstGeom prst="rect">
              <a:avLst/>
            </a:prstGeom>
          </p:spPr>
        </p:pic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C477D8B0-2322-17E9-738E-2F76EF589B48}"/>
                </a:ext>
              </a:extLst>
            </p:cNvPr>
            <p:cNvSpPr txBox="1"/>
            <p:nvPr/>
          </p:nvSpPr>
          <p:spPr>
            <a:xfrm>
              <a:off x="1392303" y="3117611"/>
              <a:ext cx="2971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DC415727-F4B2-C2CF-DCB2-635924EF7497}"/>
              </a:ext>
            </a:extLst>
          </p:cNvPr>
          <p:cNvGrpSpPr/>
          <p:nvPr/>
        </p:nvGrpSpPr>
        <p:grpSpPr>
          <a:xfrm>
            <a:off x="1016148" y="2251740"/>
            <a:ext cx="663129" cy="937846"/>
            <a:chOff x="1057144" y="2326126"/>
            <a:chExt cx="663129" cy="937846"/>
          </a:xfrm>
        </p:grpSpPr>
        <p:pic>
          <p:nvPicPr>
            <p:cNvPr id="120" name="图形 119" descr="运行 纯色填充">
              <a:extLst>
                <a:ext uri="{FF2B5EF4-FFF2-40B4-BE49-F238E27FC236}">
                  <a16:creationId xmlns:a16="http://schemas.microsoft.com/office/drawing/2014/main" id="{AA29C123-AB78-25CC-A043-90A5DC31F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57144" y="2600843"/>
              <a:ext cx="663129" cy="663129"/>
            </a:xfrm>
            <a:prstGeom prst="rect">
              <a:avLst/>
            </a:prstGeom>
          </p:spPr>
        </p:pic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97B86393-5D11-E29F-FD51-B9C7D00E935D}"/>
                </a:ext>
              </a:extLst>
            </p:cNvPr>
            <p:cNvSpPr txBox="1"/>
            <p:nvPr/>
          </p:nvSpPr>
          <p:spPr>
            <a:xfrm>
              <a:off x="1351890" y="2326126"/>
              <a:ext cx="320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9ED02591-036E-DD85-726E-86093783FCEF}"/>
              </a:ext>
            </a:extLst>
          </p:cNvPr>
          <p:cNvGrpSpPr/>
          <p:nvPr/>
        </p:nvGrpSpPr>
        <p:grpSpPr>
          <a:xfrm>
            <a:off x="1472190" y="2333792"/>
            <a:ext cx="663129" cy="889756"/>
            <a:chOff x="1736842" y="2374215"/>
            <a:chExt cx="663129" cy="889756"/>
          </a:xfrm>
        </p:grpSpPr>
        <p:pic>
          <p:nvPicPr>
            <p:cNvPr id="123" name="图形 122" descr="运行 纯色填充">
              <a:extLst>
                <a:ext uri="{FF2B5EF4-FFF2-40B4-BE49-F238E27FC236}">
                  <a16:creationId xmlns:a16="http://schemas.microsoft.com/office/drawing/2014/main" id="{E712D443-D5D9-9231-D9C8-5C21163F8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736842" y="2600842"/>
              <a:ext cx="663129" cy="663129"/>
            </a:xfrm>
            <a:prstGeom prst="rect">
              <a:avLst/>
            </a:prstGeom>
          </p:spPr>
        </p:pic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DB23C117-A594-556C-177B-AE353AC8E847}"/>
                </a:ext>
              </a:extLst>
            </p:cNvPr>
            <p:cNvSpPr txBox="1"/>
            <p:nvPr/>
          </p:nvSpPr>
          <p:spPr>
            <a:xfrm>
              <a:off x="2098912" y="2374215"/>
              <a:ext cx="301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sp>
        <p:nvSpPr>
          <p:cNvPr id="125" name="弧 124">
            <a:extLst>
              <a:ext uri="{FF2B5EF4-FFF2-40B4-BE49-F238E27FC236}">
                <a16:creationId xmlns:a16="http://schemas.microsoft.com/office/drawing/2014/main" id="{176AA721-82BD-AE09-A6B2-5AB92140BABD}"/>
              </a:ext>
            </a:extLst>
          </p:cNvPr>
          <p:cNvSpPr/>
          <p:nvPr/>
        </p:nvSpPr>
        <p:spPr>
          <a:xfrm rot="303958" flipH="1">
            <a:off x="8069113" y="1139278"/>
            <a:ext cx="1506400" cy="3295447"/>
          </a:xfrm>
          <a:prstGeom prst="arc">
            <a:avLst>
              <a:gd name="adj1" fmla="val 17193648"/>
              <a:gd name="adj2" fmla="val 5069504"/>
            </a:avLst>
          </a:prstGeom>
          <a:ln w="22225">
            <a:solidFill>
              <a:schemeClr val="bg1"/>
            </a:solidFill>
            <a:prstDash val="solid"/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0768CEB-5666-330E-8986-E24D2BE2B6E1}"/>
              </a:ext>
            </a:extLst>
          </p:cNvPr>
          <p:cNvGrpSpPr/>
          <p:nvPr/>
        </p:nvGrpSpPr>
        <p:grpSpPr>
          <a:xfrm flipH="1">
            <a:off x="776714" y="874684"/>
            <a:ext cx="1506400" cy="4085193"/>
            <a:chOff x="9934577" y="989188"/>
            <a:chExt cx="1506400" cy="4085193"/>
          </a:xfrm>
        </p:grpSpPr>
        <p:sp>
          <p:nvSpPr>
            <p:cNvPr id="14" name="弧 13">
              <a:extLst>
                <a:ext uri="{FF2B5EF4-FFF2-40B4-BE49-F238E27FC236}">
                  <a16:creationId xmlns:a16="http://schemas.microsoft.com/office/drawing/2014/main" id="{9F6B0C48-77B2-F78D-2365-3DE67B57FFC5}"/>
                </a:ext>
              </a:extLst>
            </p:cNvPr>
            <p:cNvSpPr/>
            <p:nvPr/>
          </p:nvSpPr>
          <p:spPr>
            <a:xfrm rot="11001888" flipH="1">
              <a:off x="9934577" y="1544143"/>
              <a:ext cx="1506400" cy="3218967"/>
            </a:xfrm>
            <a:prstGeom prst="arc">
              <a:avLst>
                <a:gd name="adj1" fmla="val 16904965"/>
                <a:gd name="adj2" fmla="val 5069504"/>
              </a:avLst>
            </a:prstGeom>
            <a:ln w="22225">
              <a:solidFill>
                <a:schemeClr val="bg1"/>
              </a:solidFill>
              <a:prstDash val="solid"/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3CF0F6B2-C141-2592-5457-4F7579C729BA}"/>
                </a:ext>
              </a:extLst>
            </p:cNvPr>
            <p:cNvGrpSpPr/>
            <p:nvPr/>
          </p:nvGrpSpPr>
          <p:grpSpPr>
            <a:xfrm flipH="1">
              <a:off x="10515863" y="989188"/>
              <a:ext cx="663129" cy="925623"/>
              <a:chOff x="1840208" y="1478490"/>
              <a:chExt cx="663129" cy="925623"/>
            </a:xfrm>
          </p:grpSpPr>
          <p:pic>
            <p:nvPicPr>
              <p:cNvPr id="35" name="图形 34" descr="运行 纯色填充">
                <a:extLst>
                  <a:ext uri="{FF2B5EF4-FFF2-40B4-BE49-F238E27FC236}">
                    <a16:creationId xmlns:a16="http://schemas.microsoft.com/office/drawing/2014/main" id="{CA0204DB-F608-4BB8-332E-C00D3891B9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840208" y="1740984"/>
                <a:ext cx="663129" cy="663129"/>
              </a:xfrm>
              <a:prstGeom prst="rect">
                <a:avLst/>
              </a:prstGeom>
            </p:spPr>
          </p:pic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7C07CEBE-1E06-0CB9-6308-28790887C4FE}"/>
                  </a:ext>
                </a:extLst>
              </p:cNvPr>
              <p:cNvSpPr txBox="1"/>
              <p:nvPr/>
            </p:nvSpPr>
            <p:spPr>
              <a:xfrm flipH="1">
                <a:off x="2084172" y="1478490"/>
                <a:ext cx="3499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1</a:t>
                </a:r>
                <a:endParaRPr kumimoji="1" lang="zh-CN" altLang="en-US" dirty="0"/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0148A15B-EC8E-3894-DF02-36F39620D1A5}"/>
                </a:ext>
              </a:extLst>
            </p:cNvPr>
            <p:cNvGrpSpPr/>
            <p:nvPr/>
          </p:nvGrpSpPr>
          <p:grpSpPr>
            <a:xfrm flipH="1">
              <a:off x="10424613" y="4128221"/>
              <a:ext cx="663129" cy="946160"/>
              <a:chOff x="1823571" y="3115756"/>
              <a:chExt cx="663129" cy="946160"/>
            </a:xfrm>
          </p:grpSpPr>
          <p:pic>
            <p:nvPicPr>
              <p:cNvPr id="20" name="图形 19" descr="运行 纯色填充">
                <a:extLst>
                  <a:ext uri="{FF2B5EF4-FFF2-40B4-BE49-F238E27FC236}">
                    <a16:creationId xmlns:a16="http://schemas.microsoft.com/office/drawing/2014/main" id="{39077B8A-D154-7349-6B47-944279C023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823571" y="3398787"/>
                <a:ext cx="663129" cy="663129"/>
              </a:xfrm>
              <a:prstGeom prst="rect">
                <a:avLst/>
              </a:prstGeom>
            </p:spPr>
          </p:pic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51BB5D1-4B0C-449C-ABFE-1AEA062697A0}"/>
                  </a:ext>
                </a:extLst>
              </p:cNvPr>
              <p:cNvSpPr txBox="1"/>
              <p:nvPr/>
            </p:nvSpPr>
            <p:spPr>
              <a:xfrm>
                <a:off x="2070283" y="3115756"/>
                <a:ext cx="3435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1</a:t>
                </a:r>
                <a:endParaRPr kumimoji="1" lang="zh-CN" altLang="en-US" dirty="0"/>
              </a:p>
            </p:txBody>
          </p:sp>
        </p:grpSp>
      </p:grp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B19262EC-CD26-5B81-8CB6-AB8ACA7F4FF0}"/>
              </a:ext>
            </a:extLst>
          </p:cNvPr>
          <p:cNvGrpSpPr/>
          <p:nvPr/>
        </p:nvGrpSpPr>
        <p:grpSpPr>
          <a:xfrm flipH="1">
            <a:off x="11381611" y="1500057"/>
            <a:ext cx="663129" cy="903824"/>
            <a:chOff x="1736842" y="2360147"/>
            <a:chExt cx="663129" cy="903824"/>
          </a:xfrm>
        </p:grpSpPr>
        <p:pic>
          <p:nvPicPr>
            <p:cNvPr id="127" name="图形 126" descr="运行 纯色填充">
              <a:extLst>
                <a:ext uri="{FF2B5EF4-FFF2-40B4-BE49-F238E27FC236}">
                  <a16:creationId xmlns:a16="http://schemas.microsoft.com/office/drawing/2014/main" id="{381B675B-325C-F69C-E31A-88BBA4C7C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736842" y="2600842"/>
              <a:ext cx="663129" cy="663129"/>
            </a:xfrm>
            <a:prstGeom prst="rect">
              <a:avLst/>
            </a:prstGeom>
          </p:spPr>
        </p:pic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55129EB6-1607-6DDC-C0F4-091162E4B106}"/>
                </a:ext>
              </a:extLst>
            </p:cNvPr>
            <p:cNvSpPr txBox="1"/>
            <p:nvPr/>
          </p:nvSpPr>
          <p:spPr>
            <a:xfrm>
              <a:off x="2028572" y="2360147"/>
              <a:ext cx="301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502CAFAB-3570-78EC-D92A-0EF79B931D9E}"/>
              </a:ext>
            </a:extLst>
          </p:cNvPr>
          <p:cNvGrpSpPr/>
          <p:nvPr/>
        </p:nvGrpSpPr>
        <p:grpSpPr>
          <a:xfrm flipH="1">
            <a:off x="11410186" y="3454444"/>
            <a:ext cx="663129" cy="937846"/>
            <a:chOff x="1057144" y="2326126"/>
            <a:chExt cx="663129" cy="937846"/>
          </a:xfrm>
        </p:grpSpPr>
        <p:pic>
          <p:nvPicPr>
            <p:cNvPr id="130" name="图形 129" descr="运行 纯色填充">
              <a:extLst>
                <a:ext uri="{FF2B5EF4-FFF2-40B4-BE49-F238E27FC236}">
                  <a16:creationId xmlns:a16="http://schemas.microsoft.com/office/drawing/2014/main" id="{B251DFDA-D65B-AFE3-8533-5CD735BAB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57144" y="2600843"/>
              <a:ext cx="663129" cy="663129"/>
            </a:xfrm>
            <a:prstGeom prst="rect">
              <a:avLst/>
            </a:prstGeom>
          </p:spPr>
        </p:pic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id="{8EC1B0C7-9324-6987-FC4C-B42C6A619608}"/>
                </a:ext>
              </a:extLst>
            </p:cNvPr>
            <p:cNvSpPr txBox="1"/>
            <p:nvPr/>
          </p:nvSpPr>
          <p:spPr>
            <a:xfrm>
              <a:off x="1351890" y="2326126"/>
              <a:ext cx="320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grpSp>
        <p:nvGrpSpPr>
          <p:cNvPr id="132" name="组合 131">
            <a:extLst>
              <a:ext uri="{FF2B5EF4-FFF2-40B4-BE49-F238E27FC236}">
                <a16:creationId xmlns:a16="http://schemas.microsoft.com/office/drawing/2014/main" id="{FFB21FBE-D72A-E8CE-1632-ABC171117B24}"/>
              </a:ext>
            </a:extLst>
          </p:cNvPr>
          <p:cNvGrpSpPr/>
          <p:nvPr/>
        </p:nvGrpSpPr>
        <p:grpSpPr>
          <a:xfrm flipH="1">
            <a:off x="10630477" y="1455091"/>
            <a:ext cx="663129" cy="983055"/>
            <a:chOff x="1112328" y="1421058"/>
            <a:chExt cx="663129" cy="983055"/>
          </a:xfrm>
        </p:grpSpPr>
        <p:pic>
          <p:nvPicPr>
            <p:cNvPr id="133" name="图形 132" descr="运行 纯色填充">
              <a:extLst>
                <a:ext uri="{FF2B5EF4-FFF2-40B4-BE49-F238E27FC236}">
                  <a16:creationId xmlns:a16="http://schemas.microsoft.com/office/drawing/2014/main" id="{165A9D9C-FFFA-76FD-0A23-8EDD9EF70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112328" y="1740984"/>
              <a:ext cx="663129" cy="663129"/>
            </a:xfrm>
            <a:prstGeom prst="rect">
              <a:avLst/>
            </a:prstGeom>
          </p:spPr>
        </p:pic>
        <p:sp>
          <p:nvSpPr>
            <p:cNvPr id="134" name="文本框 133">
              <a:extLst>
                <a:ext uri="{FF2B5EF4-FFF2-40B4-BE49-F238E27FC236}">
                  <a16:creationId xmlns:a16="http://schemas.microsoft.com/office/drawing/2014/main" id="{B0591CD9-AAF1-F885-7C86-D8882FC11E26}"/>
                </a:ext>
              </a:extLst>
            </p:cNvPr>
            <p:cNvSpPr txBox="1"/>
            <p:nvPr/>
          </p:nvSpPr>
          <p:spPr>
            <a:xfrm>
              <a:off x="1410773" y="1421058"/>
              <a:ext cx="297134" cy="37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grpSp>
        <p:nvGrpSpPr>
          <p:cNvPr id="135" name="组合 134">
            <a:extLst>
              <a:ext uri="{FF2B5EF4-FFF2-40B4-BE49-F238E27FC236}">
                <a16:creationId xmlns:a16="http://schemas.microsoft.com/office/drawing/2014/main" id="{20946ED3-6DD5-0000-6BA6-01E0534E4CAE}"/>
              </a:ext>
            </a:extLst>
          </p:cNvPr>
          <p:cNvGrpSpPr/>
          <p:nvPr/>
        </p:nvGrpSpPr>
        <p:grpSpPr>
          <a:xfrm flipH="1">
            <a:off x="10608684" y="3148988"/>
            <a:ext cx="650701" cy="954474"/>
            <a:chOff x="1073781" y="3117611"/>
            <a:chExt cx="650701" cy="954474"/>
          </a:xfrm>
        </p:grpSpPr>
        <p:pic>
          <p:nvPicPr>
            <p:cNvPr id="136" name="图形 135" descr="运行 纯色填充">
              <a:extLst>
                <a:ext uri="{FF2B5EF4-FFF2-40B4-BE49-F238E27FC236}">
                  <a16:creationId xmlns:a16="http://schemas.microsoft.com/office/drawing/2014/main" id="{9C44275D-A9BE-2309-FD98-FFB112974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73781" y="3408956"/>
              <a:ext cx="650701" cy="663129"/>
            </a:xfrm>
            <a:prstGeom prst="rect">
              <a:avLst/>
            </a:prstGeom>
          </p:spPr>
        </p:pic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id="{205E866E-DBE3-B0C5-6FE4-54E2AC7B52B0}"/>
                </a:ext>
              </a:extLst>
            </p:cNvPr>
            <p:cNvSpPr txBox="1"/>
            <p:nvPr/>
          </p:nvSpPr>
          <p:spPr>
            <a:xfrm>
              <a:off x="1392303" y="3117611"/>
              <a:ext cx="2971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sp>
        <p:nvSpPr>
          <p:cNvPr id="139" name="弧 138">
            <a:extLst>
              <a:ext uri="{FF2B5EF4-FFF2-40B4-BE49-F238E27FC236}">
                <a16:creationId xmlns:a16="http://schemas.microsoft.com/office/drawing/2014/main" id="{CB92E6A2-1A7A-0DBB-0218-07E602448ABD}"/>
              </a:ext>
            </a:extLst>
          </p:cNvPr>
          <p:cNvSpPr/>
          <p:nvPr/>
        </p:nvSpPr>
        <p:spPr>
          <a:xfrm rot="10598112">
            <a:off x="8129734" y="1249811"/>
            <a:ext cx="1506400" cy="3218967"/>
          </a:xfrm>
          <a:prstGeom prst="arc">
            <a:avLst>
              <a:gd name="adj1" fmla="val 16904965"/>
              <a:gd name="adj2" fmla="val 5069504"/>
            </a:avLst>
          </a:prstGeom>
          <a:ln w="22225">
            <a:solidFill>
              <a:schemeClr val="bg1"/>
            </a:solidFill>
            <a:prstDash val="solid"/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140" name="组合 139">
            <a:extLst>
              <a:ext uri="{FF2B5EF4-FFF2-40B4-BE49-F238E27FC236}">
                <a16:creationId xmlns:a16="http://schemas.microsoft.com/office/drawing/2014/main" id="{556D7AAB-E2C0-D456-D5B9-A0C1D0C54187}"/>
              </a:ext>
            </a:extLst>
          </p:cNvPr>
          <p:cNvGrpSpPr/>
          <p:nvPr/>
        </p:nvGrpSpPr>
        <p:grpSpPr>
          <a:xfrm>
            <a:off x="8391719" y="694856"/>
            <a:ext cx="663129" cy="925623"/>
            <a:chOff x="1840208" y="1478490"/>
            <a:chExt cx="663129" cy="925623"/>
          </a:xfrm>
        </p:grpSpPr>
        <p:pic>
          <p:nvPicPr>
            <p:cNvPr id="144" name="图形 143" descr="运行 纯色填充">
              <a:extLst>
                <a:ext uri="{FF2B5EF4-FFF2-40B4-BE49-F238E27FC236}">
                  <a16:creationId xmlns:a16="http://schemas.microsoft.com/office/drawing/2014/main" id="{27CEDDF8-75FC-2F9B-0576-4B9647BE4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40208" y="1740984"/>
              <a:ext cx="663129" cy="663129"/>
            </a:xfrm>
            <a:prstGeom prst="rect">
              <a:avLst/>
            </a:prstGeom>
          </p:spPr>
        </p:pic>
        <p:sp>
          <p:nvSpPr>
            <p:cNvPr id="145" name="文本框 144">
              <a:extLst>
                <a:ext uri="{FF2B5EF4-FFF2-40B4-BE49-F238E27FC236}">
                  <a16:creationId xmlns:a16="http://schemas.microsoft.com/office/drawing/2014/main" id="{A69785B2-0149-7584-CF49-FC3496DF23F3}"/>
                </a:ext>
              </a:extLst>
            </p:cNvPr>
            <p:cNvSpPr txBox="1"/>
            <p:nvPr/>
          </p:nvSpPr>
          <p:spPr>
            <a:xfrm flipH="1">
              <a:off x="2084172" y="1478490"/>
              <a:ext cx="349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grpSp>
        <p:nvGrpSpPr>
          <p:cNvPr id="141" name="组合 140">
            <a:extLst>
              <a:ext uri="{FF2B5EF4-FFF2-40B4-BE49-F238E27FC236}">
                <a16:creationId xmlns:a16="http://schemas.microsoft.com/office/drawing/2014/main" id="{E4DA6510-D3E4-7516-D346-4136EA972483}"/>
              </a:ext>
            </a:extLst>
          </p:cNvPr>
          <p:cNvGrpSpPr/>
          <p:nvPr/>
        </p:nvGrpSpPr>
        <p:grpSpPr>
          <a:xfrm>
            <a:off x="8482969" y="3833889"/>
            <a:ext cx="663129" cy="946160"/>
            <a:chOff x="1823571" y="3115756"/>
            <a:chExt cx="663129" cy="946160"/>
          </a:xfrm>
        </p:grpSpPr>
        <p:pic>
          <p:nvPicPr>
            <p:cNvPr id="142" name="图形 141" descr="运行 纯色填充">
              <a:extLst>
                <a:ext uri="{FF2B5EF4-FFF2-40B4-BE49-F238E27FC236}">
                  <a16:creationId xmlns:a16="http://schemas.microsoft.com/office/drawing/2014/main" id="{CDF3582D-D7AC-0058-B5D4-1B7024215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23571" y="3398787"/>
              <a:ext cx="663129" cy="663129"/>
            </a:xfrm>
            <a:prstGeom prst="rect">
              <a:avLst/>
            </a:prstGeom>
          </p:spPr>
        </p:pic>
        <p:sp>
          <p:nvSpPr>
            <p:cNvPr id="143" name="文本框 142">
              <a:extLst>
                <a:ext uri="{FF2B5EF4-FFF2-40B4-BE49-F238E27FC236}">
                  <a16:creationId xmlns:a16="http://schemas.microsoft.com/office/drawing/2014/main" id="{4EB664A2-6AF3-2F1E-55C7-C611ECF56EF0}"/>
                </a:ext>
              </a:extLst>
            </p:cNvPr>
            <p:cNvSpPr txBox="1"/>
            <p:nvPr/>
          </p:nvSpPr>
          <p:spPr>
            <a:xfrm>
              <a:off x="2070283" y="3115756"/>
              <a:ext cx="3435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26919FF5-C2BA-13DA-4D1C-F37445405FCE}"/>
              </a:ext>
            </a:extLst>
          </p:cNvPr>
          <p:cNvGrpSpPr/>
          <p:nvPr/>
        </p:nvGrpSpPr>
        <p:grpSpPr>
          <a:xfrm flipH="1">
            <a:off x="11797580" y="1365625"/>
            <a:ext cx="663129" cy="931073"/>
            <a:chOff x="1840208" y="1473040"/>
            <a:chExt cx="663129" cy="931073"/>
          </a:xfrm>
        </p:grpSpPr>
        <p:pic>
          <p:nvPicPr>
            <p:cNvPr id="147" name="图形 146" descr="运行 纯色填充">
              <a:extLst>
                <a:ext uri="{FF2B5EF4-FFF2-40B4-BE49-F238E27FC236}">
                  <a16:creationId xmlns:a16="http://schemas.microsoft.com/office/drawing/2014/main" id="{AA82912C-72BE-9471-D335-88C4A2C55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40208" y="1740984"/>
              <a:ext cx="663129" cy="663129"/>
            </a:xfrm>
            <a:prstGeom prst="rect">
              <a:avLst/>
            </a:prstGeom>
          </p:spPr>
        </p:pic>
        <p:sp>
          <p:nvSpPr>
            <p:cNvPr id="148" name="文本框 147">
              <a:extLst>
                <a:ext uri="{FF2B5EF4-FFF2-40B4-BE49-F238E27FC236}">
                  <a16:creationId xmlns:a16="http://schemas.microsoft.com/office/drawing/2014/main" id="{40D5A38F-1F7A-EF31-0DEF-FD2F7A97F973}"/>
                </a:ext>
              </a:extLst>
            </p:cNvPr>
            <p:cNvSpPr txBox="1"/>
            <p:nvPr/>
          </p:nvSpPr>
          <p:spPr>
            <a:xfrm>
              <a:off x="2118841" y="1473040"/>
              <a:ext cx="3229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grpSp>
        <p:nvGrpSpPr>
          <p:cNvPr id="149" name="组合 148">
            <a:extLst>
              <a:ext uri="{FF2B5EF4-FFF2-40B4-BE49-F238E27FC236}">
                <a16:creationId xmlns:a16="http://schemas.microsoft.com/office/drawing/2014/main" id="{40058AE0-C056-6FFD-41C0-1F5C8AA082CA}"/>
              </a:ext>
            </a:extLst>
          </p:cNvPr>
          <p:cNvGrpSpPr/>
          <p:nvPr/>
        </p:nvGrpSpPr>
        <p:grpSpPr>
          <a:xfrm flipH="1">
            <a:off x="11474503" y="3765647"/>
            <a:ext cx="663129" cy="946160"/>
            <a:chOff x="1823571" y="3115756"/>
            <a:chExt cx="663129" cy="946160"/>
          </a:xfrm>
        </p:grpSpPr>
        <p:pic>
          <p:nvPicPr>
            <p:cNvPr id="150" name="图形 149" descr="运行 纯色填充">
              <a:extLst>
                <a:ext uri="{FF2B5EF4-FFF2-40B4-BE49-F238E27FC236}">
                  <a16:creationId xmlns:a16="http://schemas.microsoft.com/office/drawing/2014/main" id="{2756DBBA-8B94-4F05-6085-26D373422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23571" y="3398787"/>
              <a:ext cx="663129" cy="663129"/>
            </a:xfrm>
            <a:prstGeom prst="rect">
              <a:avLst/>
            </a:prstGeom>
          </p:spPr>
        </p:pic>
        <p:sp>
          <p:nvSpPr>
            <p:cNvPr id="151" name="文本框 150">
              <a:extLst>
                <a:ext uri="{FF2B5EF4-FFF2-40B4-BE49-F238E27FC236}">
                  <a16:creationId xmlns:a16="http://schemas.microsoft.com/office/drawing/2014/main" id="{85B4D65B-178E-730C-114B-3D621B9BCEC0}"/>
                </a:ext>
              </a:extLst>
            </p:cNvPr>
            <p:cNvSpPr txBox="1"/>
            <p:nvPr/>
          </p:nvSpPr>
          <p:spPr>
            <a:xfrm>
              <a:off x="2071467" y="3115756"/>
              <a:ext cx="3435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grpSp>
        <p:nvGrpSpPr>
          <p:cNvPr id="152" name="组合 151">
            <a:extLst>
              <a:ext uri="{FF2B5EF4-FFF2-40B4-BE49-F238E27FC236}">
                <a16:creationId xmlns:a16="http://schemas.microsoft.com/office/drawing/2014/main" id="{BAACF007-75BC-1912-F97D-1019BC50BCB5}"/>
              </a:ext>
            </a:extLst>
          </p:cNvPr>
          <p:cNvGrpSpPr/>
          <p:nvPr/>
        </p:nvGrpSpPr>
        <p:grpSpPr>
          <a:xfrm>
            <a:off x="866893" y="1572455"/>
            <a:ext cx="663129" cy="983055"/>
            <a:chOff x="1112328" y="1421058"/>
            <a:chExt cx="663129" cy="983055"/>
          </a:xfrm>
        </p:grpSpPr>
        <p:pic>
          <p:nvPicPr>
            <p:cNvPr id="153" name="图形 152" descr="运行 纯色填充">
              <a:extLst>
                <a:ext uri="{FF2B5EF4-FFF2-40B4-BE49-F238E27FC236}">
                  <a16:creationId xmlns:a16="http://schemas.microsoft.com/office/drawing/2014/main" id="{B52D7B71-30AE-846C-308A-77B7F942D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112328" y="1740984"/>
              <a:ext cx="663129" cy="663129"/>
            </a:xfrm>
            <a:prstGeom prst="rect">
              <a:avLst/>
            </a:prstGeom>
          </p:spPr>
        </p:pic>
        <p:sp>
          <p:nvSpPr>
            <p:cNvPr id="154" name="文本框 153">
              <a:extLst>
                <a:ext uri="{FF2B5EF4-FFF2-40B4-BE49-F238E27FC236}">
                  <a16:creationId xmlns:a16="http://schemas.microsoft.com/office/drawing/2014/main" id="{D8721BE7-7911-A0BA-77E2-703088EA53FC}"/>
                </a:ext>
              </a:extLst>
            </p:cNvPr>
            <p:cNvSpPr txBox="1"/>
            <p:nvPr/>
          </p:nvSpPr>
          <p:spPr>
            <a:xfrm>
              <a:off x="1410773" y="1421058"/>
              <a:ext cx="297134" cy="37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grpSp>
        <p:nvGrpSpPr>
          <p:cNvPr id="155" name="组合 154">
            <a:extLst>
              <a:ext uri="{FF2B5EF4-FFF2-40B4-BE49-F238E27FC236}">
                <a16:creationId xmlns:a16="http://schemas.microsoft.com/office/drawing/2014/main" id="{E4CFBAF8-0ED7-01FF-616D-449917F51C42}"/>
              </a:ext>
            </a:extLst>
          </p:cNvPr>
          <p:cNvGrpSpPr/>
          <p:nvPr/>
        </p:nvGrpSpPr>
        <p:grpSpPr>
          <a:xfrm>
            <a:off x="730478" y="2859304"/>
            <a:ext cx="650701" cy="954474"/>
            <a:chOff x="1073781" y="3117611"/>
            <a:chExt cx="650701" cy="954474"/>
          </a:xfrm>
        </p:grpSpPr>
        <p:pic>
          <p:nvPicPr>
            <p:cNvPr id="156" name="图形 155" descr="运行 纯色填充">
              <a:extLst>
                <a:ext uri="{FF2B5EF4-FFF2-40B4-BE49-F238E27FC236}">
                  <a16:creationId xmlns:a16="http://schemas.microsoft.com/office/drawing/2014/main" id="{F27E0215-5784-7F10-6CBD-04E20EDC0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73781" y="3408956"/>
              <a:ext cx="650701" cy="663129"/>
            </a:xfrm>
            <a:prstGeom prst="rect">
              <a:avLst/>
            </a:prstGeom>
          </p:spPr>
        </p:pic>
        <p:sp>
          <p:nvSpPr>
            <p:cNvPr id="157" name="文本框 156">
              <a:extLst>
                <a:ext uri="{FF2B5EF4-FFF2-40B4-BE49-F238E27FC236}">
                  <a16:creationId xmlns:a16="http://schemas.microsoft.com/office/drawing/2014/main" id="{8DF6399C-CBEE-6225-4800-C45DC4D2FB6A}"/>
                </a:ext>
              </a:extLst>
            </p:cNvPr>
            <p:cNvSpPr txBox="1"/>
            <p:nvPr/>
          </p:nvSpPr>
          <p:spPr>
            <a:xfrm>
              <a:off x="1392303" y="3117611"/>
              <a:ext cx="2971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grpSp>
        <p:nvGrpSpPr>
          <p:cNvPr id="158" name="组合 157">
            <a:extLst>
              <a:ext uri="{FF2B5EF4-FFF2-40B4-BE49-F238E27FC236}">
                <a16:creationId xmlns:a16="http://schemas.microsoft.com/office/drawing/2014/main" id="{DF7AA2CB-9DAC-CCD0-E406-4F979337FB52}"/>
              </a:ext>
            </a:extLst>
          </p:cNvPr>
          <p:cNvGrpSpPr/>
          <p:nvPr/>
        </p:nvGrpSpPr>
        <p:grpSpPr>
          <a:xfrm flipH="1">
            <a:off x="1503481" y="1850423"/>
            <a:ext cx="650701" cy="937846"/>
            <a:chOff x="10455158" y="996975"/>
            <a:chExt cx="650701" cy="937846"/>
          </a:xfrm>
        </p:grpSpPr>
        <p:pic>
          <p:nvPicPr>
            <p:cNvPr id="159" name="图形 158" descr="运行 纯色填充">
              <a:extLst>
                <a:ext uri="{FF2B5EF4-FFF2-40B4-BE49-F238E27FC236}">
                  <a16:creationId xmlns:a16="http://schemas.microsoft.com/office/drawing/2014/main" id="{A40ED940-5386-0467-E135-004AB4425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0455158" y="1271692"/>
              <a:ext cx="650701" cy="663129"/>
            </a:xfrm>
            <a:prstGeom prst="rect">
              <a:avLst/>
            </a:prstGeom>
          </p:spPr>
        </p:pic>
        <p:sp>
          <p:nvSpPr>
            <p:cNvPr id="160" name="文本框 159">
              <a:extLst>
                <a:ext uri="{FF2B5EF4-FFF2-40B4-BE49-F238E27FC236}">
                  <a16:creationId xmlns:a16="http://schemas.microsoft.com/office/drawing/2014/main" id="{47016F2B-B1C3-BE9B-6982-4A64F3498C14}"/>
                </a:ext>
              </a:extLst>
            </p:cNvPr>
            <p:cNvSpPr txBox="1"/>
            <p:nvPr/>
          </p:nvSpPr>
          <p:spPr>
            <a:xfrm>
              <a:off x="10524307" y="996975"/>
              <a:ext cx="343405" cy="37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</p:grpSp>
      <p:grpSp>
        <p:nvGrpSpPr>
          <p:cNvPr id="161" name="组合 160">
            <a:extLst>
              <a:ext uri="{FF2B5EF4-FFF2-40B4-BE49-F238E27FC236}">
                <a16:creationId xmlns:a16="http://schemas.microsoft.com/office/drawing/2014/main" id="{4B645338-89D6-D603-8EB0-6880C1DCACFC}"/>
              </a:ext>
            </a:extLst>
          </p:cNvPr>
          <p:cNvGrpSpPr/>
          <p:nvPr/>
        </p:nvGrpSpPr>
        <p:grpSpPr>
          <a:xfrm flipH="1">
            <a:off x="1578549" y="2912417"/>
            <a:ext cx="650701" cy="914057"/>
            <a:chOff x="10490601" y="3851548"/>
            <a:chExt cx="650701" cy="914057"/>
          </a:xfrm>
        </p:grpSpPr>
        <p:pic>
          <p:nvPicPr>
            <p:cNvPr id="162" name="图形 161" descr="运行 纯色填充">
              <a:extLst>
                <a:ext uri="{FF2B5EF4-FFF2-40B4-BE49-F238E27FC236}">
                  <a16:creationId xmlns:a16="http://schemas.microsoft.com/office/drawing/2014/main" id="{1A095326-D384-9001-52E6-A017CAD58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10490601" y="4102476"/>
              <a:ext cx="650701" cy="663129"/>
            </a:xfrm>
            <a:prstGeom prst="rect">
              <a:avLst/>
            </a:prstGeom>
          </p:spPr>
        </p:pic>
        <p:sp>
          <p:nvSpPr>
            <p:cNvPr id="163" name="文本框 162">
              <a:extLst>
                <a:ext uri="{FF2B5EF4-FFF2-40B4-BE49-F238E27FC236}">
                  <a16:creationId xmlns:a16="http://schemas.microsoft.com/office/drawing/2014/main" id="{EF89D1A7-4F3E-72F5-C70A-61C329EFCB1B}"/>
                </a:ext>
              </a:extLst>
            </p:cNvPr>
            <p:cNvSpPr txBox="1"/>
            <p:nvPr/>
          </p:nvSpPr>
          <p:spPr>
            <a:xfrm>
              <a:off x="10537395" y="3851548"/>
              <a:ext cx="3339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</p:grpSp>
      <p:grpSp>
        <p:nvGrpSpPr>
          <p:cNvPr id="171" name="组合 170">
            <a:extLst>
              <a:ext uri="{FF2B5EF4-FFF2-40B4-BE49-F238E27FC236}">
                <a16:creationId xmlns:a16="http://schemas.microsoft.com/office/drawing/2014/main" id="{07BBFF0D-DFE4-90FF-5D90-AA8CE72FA25E}"/>
              </a:ext>
            </a:extLst>
          </p:cNvPr>
          <p:cNvGrpSpPr/>
          <p:nvPr/>
        </p:nvGrpSpPr>
        <p:grpSpPr>
          <a:xfrm>
            <a:off x="9785062" y="928282"/>
            <a:ext cx="1701742" cy="4122795"/>
            <a:chOff x="9785062" y="928282"/>
            <a:chExt cx="1701742" cy="4122795"/>
          </a:xfrm>
        </p:grpSpPr>
        <p:grpSp>
          <p:nvGrpSpPr>
            <p:cNvPr id="164" name="组合 163">
              <a:extLst>
                <a:ext uri="{FF2B5EF4-FFF2-40B4-BE49-F238E27FC236}">
                  <a16:creationId xmlns:a16="http://schemas.microsoft.com/office/drawing/2014/main" id="{40DD9B6D-2648-FA7C-BF3D-57AB384B62FD}"/>
                </a:ext>
              </a:extLst>
            </p:cNvPr>
            <p:cNvGrpSpPr/>
            <p:nvPr/>
          </p:nvGrpSpPr>
          <p:grpSpPr>
            <a:xfrm flipH="1">
              <a:off x="10460264" y="928282"/>
              <a:ext cx="663129" cy="949716"/>
              <a:chOff x="1736842" y="2314255"/>
              <a:chExt cx="663129" cy="949716"/>
            </a:xfrm>
          </p:grpSpPr>
          <p:pic>
            <p:nvPicPr>
              <p:cNvPr id="165" name="图形 164" descr="运行 纯色填充">
                <a:extLst>
                  <a:ext uri="{FF2B5EF4-FFF2-40B4-BE49-F238E27FC236}">
                    <a16:creationId xmlns:a16="http://schemas.microsoft.com/office/drawing/2014/main" id="{78A063F0-AA57-DC44-8D04-69F1F6418F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736842" y="2600842"/>
                <a:ext cx="663129" cy="663129"/>
              </a:xfrm>
              <a:prstGeom prst="rect">
                <a:avLst/>
              </a:prstGeom>
            </p:spPr>
          </p:pic>
          <p:sp>
            <p:nvSpPr>
              <p:cNvPr id="166" name="文本框 165">
                <a:extLst>
                  <a:ext uri="{FF2B5EF4-FFF2-40B4-BE49-F238E27FC236}">
                    <a16:creationId xmlns:a16="http://schemas.microsoft.com/office/drawing/2014/main" id="{2B188FFC-5777-AA8A-252D-FC378204A513}"/>
                  </a:ext>
                </a:extLst>
              </p:cNvPr>
              <p:cNvSpPr txBox="1"/>
              <p:nvPr/>
            </p:nvSpPr>
            <p:spPr>
              <a:xfrm>
                <a:off x="2023962" y="2314255"/>
                <a:ext cx="3010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2</a:t>
                </a:r>
                <a:endParaRPr kumimoji="1" lang="zh-CN" altLang="en-US" dirty="0"/>
              </a:p>
            </p:txBody>
          </p:sp>
        </p:grpSp>
        <p:grpSp>
          <p:nvGrpSpPr>
            <p:cNvPr id="167" name="组合 166">
              <a:extLst>
                <a:ext uri="{FF2B5EF4-FFF2-40B4-BE49-F238E27FC236}">
                  <a16:creationId xmlns:a16="http://schemas.microsoft.com/office/drawing/2014/main" id="{6D8EA6EC-4532-7890-1CEA-1E28F386A188}"/>
                </a:ext>
              </a:extLst>
            </p:cNvPr>
            <p:cNvGrpSpPr/>
            <p:nvPr/>
          </p:nvGrpSpPr>
          <p:grpSpPr>
            <a:xfrm flipH="1">
              <a:off x="10349269" y="4113231"/>
              <a:ext cx="663129" cy="937846"/>
              <a:chOff x="1057144" y="2326126"/>
              <a:chExt cx="663129" cy="937846"/>
            </a:xfrm>
          </p:grpSpPr>
          <p:pic>
            <p:nvPicPr>
              <p:cNvPr id="168" name="图形 167" descr="运行 纯色填充">
                <a:extLst>
                  <a:ext uri="{FF2B5EF4-FFF2-40B4-BE49-F238E27FC236}">
                    <a16:creationId xmlns:a16="http://schemas.microsoft.com/office/drawing/2014/main" id="{8EC5A73B-BFC7-EFFD-3DE4-ECAF22EF02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1057144" y="2600843"/>
                <a:ext cx="663129" cy="663129"/>
              </a:xfrm>
              <a:prstGeom prst="rect">
                <a:avLst/>
              </a:prstGeom>
            </p:spPr>
          </p:pic>
          <p:sp>
            <p:nvSpPr>
              <p:cNvPr id="169" name="文本框 168">
                <a:extLst>
                  <a:ext uri="{FF2B5EF4-FFF2-40B4-BE49-F238E27FC236}">
                    <a16:creationId xmlns:a16="http://schemas.microsoft.com/office/drawing/2014/main" id="{108D7CCE-9462-126E-D81F-F7A3256B9D8B}"/>
                  </a:ext>
                </a:extLst>
              </p:cNvPr>
              <p:cNvSpPr txBox="1"/>
              <p:nvPr/>
            </p:nvSpPr>
            <p:spPr>
              <a:xfrm>
                <a:off x="1351890" y="2326126"/>
                <a:ext cx="3203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2</a:t>
                </a:r>
                <a:endParaRPr kumimoji="1" lang="zh-CN" altLang="en-US" dirty="0"/>
              </a:p>
            </p:txBody>
          </p:sp>
        </p:grpSp>
        <p:sp>
          <p:nvSpPr>
            <p:cNvPr id="170" name="弧 169">
              <a:extLst>
                <a:ext uri="{FF2B5EF4-FFF2-40B4-BE49-F238E27FC236}">
                  <a16:creationId xmlns:a16="http://schemas.microsoft.com/office/drawing/2014/main" id="{A4EAE065-94F5-D5D4-4C49-34D9962C96DB}"/>
                </a:ext>
              </a:extLst>
            </p:cNvPr>
            <p:cNvSpPr/>
            <p:nvPr/>
          </p:nvSpPr>
          <p:spPr>
            <a:xfrm rot="11075680" flipH="1">
              <a:off x="9785062" y="1418271"/>
              <a:ext cx="1701742" cy="3279496"/>
            </a:xfrm>
            <a:prstGeom prst="arc">
              <a:avLst>
                <a:gd name="adj1" fmla="val 16760174"/>
                <a:gd name="adj2" fmla="val 5069504"/>
              </a:avLst>
            </a:prstGeom>
            <a:ln w="22225">
              <a:solidFill>
                <a:schemeClr val="bg1"/>
              </a:solidFill>
              <a:prstDash val="solid"/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172" name="组合 171">
            <a:extLst>
              <a:ext uri="{FF2B5EF4-FFF2-40B4-BE49-F238E27FC236}">
                <a16:creationId xmlns:a16="http://schemas.microsoft.com/office/drawing/2014/main" id="{68B4CB9B-1C86-B53E-A615-8678A33A2181}"/>
              </a:ext>
            </a:extLst>
          </p:cNvPr>
          <p:cNvGrpSpPr/>
          <p:nvPr/>
        </p:nvGrpSpPr>
        <p:grpSpPr>
          <a:xfrm flipH="1">
            <a:off x="11239136" y="877403"/>
            <a:ext cx="663129" cy="983055"/>
            <a:chOff x="1112328" y="1421058"/>
            <a:chExt cx="663129" cy="983055"/>
          </a:xfrm>
        </p:grpSpPr>
        <p:pic>
          <p:nvPicPr>
            <p:cNvPr id="173" name="图形 172" descr="运行 纯色填充">
              <a:extLst>
                <a:ext uri="{FF2B5EF4-FFF2-40B4-BE49-F238E27FC236}">
                  <a16:creationId xmlns:a16="http://schemas.microsoft.com/office/drawing/2014/main" id="{BFE9C756-B6D8-D44F-E5B4-5925C24C5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112328" y="1740984"/>
              <a:ext cx="663129" cy="663129"/>
            </a:xfrm>
            <a:prstGeom prst="rect">
              <a:avLst/>
            </a:prstGeom>
          </p:spPr>
        </p:pic>
        <p:sp>
          <p:nvSpPr>
            <p:cNvPr id="174" name="文本框 173">
              <a:extLst>
                <a:ext uri="{FF2B5EF4-FFF2-40B4-BE49-F238E27FC236}">
                  <a16:creationId xmlns:a16="http://schemas.microsoft.com/office/drawing/2014/main" id="{BFF8C520-3BDA-282E-C8AD-62E40F47C824}"/>
                </a:ext>
              </a:extLst>
            </p:cNvPr>
            <p:cNvSpPr txBox="1"/>
            <p:nvPr/>
          </p:nvSpPr>
          <p:spPr>
            <a:xfrm>
              <a:off x="1410773" y="1421058"/>
              <a:ext cx="297134" cy="37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grpSp>
        <p:nvGrpSpPr>
          <p:cNvPr id="175" name="组合 174">
            <a:extLst>
              <a:ext uri="{FF2B5EF4-FFF2-40B4-BE49-F238E27FC236}">
                <a16:creationId xmlns:a16="http://schemas.microsoft.com/office/drawing/2014/main" id="{B4BB86BA-5DC2-515A-101F-45B43B6A19F8}"/>
              </a:ext>
            </a:extLst>
          </p:cNvPr>
          <p:cNvGrpSpPr/>
          <p:nvPr/>
        </p:nvGrpSpPr>
        <p:grpSpPr>
          <a:xfrm>
            <a:off x="11020425" y="1997069"/>
            <a:ext cx="650701" cy="937846"/>
            <a:chOff x="10455158" y="996975"/>
            <a:chExt cx="650701" cy="937846"/>
          </a:xfrm>
        </p:grpSpPr>
        <p:pic>
          <p:nvPicPr>
            <p:cNvPr id="176" name="图形 175" descr="运行 纯色填充">
              <a:extLst>
                <a:ext uri="{FF2B5EF4-FFF2-40B4-BE49-F238E27FC236}">
                  <a16:creationId xmlns:a16="http://schemas.microsoft.com/office/drawing/2014/main" id="{0C7E86C1-6A5E-477E-FC38-39ED89C2D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0455158" y="1271692"/>
              <a:ext cx="650701" cy="663129"/>
            </a:xfrm>
            <a:prstGeom prst="rect">
              <a:avLst/>
            </a:prstGeom>
          </p:spPr>
        </p:pic>
        <p:sp>
          <p:nvSpPr>
            <p:cNvPr id="177" name="文本框 176">
              <a:extLst>
                <a:ext uri="{FF2B5EF4-FFF2-40B4-BE49-F238E27FC236}">
                  <a16:creationId xmlns:a16="http://schemas.microsoft.com/office/drawing/2014/main" id="{D79C58EF-7FCB-C249-5C64-A86F23F47049}"/>
                </a:ext>
              </a:extLst>
            </p:cNvPr>
            <p:cNvSpPr txBox="1"/>
            <p:nvPr/>
          </p:nvSpPr>
          <p:spPr>
            <a:xfrm>
              <a:off x="10524307" y="996975"/>
              <a:ext cx="343405" cy="37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</p:grpSp>
      <p:grpSp>
        <p:nvGrpSpPr>
          <p:cNvPr id="178" name="组合 177">
            <a:extLst>
              <a:ext uri="{FF2B5EF4-FFF2-40B4-BE49-F238E27FC236}">
                <a16:creationId xmlns:a16="http://schemas.microsoft.com/office/drawing/2014/main" id="{5142179C-94F5-A05F-5B00-FC0E62A08F23}"/>
              </a:ext>
            </a:extLst>
          </p:cNvPr>
          <p:cNvGrpSpPr/>
          <p:nvPr/>
        </p:nvGrpSpPr>
        <p:grpSpPr>
          <a:xfrm>
            <a:off x="11057347" y="2928859"/>
            <a:ext cx="650701" cy="914057"/>
            <a:chOff x="10490601" y="3851548"/>
            <a:chExt cx="650701" cy="914057"/>
          </a:xfrm>
        </p:grpSpPr>
        <p:pic>
          <p:nvPicPr>
            <p:cNvPr id="179" name="图形 178" descr="运行 纯色填充">
              <a:extLst>
                <a:ext uri="{FF2B5EF4-FFF2-40B4-BE49-F238E27FC236}">
                  <a16:creationId xmlns:a16="http://schemas.microsoft.com/office/drawing/2014/main" id="{BA67FC55-3B7C-A563-767D-C6E04ABBC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10490601" y="4102476"/>
              <a:ext cx="650701" cy="663129"/>
            </a:xfrm>
            <a:prstGeom prst="rect">
              <a:avLst/>
            </a:prstGeom>
          </p:spPr>
        </p:pic>
        <p:sp>
          <p:nvSpPr>
            <p:cNvPr id="180" name="文本框 179">
              <a:extLst>
                <a:ext uri="{FF2B5EF4-FFF2-40B4-BE49-F238E27FC236}">
                  <a16:creationId xmlns:a16="http://schemas.microsoft.com/office/drawing/2014/main" id="{C4323A81-0C9F-A341-65B1-FF2FBE131F58}"/>
                </a:ext>
              </a:extLst>
            </p:cNvPr>
            <p:cNvSpPr txBox="1"/>
            <p:nvPr/>
          </p:nvSpPr>
          <p:spPr>
            <a:xfrm>
              <a:off x="10537395" y="3851548"/>
              <a:ext cx="3339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</p:grpSp>
      <p:grpSp>
        <p:nvGrpSpPr>
          <p:cNvPr id="181" name="组合 180">
            <a:extLst>
              <a:ext uri="{FF2B5EF4-FFF2-40B4-BE49-F238E27FC236}">
                <a16:creationId xmlns:a16="http://schemas.microsoft.com/office/drawing/2014/main" id="{85584E79-0844-987E-08F2-9AE192192EC7}"/>
              </a:ext>
            </a:extLst>
          </p:cNvPr>
          <p:cNvGrpSpPr/>
          <p:nvPr/>
        </p:nvGrpSpPr>
        <p:grpSpPr>
          <a:xfrm flipH="1">
            <a:off x="221678" y="692544"/>
            <a:ext cx="1701742" cy="4122795"/>
            <a:chOff x="9785062" y="928282"/>
            <a:chExt cx="1701742" cy="4122795"/>
          </a:xfrm>
        </p:grpSpPr>
        <p:grpSp>
          <p:nvGrpSpPr>
            <p:cNvPr id="182" name="组合 181">
              <a:extLst>
                <a:ext uri="{FF2B5EF4-FFF2-40B4-BE49-F238E27FC236}">
                  <a16:creationId xmlns:a16="http://schemas.microsoft.com/office/drawing/2014/main" id="{75CA8E42-0397-9FA2-B9AD-D79FAB4F53C6}"/>
                </a:ext>
              </a:extLst>
            </p:cNvPr>
            <p:cNvGrpSpPr/>
            <p:nvPr/>
          </p:nvGrpSpPr>
          <p:grpSpPr>
            <a:xfrm flipH="1">
              <a:off x="10460264" y="928282"/>
              <a:ext cx="663129" cy="949716"/>
              <a:chOff x="1736842" y="2314255"/>
              <a:chExt cx="663129" cy="949716"/>
            </a:xfrm>
          </p:grpSpPr>
          <p:pic>
            <p:nvPicPr>
              <p:cNvPr id="187" name="图形 186" descr="运行 纯色填充">
                <a:extLst>
                  <a:ext uri="{FF2B5EF4-FFF2-40B4-BE49-F238E27FC236}">
                    <a16:creationId xmlns:a16="http://schemas.microsoft.com/office/drawing/2014/main" id="{E90EB9DF-F0E0-A858-9ACA-E32D304B0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736842" y="2600842"/>
                <a:ext cx="663129" cy="663129"/>
              </a:xfrm>
              <a:prstGeom prst="rect">
                <a:avLst/>
              </a:prstGeom>
            </p:spPr>
          </p:pic>
          <p:sp>
            <p:nvSpPr>
              <p:cNvPr id="188" name="文本框 187">
                <a:extLst>
                  <a:ext uri="{FF2B5EF4-FFF2-40B4-BE49-F238E27FC236}">
                    <a16:creationId xmlns:a16="http://schemas.microsoft.com/office/drawing/2014/main" id="{5198C591-599E-A170-02C4-99C0173FEE0B}"/>
                  </a:ext>
                </a:extLst>
              </p:cNvPr>
              <p:cNvSpPr txBox="1"/>
              <p:nvPr/>
            </p:nvSpPr>
            <p:spPr>
              <a:xfrm>
                <a:off x="2023962" y="2314255"/>
                <a:ext cx="3010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2</a:t>
                </a:r>
                <a:endParaRPr kumimoji="1" lang="zh-CN" altLang="en-US" dirty="0"/>
              </a:p>
            </p:txBody>
          </p:sp>
        </p:grpSp>
        <p:grpSp>
          <p:nvGrpSpPr>
            <p:cNvPr id="183" name="组合 182">
              <a:extLst>
                <a:ext uri="{FF2B5EF4-FFF2-40B4-BE49-F238E27FC236}">
                  <a16:creationId xmlns:a16="http://schemas.microsoft.com/office/drawing/2014/main" id="{6C60DFED-AFE0-F03B-71EE-C8D54D6F2099}"/>
                </a:ext>
              </a:extLst>
            </p:cNvPr>
            <p:cNvGrpSpPr/>
            <p:nvPr/>
          </p:nvGrpSpPr>
          <p:grpSpPr>
            <a:xfrm flipH="1">
              <a:off x="10349269" y="4113231"/>
              <a:ext cx="663129" cy="937846"/>
              <a:chOff x="1057144" y="2326126"/>
              <a:chExt cx="663129" cy="937846"/>
            </a:xfrm>
          </p:grpSpPr>
          <p:pic>
            <p:nvPicPr>
              <p:cNvPr id="185" name="图形 184" descr="运行 纯色填充">
                <a:extLst>
                  <a:ext uri="{FF2B5EF4-FFF2-40B4-BE49-F238E27FC236}">
                    <a16:creationId xmlns:a16="http://schemas.microsoft.com/office/drawing/2014/main" id="{8BB06A5F-421C-3EA5-CF86-B037B32D2C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1057144" y="2600843"/>
                <a:ext cx="663129" cy="663129"/>
              </a:xfrm>
              <a:prstGeom prst="rect">
                <a:avLst/>
              </a:prstGeom>
            </p:spPr>
          </p:pic>
          <p:sp>
            <p:nvSpPr>
              <p:cNvPr id="186" name="文本框 185">
                <a:extLst>
                  <a:ext uri="{FF2B5EF4-FFF2-40B4-BE49-F238E27FC236}">
                    <a16:creationId xmlns:a16="http://schemas.microsoft.com/office/drawing/2014/main" id="{AE4E9679-0C11-D650-3AEB-CF685AD61671}"/>
                  </a:ext>
                </a:extLst>
              </p:cNvPr>
              <p:cNvSpPr txBox="1"/>
              <p:nvPr/>
            </p:nvSpPr>
            <p:spPr>
              <a:xfrm>
                <a:off x="1351890" y="2326126"/>
                <a:ext cx="3203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2</a:t>
                </a:r>
                <a:endParaRPr kumimoji="1" lang="zh-CN" altLang="en-US" dirty="0"/>
              </a:p>
            </p:txBody>
          </p:sp>
        </p:grpSp>
        <p:sp>
          <p:nvSpPr>
            <p:cNvPr id="184" name="弧 183">
              <a:extLst>
                <a:ext uri="{FF2B5EF4-FFF2-40B4-BE49-F238E27FC236}">
                  <a16:creationId xmlns:a16="http://schemas.microsoft.com/office/drawing/2014/main" id="{05088955-CDD4-305C-BEB5-7C09898F8F5C}"/>
                </a:ext>
              </a:extLst>
            </p:cNvPr>
            <p:cNvSpPr/>
            <p:nvPr/>
          </p:nvSpPr>
          <p:spPr>
            <a:xfrm rot="11075680" flipH="1">
              <a:off x="9785062" y="1418271"/>
              <a:ext cx="1701742" cy="3279496"/>
            </a:xfrm>
            <a:prstGeom prst="arc">
              <a:avLst>
                <a:gd name="adj1" fmla="val 16760174"/>
                <a:gd name="adj2" fmla="val 5069504"/>
              </a:avLst>
            </a:prstGeom>
            <a:ln w="22225">
              <a:solidFill>
                <a:schemeClr val="bg1"/>
              </a:solidFill>
              <a:prstDash val="solid"/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190" name="组合 189">
            <a:extLst>
              <a:ext uri="{FF2B5EF4-FFF2-40B4-BE49-F238E27FC236}">
                <a16:creationId xmlns:a16="http://schemas.microsoft.com/office/drawing/2014/main" id="{32DBFCF1-E88A-279D-DB7E-EC6F66D2C454}"/>
              </a:ext>
            </a:extLst>
          </p:cNvPr>
          <p:cNvGrpSpPr/>
          <p:nvPr/>
        </p:nvGrpSpPr>
        <p:grpSpPr>
          <a:xfrm>
            <a:off x="8206322" y="725603"/>
            <a:ext cx="663129" cy="949716"/>
            <a:chOff x="1736842" y="2314255"/>
            <a:chExt cx="663129" cy="949716"/>
          </a:xfrm>
        </p:grpSpPr>
        <p:pic>
          <p:nvPicPr>
            <p:cNvPr id="195" name="图形 194" descr="运行 纯色填充">
              <a:extLst>
                <a:ext uri="{FF2B5EF4-FFF2-40B4-BE49-F238E27FC236}">
                  <a16:creationId xmlns:a16="http://schemas.microsoft.com/office/drawing/2014/main" id="{529E8930-2C26-986A-4464-60D11B273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736842" y="2600842"/>
              <a:ext cx="663129" cy="663129"/>
            </a:xfrm>
            <a:prstGeom prst="rect">
              <a:avLst/>
            </a:prstGeom>
          </p:spPr>
        </p:pic>
        <p:sp>
          <p:nvSpPr>
            <p:cNvPr id="196" name="文本框 195">
              <a:extLst>
                <a:ext uri="{FF2B5EF4-FFF2-40B4-BE49-F238E27FC236}">
                  <a16:creationId xmlns:a16="http://schemas.microsoft.com/office/drawing/2014/main" id="{EAE8097E-B1EE-86BF-1DE4-841A9376AD5C}"/>
                </a:ext>
              </a:extLst>
            </p:cNvPr>
            <p:cNvSpPr txBox="1"/>
            <p:nvPr/>
          </p:nvSpPr>
          <p:spPr>
            <a:xfrm>
              <a:off x="2023962" y="2314255"/>
              <a:ext cx="301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grpSp>
        <p:nvGrpSpPr>
          <p:cNvPr id="191" name="组合 190">
            <a:extLst>
              <a:ext uri="{FF2B5EF4-FFF2-40B4-BE49-F238E27FC236}">
                <a16:creationId xmlns:a16="http://schemas.microsoft.com/office/drawing/2014/main" id="{5CF56FAF-E400-8309-D1F4-856772AE8180}"/>
              </a:ext>
            </a:extLst>
          </p:cNvPr>
          <p:cNvGrpSpPr/>
          <p:nvPr/>
        </p:nvGrpSpPr>
        <p:grpSpPr>
          <a:xfrm>
            <a:off x="8317317" y="3910552"/>
            <a:ext cx="663129" cy="937846"/>
            <a:chOff x="1057144" y="2326126"/>
            <a:chExt cx="663129" cy="937846"/>
          </a:xfrm>
        </p:grpSpPr>
        <p:pic>
          <p:nvPicPr>
            <p:cNvPr id="193" name="图形 192" descr="运行 纯色填充">
              <a:extLst>
                <a:ext uri="{FF2B5EF4-FFF2-40B4-BE49-F238E27FC236}">
                  <a16:creationId xmlns:a16="http://schemas.microsoft.com/office/drawing/2014/main" id="{7CD5765B-CA53-95D2-FB9B-07ED4816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57144" y="2600843"/>
              <a:ext cx="663129" cy="663129"/>
            </a:xfrm>
            <a:prstGeom prst="rect">
              <a:avLst/>
            </a:prstGeom>
          </p:spPr>
        </p:pic>
        <p:sp>
          <p:nvSpPr>
            <p:cNvPr id="194" name="文本框 193">
              <a:extLst>
                <a:ext uri="{FF2B5EF4-FFF2-40B4-BE49-F238E27FC236}">
                  <a16:creationId xmlns:a16="http://schemas.microsoft.com/office/drawing/2014/main" id="{E14FE1DE-980C-4AD9-501D-363F09C8EDE1}"/>
                </a:ext>
              </a:extLst>
            </p:cNvPr>
            <p:cNvSpPr txBox="1"/>
            <p:nvPr/>
          </p:nvSpPr>
          <p:spPr>
            <a:xfrm>
              <a:off x="1351890" y="2326126"/>
              <a:ext cx="320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sp>
        <p:nvSpPr>
          <p:cNvPr id="192" name="弧 191">
            <a:extLst>
              <a:ext uri="{FF2B5EF4-FFF2-40B4-BE49-F238E27FC236}">
                <a16:creationId xmlns:a16="http://schemas.microsoft.com/office/drawing/2014/main" id="{C676E155-D798-8C32-F538-B76C9832F593}"/>
              </a:ext>
            </a:extLst>
          </p:cNvPr>
          <p:cNvSpPr/>
          <p:nvPr/>
        </p:nvSpPr>
        <p:spPr>
          <a:xfrm rot="10524320">
            <a:off x="7842911" y="1215592"/>
            <a:ext cx="1701742" cy="3279496"/>
          </a:xfrm>
          <a:prstGeom prst="arc">
            <a:avLst>
              <a:gd name="adj1" fmla="val 16760174"/>
              <a:gd name="adj2" fmla="val 5069504"/>
            </a:avLst>
          </a:prstGeom>
          <a:ln w="22225">
            <a:solidFill>
              <a:schemeClr val="bg1"/>
            </a:solidFill>
            <a:prstDash val="solid"/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197" name="组合 196">
            <a:extLst>
              <a:ext uri="{FF2B5EF4-FFF2-40B4-BE49-F238E27FC236}">
                <a16:creationId xmlns:a16="http://schemas.microsoft.com/office/drawing/2014/main" id="{A502677C-8350-B699-9ECE-510FEB101232}"/>
              </a:ext>
            </a:extLst>
          </p:cNvPr>
          <p:cNvGrpSpPr/>
          <p:nvPr/>
        </p:nvGrpSpPr>
        <p:grpSpPr>
          <a:xfrm flipH="1">
            <a:off x="11541633" y="915537"/>
            <a:ext cx="663129" cy="889756"/>
            <a:chOff x="1736842" y="2374215"/>
            <a:chExt cx="663129" cy="889756"/>
          </a:xfrm>
        </p:grpSpPr>
        <p:pic>
          <p:nvPicPr>
            <p:cNvPr id="198" name="图形 197" descr="运行 纯色填充">
              <a:extLst>
                <a:ext uri="{FF2B5EF4-FFF2-40B4-BE49-F238E27FC236}">
                  <a16:creationId xmlns:a16="http://schemas.microsoft.com/office/drawing/2014/main" id="{584377BE-BCBD-3BFB-4154-80651539E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736842" y="2600842"/>
              <a:ext cx="663129" cy="663129"/>
            </a:xfrm>
            <a:prstGeom prst="rect">
              <a:avLst/>
            </a:prstGeom>
          </p:spPr>
        </p:pic>
        <p:sp>
          <p:nvSpPr>
            <p:cNvPr id="199" name="文本框 198">
              <a:extLst>
                <a:ext uri="{FF2B5EF4-FFF2-40B4-BE49-F238E27FC236}">
                  <a16:creationId xmlns:a16="http://schemas.microsoft.com/office/drawing/2014/main" id="{FB9BAF06-B662-3666-9977-3E97C20A5F5E}"/>
                </a:ext>
              </a:extLst>
            </p:cNvPr>
            <p:cNvSpPr txBox="1"/>
            <p:nvPr/>
          </p:nvSpPr>
          <p:spPr>
            <a:xfrm>
              <a:off x="2098912" y="2374215"/>
              <a:ext cx="301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grpSp>
        <p:nvGrpSpPr>
          <p:cNvPr id="200" name="组合 199">
            <a:extLst>
              <a:ext uri="{FF2B5EF4-FFF2-40B4-BE49-F238E27FC236}">
                <a16:creationId xmlns:a16="http://schemas.microsoft.com/office/drawing/2014/main" id="{1266E178-4E72-EEAE-CB81-06ADFCD2D768}"/>
              </a:ext>
            </a:extLst>
          </p:cNvPr>
          <p:cNvGrpSpPr/>
          <p:nvPr/>
        </p:nvGrpSpPr>
        <p:grpSpPr>
          <a:xfrm flipH="1">
            <a:off x="11588594" y="3408370"/>
            <a:ext cx="663129" cy="937846"/>
            <a:chOff x="1057144" y="2326126"/>
            <a:chExt cx="663129" cy="937846"/>
          </a:xfrm>
        </p:grpSpPr>
        <p:pic>
          <p:nvPicPr>
            <p:cNvPr id="201" name="图形 200" descr="运行 纯色填充">
              <a:extLst>
                <a:ext uri="{FF2B5EF4-FFF2-40B4-BE49-F238E27FC236}">
                  <a16:creationId xmlns:a16="http://schemas.microsoft.com/office/drawing/2014/main" id="{69EF456E-2631-4CA8-4F92-52653C374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57144" y="2600843"/>
              <a:ext cx="663129" cy="663129"/>
            </a:xfrm>
            <a:prstGeom prst="rect">
              <a:avLst/>
            </a:prstGeom>
          </p:spPr>
        </p:pic>
        <p:sp>
          <p:nvSpPr>
            <p:cNvPr id="202" name="文本框 201">
              <a:extLst>
                <a:ext uri="{FF2B5EF4-FFF2-40B4-BE49-F238E27FC236}">
                  <a16:creationId xmlns:a16="http://schemas.microsoft.com/office/drawing/2014/main" id="{19DB09AC-D572-EC8C-13ED-F4D3887570C5}"/>
                </a:ext>
              </a:extLst>
            </p:cNvPr>
            <p:cNvSpPr txBox="1"/>
            <p:nvPr/>
          </p:nvSpPr>
          <p:spPr>
            <a:xfrm>
              <a:off x="1351890" y="2326126"/>
              <a:ext cx="320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grpSp>
        <p:nvGrpSpPr>
          <p:cNvPr id="203" name="组合 202">
            <a:extLst>
              <a:ext uri="{FF2B5EF4-FFF2-40B4-BE49-F238E27FC236}">
                <a16:creationId xmlns:a16="http://schemas.microsoft.com/office/drawing/2014/main" id="{B86162C8-0C84-B0BF-2B24-5540DD2851AF}"/>
              </a:ext>
            </a:extLst>
          </p:cNvPr>
          <p:cNvGrpSpPr/>
          <p:nvPr/>
        </p:nvGrpSpPr>
        <p:grpSpPr>
          <a:xfrm flipH="1">
            <a:off x="353617" y="1695952"/>
            <a:ext cx="650701" cy="937846"/>
            <a:chOff x="10455158" y="996975"/>
            <a:chExt cx="650701" cy="937846"/>
          </a:xfrm>
        </p:grpSpPr>
        <p:pic>
          <p:nvPicPr>
            <p:cNvPr id="204" name="图形 203" descr="运行 纯色填充">
              <a:extLst>
                <a:ext uri="{FF2B5EF4-FFF2-40B4-BE49-F238E27FC236}">
                  <a16:creationId xmlns:a16="http://schemas.microsoft.com/office/drawing/2014/main" id="{D457C4BC-5446-0438-6E2F-F137EE41C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0455158" y="1271692"/>
              <a:ext cx="650701" cy="663129"/>
            </a:xfrm>
            <a:prstGeom prst="rect">
              <a:avLst/>
            </a:prstGeom>
          </p:spPr>
        </p:pic>
        <p:sp>
          <p:nvSpPr>
            <p:cNvPr id="205" name="文本框 204">
              <a:extLst>
                <a:ext uri="{FF2B5EF4-FFF2-40B4-BE49-F238E27FC236}">
                  <a16:creationId xmlns:a16="http://schemas.microsoft.com/office/drawing/2014/main" id="{59488572-23F5-9CDB-387E-BF2DEEFC7F96}"/>
                </a:ext>
              </a:extLst>
            </p:cNvPr>
            <p:cNvSpPr txBox="1"/>
            <p:nvPr/>
          </p:nvSpPr>
          <p:spPr>
            <a:xfrm>
              <a:off x="10524307" y="996975"/>
              <a:ext cx="343405" cy="37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</p:grpSp>
      <p:grpSp>
        <p:nvGrpSpPr>
          <p:cNvPr id="206" name="组合 205">
            <a:extLst>
              <a:ext uri="{FF2B5EF4-FFF2-40B4-BE49-F238E27FC236}">
                <a16:creationId xmlns:a16="http://schemas.microsoft.com/office/drawing/2014/main" id="{BB4D1BC5-1FC6-D6F6-1442-701710FA55A5}"/>
              </a:ext>
            </a:extLst>
          </p:cNvPr>
          <p:cNvGrpSpPr/>
          <p:nvPr/>
        </p:nvGrpSpPr>
        <p:grpSpPr>
          <a:xfrm flipH="1">
            <a:off x="61187" y="2813964"/>
            <a:ext cx="650701" cy="914057"/>
            <a:chOff x="10490601" y="3851548"/>
            <a:chExt cx="650701" cy="914057"/>
          </a:xfrm>
        </p:grpSpPr>
        <p:pic>
          <p:nvPicPr>
            <p:cNvPr id="207" name="图形 206" descr="运行 纯色填充">
              <a:extLst>
                <a:ext uri="{FF2B5EF4-FFF2-40B4-BE49-F238E27FC236}">
                  <a16:creationId xmlns:a16="http://schemas.microsoft.com/office/drawing/2014/main" id="{DC8E9333-6790-F74F-7133-81DAEC897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10490601" y="4102476"/>
              <a:ext cx="650701" cy="663129"/>
            </a:xfrm>
            <a:prstGeom prst="rect">
              <a:avLst/>
            </a:prstGeom>
          </p:spPr>
        </p:pic>
        <p:sp>
          <p:nvSpPr>
            <p:cNvPr id="208" name="文本框 207">
              <a:extLst>
                <a:ext uri="{FF2B5EF4-FFF2-40B4-BE49-F238E27FC236}">
                  <a16:creationId xmlns:a16="http://schemas.microsoft.com/office/drawing/2014/main" id="{834895F1-0E09-2D14-A8A9-D58D46F032A2}"/>
                </a:ext>
              </a:extLst>
            </p:cNvPr>
            <p:cNvSpPr txBox="1"/>
            <p:nvPr/>
          </p:nvSpPr>
          <p:spPr>
            <a:xfrm>
              <a:off x="10537395" y="3851548"/>
              <a:ext cx="3339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</p:grpSp>
      <p:grpSp>
        <p:nvGrpSpPr>
          <p:cNvPr id="215" name="组合 214">
            <a:extLst>
              <a:ext uri="{FF2B5EF4-FFF2-40B4-BE49-F238E27FC236}">
                <a16:creationId xmlns:a16="http://schemas.microsoft.com/office/drawing/2014/main" id="{32BD6B72-F491-8B01-4758-1AEE779260E8}"/>
              </a:ext>
            </a:extLst>
          </p:cNvPr>
          <p:cNvGrpSpPr/>
          <p:nvPr/>
        </p:nvGrpSpPr>
        <p:grpSpPr>
          <a:xfrm>
            <a:off x="1604609" y="1366981"/>
            <a:ext cx="663129" cy="989481"/>
            <a:chOff x="1840208" y="1414632"/>
            <a:chExt cx="663129" cy="989481"/>
          </a:xfrm>
        </p:grpSpPr>
        <p:pic>
          <p:nvPicPr>
            <p:cNvPr id="216" name="图形 215" descr="运行 纯色填充">
              <a:extLst>
                <a:ext uri="{FF2B5EF4-FFF2-40B4-BE49-F238E27FC236}">
                  <a16:creationId xmlns:a16="http://schemas.microsoft.com/office/drawing/2014/main" id="{2C45C301-4C8C-50C7-0D88-279C6F6F9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40208" y="1740984"/>
              <a:ext cx="663129" cy="663129"/>
            </a:xfrm>
            <a:prstGeom prst="rect">
              <a:avLst/>
            </a:prstGeom>
          </p:spPr>
        </p:pic>
        <p:sp>
          <p:nvSpPr>
            <p:cNvPr id="217" name="文本框 216">
              <a:extLst>
                <a:ext uri="{FF2B5EF4-FFF2-40B4-BE49-F238E27FC236}">
                  <a16:creationId xmlns:a16="http://schemas.microsoft.com/office/drawing/2014/main" id="{9DFB9B1C-1BFD-51B6-DF3C-60C09415D24B}"/>
                </a:ext>
              </a:extLst>
            </p:cNvPr>
            <p:cNvSpPr txBox="1"/>
            <p:nvPr/>
          </p:nvSpPr>
          <p:spPr>
            <a:xfrm>
              <a:off x="2072566" y="1414632"/>
              <a:ext cx="361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grpSp>
        <p:nvGrpSpPr>
          <p:cNvPr id="218" name="组合 217">
            <a:extLst>
              <a:ext uri="{FF2B5EF4-FFF2-40B4-BE49-F238E27FC236}">
                <a16:creationId xmlns:a16="http://schemas.microsoft.com/office/drawing/2014/main" id="{8C9D7912-F85D-AA3E-13EA-B301A373DE75}"/>
              </a:ext>
            </a:extLst>
          </p:cNvPr>
          <p:cNvGrpSpPr/>
          <p:nvPr/>
        </p:nvGrpSpPr>
        <p:grpSpPr>
          <a:xfrm>
            <a:off x="1377968" y="3045877"/>
            <a:ext cx="663129" cy="946160"/>
            <a:chOff x="1823571" y="3115756"/>
            <a:chExt cx="663129" cy="946160"/>
          </a:xfrm>
        </p:grpSpPr>
        <p:pic>
          <p:nvPicPr>
            <p:cNvPr id="219" name="图形 218" descr="运行 纯色填充">
              <a:extLst>
                <a:ext uri="{FF2B5EF4-FFF2-40B4-BE49-F238E27FC236}">
                  <a16:creationId xmlns:a16="http://schemas.microsoft.com/office/drawing/2014/main" id="{63FF6D00-14D6-5745-01BD-7F7D31DB1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23571" y="3398787"/>
              <a:ext cx="663129" cy="663129"/>
            </a:xfrm>
            <a:prstGeom prst="rect">
              <a:avLst/>
            </a:prstGeom>
          </p:spPr>
        </p:pic>
        <p:sp>
          <p:nvSpPr>
            <p:cNvPr id="220" name="文本框 219">
              <a:extLst>
                <a:ext uri="{FF2B5EF4-FFF2-40B4-BE49-F238E27FC236}">
                  <a16:creationId xmlns:a16="http://schemas.microsoft.com/office/drawing/2014/main" id="{0DB94764-5990-FE25-E391-7858E3DAF369}"/>
                </a:ext>
              </a:extLst>
            </p:cNvPr>
            <p:cNvSpPr txBox="1"/>
            <p:nvPr/>
          </p:nvSpPr>
          <p:spPr>
            <a:xfrm>
              <a:off x="2136783" y="3115756"/>
              <a:ext cx="3435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3F16657E-4CB6-5FA0-DF8F-E4FD9915B28E}"/>
              </a:ext>
            </a:extLst>
          </p:cNvPr>
          <p:cNvGrpSpPr/>
          <p:nvPr/>
        </p:nvGrpSpPr>
        <p:grpSpPr>
          <a:xfrm flipH="1">
            <a:off x="11050095" y="3811049"/>
            <a:ext cx="650701" cy="954474"/>
            <a:chOff x="1073781" y="3117611"/>
            <a:chExt cx="650701" cy="954474"/>
          </a:xfrm>
        </p:grpSpPr>
        <p:pic>
          <p:nvPicPr>
            <p:cNvPr id="81" name="图形 80" descr="运行 纯色填充">
              <a:extLst>
                <a:ext uri="{FF2B5EF4-FFF2-40B4-BE49-F238E27FC236}">
                  <a16:creationId xmlns:a16="http://schemas.microsoft.com/office/drawing/2014/main" id="{508A08FA-3B38-937D-DB28-D0CC16568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73781" y="3408956"/>
              <a:ext cx="650701" cy="663129"/>
            </a:xfrm>
            <a:prstGeom prst="rect">
              <a:avLst/>
            </a:prstGeom>
          </p:spPr>
        </p:pic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91F57E4E-5799-4ED8-E6B9-6E0DA0238747}"/>
                </a:ext>
              </a:extLst>
            </p:cNvPr>
            <p:cNvSpPr txBox="1"/>
            <p:nvPr/>
          </p:nvSpPr>
          <p:spPr>
            <a:xfrm>
              <a:off x="1392303" y="3117611"/>
              <a:ext cx="2971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grpSp>
        <p:nvGrpSpPr>
          <p:cNvPr id="225" name="组合 224">
            <a:extLst>
              <a:ext uri="{FF2B5EF4-FFF2-40B4-BE49-F238E27FC236}">
                <a16:creationId xmlns:a16="http://schemas.microsoft.com/office/drawing/2014/main" id="{FF5B8CB8-D978-5E70-45CA-81091B5F6A75}"/>
              </a:ext>
            </a:extLst>
          </p:cNvPr>
          <p:cNvGrpSpPr/>
          <p:nvPr/>
        </p:nvGrpSpPr>
        <p:grpSpPr>
          <a:xfrm>
            <a:off x="9751174" y="883711"/>
            <a:ext cx="1506400" cy="4162801"/>
            <a:chOff x="9751174" y="883711"/>
            <a:chExt cx="1506400" cy="4162801"/>
          </a:xfrm>
        </p:grpSpPr>
        <p:grpSp>
          <p:nvGrpSpPr>
            <p:cNvPr id="221" name="组合 220">
              <a:extLst>
                <a:ext uri="{FF2B5EF4-FFF2-40B4-BE49-F238E27FC236}">
                  <a16:creationId xmlns:a16="http://schemas.microsoft.com/office/drawing/2014/main" id="{4438F0E9-448A-4707-E011-A675752AC0C2}"/>
                </a:ext>
              </a:extLst>
            </p:cNvPr>
            <p:cNvGrpSpPr/>
            <p:nvPr/>
          </p:nvGrpSpPr>
          <p:grpSpPr>
            <a:xfrm flipH="1">
              <a:off x="10302293" y="4063457"/>
              <a:ext cx="663129" cy="983055"/>
              <a:chOff x="1112328" y="1421058"/>
              <a:chExt cx="663129" cy="983055"/>
            </a:xfrm>
          </p:grpSpPr>
          <p:pic>
            <p:nvPicPr>
              <p:cNvPr id="222" name="图形 221" descr="运行 纯色填充">
                <a:extLst>
                  <a:ext uri="{FF2B5EF4-FFF2-40B4-BE49-F238E27FC236}">
                    <a16:creationId xmlns:a16="http://schemas.microsoft.com/office/drawing/2014/main" id="{E5757EC6-922B-01E6-B098-1610677C97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112328" y="1740984"/>
                <a:ext cx="663129" cy="663129"/>
              </a:xfrm>
              <a:prstGeom prst="rect">
                <a:avLst/>
              </a:prstGeom>
            </p:spPr>
          </p:pic>
          <p:sp>
            <p:nvSpPr>
              <p:cNvPr id="223" name="文本框 222">
                <a:extLst>
                  <a:ext uri="{FF2B5EF4-FFF2-40B4-BE49-F238E27FC236}">
                    <a16:creationId xmlns:a16="http://schemas.microsoft.com/office/drawing/2014/main" id="{B992C55C-A70E-D6A9-4BAA-EBDA260A5B7C}"/>
                  </a:ext>
                </a:extLst>
              </p:cNvPr>
              <p:cNvSpPr txBox="1"/>
              <p:nvPr/>
            </p:nvSpPr>
            <p:spPr>
              <a:xfrm>
                <a:off x="1410773" y="1421058"/>
                <a:ext cx="297134" cy="374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3</a:t>
                </a:r>
                <a:endParaRPr kumimoji="1" lang="zh-CN" altLang="en-US" dirty="0"/>
              </a:p>
            </p:txBody>
          </p:sp>
        </p:grpSp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id="{E081B3FF-C5D2-222B-475B-593569984703}"/>
                </a:ext>
              </a:extLst>
            </p:cNvPr>
            <p:cNvGrpSpPr/>
            <p:nvPr/>
          </p:nvGrpSpPr>
          <p:grpSpPr>
            <a:xfrm flipH="1">
              <a:off x="10428662" y="883711"/>
              <a:ext cx="663129" cy="983055"/>
              <a:chOff x="1112328" y="1421058"/>
              <a:chExt cx="663129" cy="983055"/>
            </a:xfrm>
          </p:grpSpPr>
          <p:pic>
            <p:nvPicPr>
              <p:cNvPr id="78" name="图形 77" descr="运行 纯色填充">
                <a:extLst>
                  <a:ext uri="{FF2B5EF4-FFF2-40B4-BE49-F238E27FC236}">
                    <a16:creationId xmlns:a16="http://schemas.microsoft.com/office/drawing/2014/main" id="{7E6899E8-966B-4858-D2FB-2F8675C070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112328" y="1740984"/>
                <a:ext cx="663129" cy="663129"/>
              </a:xfrm>
              <a:prstGeom prst="rect">
                <a:avLst/>
              </a:prstGeom>
            </p:spPr>
          </p:pic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id="{BC944303-A061-2083-D5D8-64530FC482BF}"/>
                  </a:ext>
                </a:extLst>
              </p:cNvPr>
              <p:cNvSpPr txBox="1"/>
              <p:nvPr/>
            </p:nvSpPr>
            <p:spPr>
              <a:xfrm>
                <a:off x="1410773" y="1421058"/>
                <a:ext cx="297134" cy="374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3</a:t>
                </a:r>
                <a:endParaRPr kumimoji="1" lang="zh-CN" altLang="en-US" dirty="0"/>
              </a:p>
            </p:txBody>
          </p:sp>
        </p:grpSp>
        <p:sp>
          <p:nvSpPr>
            <p:cNvPr id="224" name="弧 223">
              <a:extLst>
                <a:ext uri="{FF2B5EF4-FFF2-40B4-BE49-F238E27FC236}">
                  <a16:creationId xmlns:a16="http://schemas.microsoft.com/office/drawing/2014/main" id="{EE6E241F-BFE6-F050-44F3-E7804CBCBDA6}"/>
                </a:ext>
              </a:extLst>
            </p:cNvPr>
            <p:cNvSpPr/>
            <p:nvPr/>
          </p:nvSpPr>
          <p:spPr>
            <a:xfrm rot="11167166" flipH="1">
              <a:off x="9751174" y="1433737"/>
              <a:ext cx="1506400" cy="3397845"/>
            </a:xfrm>
            <a:prstGeom prst="arc">
              <a:avLst>
                <a:gd name="adj1" fmla="val 17193648"/>
                <a:gd name="adj2" fmla="val 5069504"/>
              </a:avLst>
            </a:prstGeom>
            <a:ln w="22225">
              <a:solidFill>
                <a:schemeClr val="bg1"/>
              </a:solidFill>
              <a:prstDash val="solid"/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234" name="组合 233">
            <a:extLst>
              <a:ext uri="{FF2B5EF4-FFF2-40B4-BE49-F238E27FC236}">
                <a16:creationId xmlns:a16="http://schemas.microsoft.com/office/drawing/2014/main" id="{060702CC-FF2D-8FD7-2C6C-023ED373FD62}"/>
              </a:ext>
            </a:extLst>
          </p:cNvPr>
          <p:cNvGrpSpPr/>
          <p:nvPr/>
        </p:nvGrpSpPr>
        <p:grpSpPr>
          <a:xfrm flipH="1">
            <a:off x="-168639" y="671362"/>
            <a:ext cx="1506400" cy="4162801"/>
            <a:chOff x="9751174" y="883711"/>
            <a:chExt cx="1506400" cy="4162801"/>
          </a:xfrm>
        </p:grpSpPr>
        <p:grpSp>
          <p:nvGrpSpPr>
            <p:cNvPr id="235" name="组合 234">
              <a:extLst>
                <a:ext uri="{FF2B5EF4-FFF2-40B4-BE49-F238E27FC236}">
                  <a16:creationId xmlns:a16="http://schemas.microsoft.com/office/drawing/2014/main" id="{878AE6E5-C52B-AB41-6663-BDD4421BD7E3}"/>
                </a:ext>
              </a:extLst>
            </p:cNvPr>
            <p:cNvGrpSpPr/>
            <p:nvPr/>
          </p:nvGrpSpPr>
          <p:grpSpPr>
            <a:xfrm flipH="1">
              <a:off x="10302293" y="4063457"/>
              <a:ext cx="663129" cy="983055"/>
              <a:chOff x="1112328" y="1421058"/>
              <a:chExt cx="663129" cy="983055"/>
            </a:xfrm>
          </p:grpSpPr>
          <p:pic>
            <p:nvPicPr>
              <p:cNvPr id="240" name="图形 239" descr="运行 纯色填充">
                <a:extLst>
                  <a:ext uri="{FF2B5EF4-FFF2-40B4-BE49-F238E27FC236}">
                    <a16:creationId xmlns:a16="http://schemas.microsoft.com/office/drawing/2014/main" id="{75044A43-1EA4-D0E5-62FD-FDCCE98EEF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112328" y="1740984"/>
                <a:ext cx="663129" cy="663129"/>
              </a:xfrm>
              <a:prstGeom prst="rect">
                <a:avLst/>
              </a:prstGeom>
            </p:spPr>
          </p:pic>
          <p:sp>
            <p:nvSpPr>
              <p:cNvPr id="241" name="文本框 240">
                <a:extLst>
                  <a:ext uri="{FF2B5EF4-FFF2-40B4-BE49-F238E27FC236}">
                    <a16:creationId xmlns:a16="http://schemas.microsoft.com/office/drawing/2014/main" id="{4F394E26-4D40-205A-A520-B8548EA5D917}"/>
                  </a:ext>
                </a:extLst>
              </p:cNvPr>
              <p:cNvSpPr txBox="1"/>
              <p:nvPr/>
            </p:nvSpPr>
            <p:spPr>
              <a:xfrm>
                <a:off x="1410773" y="1421058"/>
                <a:ext cx="297134" cy="374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3</a:t>
                </a:r>
                <a:endParaRPr kumimoji="1" lang="zh-CN" altLang="en-US" dirty="0"/>
              </a:p>
            </p:txBody>
          </p:sp>
        </p:grpSp>
        <p:grpSp>
          <p:nvGrpSpPr>
            <p:cNvPr id="236" name="组合 235">
              <a:extLst>
                <a:ext uri="{FF2B5EF4-FFF2-40B4-BE49-F238E27FC236}">
                  <a16:creationId xmlns:a16="http://schemas.microsoft.com/office/drawing/2014/main" id="{FD102C60-CBC7-CA02-7AF8-2F88E8F58337}"/>
                </a:ext>
              </a:extLst>
            </p:cNvPr>
            <p:cNvGrpSpPr/>
            <p:nvPr/>
          </p:nvGrpSpPr>
          <p:grpSpPr>
            <a:xfrm flipH="1">
              <a:off x="10428662" y="883711"/>
              <a:ext cx="663129" cy="983055"/>
              <a:chOff x="1112328" y="1421058"/>
              <a:chExt cx="663129" cy="983055"/>
            </a:xfrm>
          </p:grpSpPr>
          <p:pic>
            <p:nvPicPr>
              <p:cNvPr id="238" name="图形 237" descr="运行 纯色填充">
                <a:extLst>
                  <a:ext uri="{FF2B5EF4-FFF2-40B4-BE49-F238E27FC236}">
                    <a16:creationId xmlns:a16="http://schemas.microsoft.com/office/drawing/2014/main" id="{32F2AE39-C9E7-E9B2-9322-C4AE273805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112328" y="1740984"/>
                <a:ext cx="663129" cy="663129"/>
              </a:xfrm>
              <a:prstGeom prst="rect">
                <a:avLst/>
              </a:prstGeom>
            </p:spPr>
          </p:pic>
          <p:sp>
            <p:nvSpPr>
              <p:cNvPr id="239" name="文本框 238">
                <a:extLst>
                  <a:ext uri="{FF2B5EF4-FFF2-40B4-BE49-F238E27FC236}">
                    <a16:creationId xmlns:a16="http://schemas.microsoft.com/office/drawing/2014/main" id="{DE830DC5-7160-85F4-8D06-5F53988D40E1}"/>
                  </a:ext>
                </a:extLst>
              </p:cNvPr>
              <p:cNvSpPr txBox="1"/>
              <p:nvPr/>
            </p:nvSpPr>
            <p:spPr>
              <a:xfrm>
                <a:off x="1410773" y="1421058"/>
                <a:ext cx="297134" cy="374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3</a:t>
                </a:r>
                <a:endParaRPr kumimoji="1" lang="zh-CN" altLang="en-US" dirty="0"/>
              </a:p>
            </p:txBody>
          </p:sp>
        </p:grpSp>
        <p:sp>
          <p:nvSpPr>
            <p:cNvPr id="237" name="弧 236">
              <a:extLst>
                <a:ext uri="{FF2B5EF4-FFF2-40B4-BE49-F238E27FC236}">
                  <a16:creationId xmlns:a16="http://schemas.microsoft.com/office/drawing/2014/main" id="{85BA8DB5-6AE4-1BC4-82C9-3032196CC47B}"/>
                </a:ext>
              </a:extLst>
            </p:cNvPr>
            <p:cNvSpPr/>
            <p:nvPr/>
          </p:nvSpPr>
          <p:spPr>
            <a:xfrm rot="11167166" flipH="1">
              <a:off x="9751174" y="1433737"/>
              <a:ext cx="1506400" cy="3397845"/>
            </a:xfrm>
            <a:prstGeom prst="arc">
              <a:avLst>
                <a:gd name="adj1" fmla="val 17193648"/>
                <a:gd name="adj2" fmla="val 5069504"/>
              </a:avLst>
            </a:prstGeom>
            <a:ln w="22225">
              <a:solidFill>
                <a:schemeClr val="bg1"/>
              </a:solidFill>
              <a:prstDash val="solid"/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242" name="组合 241">
            <a:extLst>
              <a:ext uri="{FF2B5EF4-FFF2-40B4-BE49-F238E27FC236}">
                <a16:creationId xmlns:a16="http://schemas.microsoft.com/office/drawing/2014/main" id="{357B5FBA-9E34-A885-664B-34CE04B2DE2E}"/>
              </a:ext>
            </a:extLst>
          </p:cNvPr>
          <p:cNvGrpSpPr/>
          <p:nvPr/>
        </p:nvGrpSpPr>
        <p:grpSpPr>
          <a:xfrm flipH="1">
            <a:off x="11943740" y="1610631"/>
            <a:ext cx="663129" cy="913930"/>
            <a:chOff x="1840208" y="1490183"/>
            <a:chExt cx="663129" cy="913930"/>
          </a:xfrm>
        </p:grpSpPr>
        <p:pic>
          <p:nvPicPr>
            <p:cNvPr id="243" name="图形 242" descr="运行 纯色填充">
              <a:extLst>
                <a:ext uri="{FF2B5EF4-FFF2-40B4-BE49-F238E27FC236}">
                  <a16:creationId xmlns:a16="http://schemas.microsoft.com/office/drawing/2014/main" id="{AEDDFECF-5A51-38CF-2B2A-140E8D126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40208" y="1740984"/>
              <a:ext cx="663129" cy="663129"/>
            </a:xfrm>
            <a:prstGeom prst="rect">
              <a:avLst/>
            </a:prstGeom>
          </p:spPr>
        </p:pic>
        <p:sp>
          <p:nvSpPr>
            <p:cNvPr id="244" name="文本框 243">
              <a:extLst>
                <a:ext uri="{FF2B5EF4-FFF2-40B4-BE49-F238E27FC236}">
                  <a16:creationId xmlns:a16="http://schemas.microsoft.com/office/drawing/2014/main" id="{E8FA1419-4261-7F36-21FD-1645F90048DB}"/>
                </a:ext>
              </a:extLst>
            </p:cNvPr>
            <p:cNvSpPr txBox="1"/>
            <p:nvPr/>
          </p:nvSpPr>
          <p:spPr>
            <a:xfrm>
              <a:off x="2073803" y="1490183"/>
              <a:ext cx="343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grpSp>
        <p:nvGrpSpPr>
          <p:cNvPr id="245" name="组合 244">
            <a:extLst>
              <a:ext uri="{FF2B5EF4-FFF2-40B4-BE49-F238E27FC236}">
                <a16:creationId xmlns:a16="http://schemas.microsoft.com/office/drawing/2014/main" id="{04782A2B-3CB8-72D9-A842-6B2D3C546276}"/>
              </a:ext>
            </a:extLst>
          </p:cNvPr>
          <p:cNvGrpSpPr/>
          <p:nvPr/>
        </p:nvGrpSpPr>
        <p:grpSpPr>
          <a:xfrm flipH="1">
            <a:off x="11670086" y="2930732"/>
            <a:ext cx="663129" cy="946160"/>
            <a:chOff x="1823571" y="3115756"/>
            <a:chExt cx="663129" cy="946160"/>
          </a:xfrm>
        </p:grpSpPr>
        <p:pic>
          <p:nvPicPr>
            <p:cNvPr id="246" name="图形 245" descr="运行 纯色填充">
              <a:extLst>
                <a:ext uri="{FF2B5EF4-FFF2-40B4-BE49-F238E27FC236}">
                  <a16:creationId xmlns:a16="http://schemas.microsoft.com/office/drawing/2014/main" id="{87E800DE-B056-F06B-5ECA-81EB8F645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23571" y="3398787"/>
              <a:ext cx="663129" cy="663129"/>
            </a:xfrm>
            <a:prstGeom prst="rect">
              <a:avLst/>
            </a:prstGeom>
          </p:spPr>
        </p:pic>
        <p:sp>
          <p:nvSpPr>
            <p:cNvPr id="247" name="文本框 246">
              <a:extLst>
                <a:ext uri="{FF2B5EF4-FFF2-40B4-BE49-F238E27FC236}">
                  <a16:creationId xmlns:a16="http://schemas.microsoft.com/office/drawing/2014/main" id="{6347840C-40DA-E222-5745-3969EA98E3E7}"/>
                </a:ext>
              </a:extLst>
            </p:cNvPr>
            <p:cNvSpPr txBox="1"/>
            <p:nvPr/>
          </p:nvSpPr>
          <p:spPr>
            <a:xfrm>
              <a:off x="2136783" y="3115756"/>
              <a:ext cx="3435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grpSp>
        <p:nvGrpSpPr>
          <p:cNvPr id="248" name="组合 247">
            <a:extLst>
              <a:ext uri="{FF2B5EF4-FFF2-40B4-BE49-F238E27FC236}">
                <a16:creationId xmlns:a16="http://schemas.microsoft.com/office/drawing/2014/main" id="{6BCE115B-6CBF-3D6D-CC13-BB67C892BC04}"/>
              </a:ext>
            </a:extLst>
          </p:cNvPr>
          <p:cNvGrpSpPr/>
          <p:nvPr/>
        </p:nvGrpSpPr>
        <p:grpSpPr>
          <a:xfrm>
            <a:off x="10683047" y="2080056"/>
            <a:ext cx="650701" cy="937846"/>
            <a:chOff x="10455158" y="996975"/>
            <a:chExt cx="650701" cy="937846"/>
          </a:xfrm>
        </p:grpSpPr>
        <p:pic>
          <p:nvPicPr>
            <p:cNvPr id="249" name="图形 248" descr="运行 纯色填充">
              <a:extLst>
                <a:ext uri="{FF2B5EF4-FFF2-40B4-BE49-F238E27FC236}">
                  <a16:creationId xmlns:a16="http://schemas.microsoft.com/office/drawing/2014/main" id="{A01083CD-A8D9-91C1-756C-F48A765A9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0455158" y="1271692"/>
              <a:ext cx="650701" cy="663129"/>
            </a:xfrm>
            <a:prstGeom prst="rect">
              <a:avLst/>
            </a:prstGeom>
          </p:spPr>
        </p:pic>
        <p:sp>
          <p:nvSpPr>
            <p:cNvPr id="250" name="文本框 249">
              <a:extLst>
                <a:ext uri="{FF2B5EF4-FFF2-40B4-BE49-F238E27FC236}">
                  <a16:creationId xmlns:a16="http://schemas.microsoft.com/office/drawing/2014/main" id="{8C3A1CBB-1AD2-65EB-60BE-25233FD01035}"/>
                </a:ext>
              </a:extLst>
            </p:cNvPr>
            <p:cNvSpPr txBox="1"/>
            <p:nvPr/>
          </p:nvSpPr>
          <p:spPr>
            <a:xfrm>
              <a:off x="10524307" y="996975"/>
              <a:ext cx="343405" cy="37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</p:grpSp>
      <p:grpSp>
        <p:nvGrpSpPr>
          <p:cNvPr id="251" name="组合 250">
            <a:extLst>
              <a:ext uri="{FF2B5EF4-FFF2-40B4-BE49-F238E27FC236}">
                <a16:creationId xmlns:a16="http://schemas.microsoft.com/office/drawing/2014/main" id="{C5A52E6A-22AD-2E1B-C5DB-77097ADD9EEA}"/>
              </a:ext>
            </a:extLst>
          </p:cNvPr>
          <p:cNvGrpSpPr/>
          <p:nvPr/>
        </p:nvGrpSpPr>
        <p:grpSpPr>
          <a:xfrm>
            <a:off x="10659255" y="2901268"/>
            <a:ext cx="650701" cy="914057"/>
            <a:chOff x="10490601" y="3851548"/>
            <a:chExt cx="650701" cy="914057"/>
          </a:xfrm>
        </p:grpSpPr>
        <p:pic>
          <p:nvPicPr>
            <p:cNvPr id="252" name="图形 251" descr="运行 纯色填充">
              <a:extLst>
                <a:ext uri="{FF2B5EF4-FFF2-40B4-BE49-F238E27FC236}">
                  <a16:creationId xmlns:a16="http://schemas.microsoft.com/office/drawing/2014/main" id="{90BBA3A9-A150-CBFE-6166-BB2703D4B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10490601" y="4102476"/>
              <a:ext cx="650701" cy="663129"/>
            </a:xfrm>
            <a:prstGeom prst="rect">
              <a:avLst/>
            </a:prstGeom>
          </p:spPr>
        </p:pic>
        <p:sp>
          <p:nvSpPr>
            <p:cNvPr id="253" name="文本框 252">
              <a:extLst>
                <a:ext uri="{FF2B5EF4-FFF2-40B4-BE49-F238E27FC236}">
                  <a16:creationId xmlns:a16="http://schemas.microsoft.com/office/drawing/2014/main" id="{7C515C5D-52AE-4606-01A3-2E35C342D83C}"/>
                </a:ext>
              </a:extLst>
            </p:cNvPr>
            <p:cNvSpPr txBox="1"/>
            <p:nvPr/>
          </p:nvSpPr>
          <p:spPr>
            <a:xfrm>
              <a:off x="10537395" y="3851548"/>
              <a:ext cx="3339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2040810C-FDAC-A305-9176-5093ED14EBD9}"/>
              </a:ext>
            </a:extLst>
          </p:cNvPr>
          <p:cNvSpPr txBox="1"/>
          <p:nvPr/>
        </p:nvSpPr>
        <p:spPr>
          <a:xfrm>
            <a:off x="93057" y="5059449"/>
            <a:ext cx="48772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Number of departure rounds:</a:t>
            </a:r>
          </a:p>
          <a:p>
            <a:r>
              <a:rPr lang="en-US" altLang="zh-CN" dirty="0"/>
              <a:t>(n − 1)</a:t>
            </a:r>
          </a:p>
          <a:p>
            <a:r>
              <a:rPr lang="en-US" altLang="zh-CN" dirty="0"/>
              <a:t>Running distance for all groups except the first:</a:t>
            </a:r>
          </a:p>
          <a:p>
            <a:r>
              <a:rPr lang="en-US" altLang="zh-CN" dirty="0"/>
              <a:t>(n − ½ − ½) × 30</a:t>
            </a:r>
          </a:p>
          <a:p>
            <a:r>
              <a:rPr lang="en-US" altLang="zh-CN" dirty="0"/>
              <a:t>Distance for the first group:</a:t>
            </a:r>
          </a:p>
          <a:p>
            <a:r>
              <a:rPr lang="en-US" altLang="zh-CN" dirty="0"/>
              <a:t>(n − ½) × 30</a:t>
            </a:r>
          </a:p>
        </p:txBody>
      </p:sp>
    </p:spTree>
    <p:extLst>
      <p:ext uri="{BB962C8B-B14F-4D97-AF65-F5344CB8AC3E}">
        <p14:creationId xmlns:p14="http://schemas.microsoft.com/office/powerpoint/2010/main" val="151256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5 0.01389 L -0.72812 -0.009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87" y="-115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2 -0.00139 L 0.41081 0.00764 L 0.42851 -0.05555 L 0.44766 0.00764 L 0.74896 0.00996 " pathEditMode="relative" ptsTypes="AAAAA">
                                      <p:cBhvr>
                                        <p:cTn id="8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07 -0.00208 L 0.41732 0.01158 L 0.43502 -0.06065 L 0.46302 0.01158 L 0.75677 0.02523 " pathEditMode="relative" ptsTypes="AAAAA">
                                      <p:cBhvr>
                                        <p:cTn id="10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6 -0.00533 L 0.41718 0.01064 L 0.43619 -0.06621 L 0.46172 0.01736 L 0.75156 0.03333 " pathEditMode="relative" ptsTypes="AAAAA">
                                      <p:cBhvr>
                                        <p:cTn id="12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937 0.00092 L 0.22058 0.00764 L 0.24479 -0.07361 L 0.26771 0.00764 L 0.76094 0.01458 " pathEditMode="relative" ptsTypes="AAAAA">
                                      <p:cBhvr>
                                        <p:cTn id="14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598 -0.00301 L 0.22527 -0.0007 L 0.24818 -0.07963 L 0.27618 0.00162 L 0.76563 0.01528 " pathEditMode="relative" ptsTypes="AAAAA">
                                      <p:cBhvr>
                                        <p:cTn id="16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964 -4.07407E-6 L 0.22044 0.00232 L 0.24583 -0.07199 L 0.2763 -4.07407E-6 L 0.75573 0.00695 " pathEditMode="relative" ptsTypes="AAAAA">
                                      <p:cBhvr>
                                        <p:cTn id="18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1054 -0.03287 L 0.58672 -0.01829 " pathEditMode="relative" ptsTypes="AA">
                                      <p:cBhvr>
                                        <p:cTn id="4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912 -0.00046 L -0.48099 -0.00787 L -0.50417 -0.09259 L -0.52878 -0.00787 L -0.75638 -0.01019 " pathEditMode="relative" ptsTypes="AAAAA">
                                      <p:cBhvr>
                                        <p:cTn id="50" dur="1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1068 -0.00185 L -0.48529 -0.01412 L -0.5099 -0.0963 L -0.53438 -0.01412 L -0.76888 -0.02616 " pathEditMode="relative" ptsTypes="AAAAA">
                                      <p:cBhvr>
                                        <p:cTn id="52" dur="1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729 -0.00185 L -0.47643 -0.01157 L -0.50091 -0.07708 L -0.52825 -0.00185 L -0.76133 -0.01412 " pathEditMode="relative" ptsTypes="AAAAA">
                                      <p:cBhvr>
                                        <p:cTn id="54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0833 -0.00277 L -0.27565 -0.01504 L -0.30703 -0.09259 L -0.33294 -0.01504 L -0.77878 -0.03194 " pathEditMode="relative" ptsTypes="AAAAA">
                                      <p:cBhvr>
                                        <p:cTn id="56" dur="1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082 0.0037 L -0.03737 -0.08148 " pathEditMode="relative" rAng="0" ptsTypes="AA">
                                      <p:cBhvr>
                                        <p:cTn id="58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-425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0924 0.00232 L -0.04609 0.11621 " pathEditMode="relative" ptsTypes="AA">
                                      <p:cBhvr>
                                        <p:cTn id="60" dur="1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846 -0.0081 L 0.25521 0.16644 " pathEditMode="relative" ptsTypes="AA">
                                      <p:cBhvr>
                                        <p:cTn id="7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625 -0.00185 L 0.25312 -0.14722 " pathEditMode="relative" ptsTypes="AA">
                                      <p:cBhvr>
                                        <p:cTn id="7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6" presetClass="emph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8" dur="1000" fill="hold"/>
                                        <p:tgtEl>
                                          <p:spTgt spid="125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29167E-6 -1.48148E-6 L 0.25286 0.01204 " pathEditMode="relative" rAng="0" ptsTypes="AA">
                                      <p:cBhvr>
                                        <p:cTn id="8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43" y="602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393 -0.025 L -0.75117 -0.01528 " pathEditMode="relative" ptsTypes="AA">
                                      <p:cBhvr>
                                        <p:cTn id="9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481 -0.00764 L 0.45481 0.00463 L 0.47695 -0.06203 L 0.50898 0.01227 L 0.71588 0.01227 L 0.77838 -0.02245 L 0.81315 -0.11875 " pathEditMode="relative" ptsTypes="AAAAAAA">
                                      <p:cBhvr>
                                        <p:cTn id="112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0612 -0.00903 L 0.24778 0.00578 L 0.26445 -0.06574 L 0.29492 0.01065 L 0.49218 0.01319 L 0.51445 -0.06088 L 0.54909 0.0206 L 0.75885 0.02801 L 0.81028 0.05764 L 0.83659 0.1169 L 0.85195 0.17639 " pathEditMode="relative" ptsTypes="AAAAAAAAAAA">
                                      <p:cBhvr>
                                        <p:cTn id="114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0365 -2.22222E-6 L 0.24245 0.00741 L 0.26745 -0.06157 L 0.29532 0.00741 L 0.78842 0.0125 " pathEditMode="relative" ptsTypes="AAAAA">
                                      <p:cBhvr>
                                        <p:cTn id="116" dur="1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043 -0.00069 L 0.23385 0.00463 L 0.25521 -0.07685 L 0.28281 0.00186 L 0.74349 0.01297 L 0.77422 -0.00069 " pathEditMode="relative" ptsTypes="AAAAAA">
                                      <p:cBhvr>
                                        <p:cTn id="118" dur="1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351 -0.02754 L 0.60313 -0.02523 " pathEditMode="relative" ptsTypes="AA">
                                      <p:cBhvr>
                                        <p:cTn id="1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00508 -0.00208 L 0.14831 0.16204 L 0.20053 0.17639 L 0.25014 0.09769 " pathEditMode="relative" ptsTypes="AAAA">
                                      <p:cBhvr>
                                        <p:cTn id="150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0056 -0.00185 L 0.14492 -0.1375 L 0.24544 -0.00903 " pathEditMode="relative" ptsTypes="AAA">
                                      <p:cBhvr>
                                        <p:cTn id="152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6" presetClass="emph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Scale>
                                      <p:cBhvr>
                                        <p:cTn id="154" dur="1000" fill="hold"/>
                                        <p:tgtEl>
                                          <p:spTgt spid="13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 0 L 0.23829 0.0095 " pathEditMode="relative" ptsTypes="AA">
                                      <p:cBhvr>
                                        <p:cTn id="156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3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221 0.00208 L -0.49727 0.00324 L -0.52422 -0.08542 L -0.55117 0.00671 L -0.69336 3.7037E-6 L -0.80104 0.01713 " pathEditMode="relative" ptsTypes="AAAAAA">
                                      <p:cBhvr>
                                        <p:cTn id="170" dur="1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455 -0.00231 L -0.48842 0.00116 L -0.52188 -0.07963 L -0.54961 -0.00254 L -0.69167 -0.00601 L -0.81003 -0.0412 " pathEditMode="relative" ptsTypes="AAAAAA">
                                      <p:cBhvr>
                                        <p:cTn id="172" dur="1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accel="50000" decel="50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0.00456 0.00023 L -0.31953 -0.01134 L -0.34193 -0.07801 L -0.36237 -0.01134 L -0.81654 -0.01621 " pathEditMode="relative" ptsTypes="AAAAA">
                                      <p:cBhvr>
                                        <p:cTn id="174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0" presetClass="path" presetSubtype="0" accel="50000" decel="50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0.00612 -0.0037 L -0.30912 -0.0037 L -0.33268 -0.06366 L -0.35768 -0.0037 L -0.80612 -0.00648 " pathEditMode="relative" ptsTypes="AAAAA">
                                      <p:cBhvr>
                                        <p:cTn id="176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417 -0.00463 L -0.07539 -0.07685 " pathEditMode="relative" ptsTypes="AA">
                                      <p:cBhvr>
                                        <p:cTn id="19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768 0.0007 L -0.08763 0.09676 " pathEditMode="relative" ptsTypes="AA">
                                      <p:cBhvr>
                                        <p:cTn id="196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0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02148 -0.02269 L -0.78386 -0.0338 " pathEditMode="relative" ptsTypes="AA">
                                      <p:cBhvr>
                                        <p:cTn id="204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0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00482 -0.0037 L 0.45794 0.00487 L 0.47552 -0.0574 L 0.50104 0.01042 L 0.7819 0.022 " pathEditMode="relative" ptsTypes="AAAAA">
                                      <p:cBhvr>
                                        <p:cTn id="206" dur="1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0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00508 -0.00902 L 0.45182 0.00232 L 0.47409 -0.06574 L 0.5013 0.00811 L 0.77734 0.00232 " pathEditMode="relative" ptsTypes="AAAAA">
                                      <p:cBhvr>
                                        <p:cTn id="208" dur="1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0" presetClass="path" presetSubtype="0" accel="50000" decel="5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00443 -0.00208 L 0.26224 0.0007 L 0.28828 -0.06736 L 0.31966 0.00602 L 0.77969 0.0169 L 0.82864 0.0551 L 0.84713 0.13959 " pathEditMode="relative" ptsTypes="AAAAAAA">
                                      <p:cBhvr>
                                        <p:cTn id="210" dur="1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0" presetClass="path" presetSubtype="0" accel="50000" decel="5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00534 -0.00301 L 0.25963 0.00486 L 0.27955 -0.05787 L 0.30534 0.00486 L 0.76797 -0.00186 L 0.82148 -0.02639 L 0.85065 -0.10232 " pathEditMode="relative" ptsTypes="AAAAAAA">
                                      <p:cBhvr>
                                        <p:cTn id="212" dur="1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0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1771 -0.00417 L 0.62448 0.00417 " pathEditMode="relative" ptsTypes="AA">
                                      <p:cBhvr>
                                        <p:cTn id="234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0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0.00755 -0.00208 L 0.16576 0.15417 L 0.27357 0.01875 " pathEditMode="relative" ptsTypes="AAA">
                                      <p:cBhvr>
                                        <p:cTn id="24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0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0.00196 0.00115 L 0.15066 -0.13635 L 0.26797 -0.07385 " pathEditMode="relative" ptsTypes="AAA">
                                      <p:cBhvr>
                                        <p:cTn id="246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0" presetClass="path" presetSubtype="0" accel="50000" decel="50000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0 0 L 0.26953 -0.00417 " pathEditMode="relative" ptsTypes="AA">
                                      <p:cBhvr>
                                        <p:cTn id="248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6" presetClass="emph" presetSubtype="0" fill="hold" grpId="2" nodeType="withEffect">
                                  <p:stCondLst>
                                    <p:cond delay="11000"/>
                                  </p:stCondLst>
                                  <p:childTnLst>
                                    <p:animScale>
                                      <p:cBhvr>
                                        <p:cTn id="250" dur="1000" fill="hold"/>
                                        <p:tgtEl>
                                          <p:spTgt spid="19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3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0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339 -0.0088 L -0.37852 -0.0162 L -0.41068 -0.11065 L -0.44063 -0.02616 L -0.87552 -0.04398 " pathEditMode="relative" ptsTypes="AAAAA">
                                      <p:cBhvr>
                                        <p:cTn id="264" dur="1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0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468 -0.00764 L -0.37265 -0.01319 L -0.4 -0.11042 L -0.4414 -0.01875 L -0.90143 -0.01759 " pathEditMode="relative" ptsTypes="AAAAA">
                                      <p:cBhvr>
                                        <p:cTn id="266" dur="1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0" presetClass="path" presetSubtype="0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-0.00377 -0.00394 L -0.32786 0.02824 L -0.36081 -0.0375 L -0.38685 0.02454 L -0.83659 0.00833 " pathEditMode="relative" ptsTypes="AAAAA">
                                      <p:cBhvr>
                                        <p:cTn id="268" dur="1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0" presetClass="path" presetSubtype="0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-0.00339 -0.00162 L -0.29466 -0.08704 L -0.33646 -0.18079 L -0.36471 -0.09792 L -0.82865 -0.10579 " pathEditMode="relative" ptsTypes="AAAAA">
                                      <p:cBhvr>
                                        <p:cTn id="270" dur="1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xit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xit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0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391 0.00139 L -0.06628 0.00347 " pathEditMode="relative" ptsTypes="AA">
                                      <p:cBhvr>
                                        <p:cTn id="28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0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416 -0.00162 L -0.0608 0.04144 L -0.0608 0.04144 L -0.0608 0.04144 " pathEditMode="relative" ptsTypes="AAAA">
                                      <p:cBhvr>
                                        <p:cTn id="29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0" presetClass="path" presetSubtype="0" accel="50000" decel="5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0.00013 -0.01574 L -0.81341 -0.03241 " pathEditMode="relative" ptsTypes="AA">
                                      <p:cBhvr>
                                        <p:cTn id="298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0" presetClass="path" presetSubtype="0" accel="50000" decel="5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0.00222 0.00601 L 0.45118 0.02199 L 0.4681 -0.05787 L 0.50313 0.01851 L 0.8181 0.02569 " pathEditMode="relative" ptsTypes="AAAAA">
                                      <p:cBhvr>
                                        <p:cTn id="300" dur="1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0" presetClass="path" presetSubtype="0" accel="50000" decel="5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0.00222 -0.00185 L 0.46615 0.0044 L 0.49024 -0.08379 L 0.52839 -0.00925 L 0.84441 -0.01412 " pathEditMode="relative" ptsTypes="AAAAA">
                                      <p:cBhvr>
                                        <p:cTn id="302" dur="1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0" presetClass="path" presetSubtype="0" accel="50000" decel="5000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.00365 -0.00301 L 0.31979 0.00347 L 0.34336 -0.06088 L 0.37227 0.00347 L 0.86979 0.01296 " pathEditMode="relative" ptsTypes="AAAAA">
                                      <p:cBhvr>
                                        <p:cTn id="304" dur="1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0" presetClass="path" presetSubtype="0" accel="50000" decel="5000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0.00286 -0.00162 L 0.2987 0.0118 L 0.32253 -0.06458 L 0.34987 0.00694 L 0.84766 0.05602 " pathEditMode="relative" ptsTypes="AAAAA">
                                      <p:cBhvr>
                                        <p:cTn id="306" dur="1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xit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xit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0" presetClass="path" presetSubtype="0" accel="50000" de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0.02513 -0.00718 L 0.94505 0.01898 " pathEditMode="relative" ptsTypes="AA">
                                      <p:cBhvr>
                                        <p:cTn id="328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0" presetClass="path" presetSubtype="0" accel="50000" de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0.00286 -0.00416 L -0.49557 -0.00277 L -0.52383 -0.08194 L -0.55534 -0.00092 L -0.84127 0.04375 " pathEditMode="relative" ptsTypes="AAAAA">
                                      <p:cBhvr>
                                        <p:cTn id="330" dur="1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0" presetClass="path" presetSubtype="0" accel="50000" de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0.00286 -0.00486 L -0.4 -0.01088 L -0.49127 -0.01713 L -0.52421 -0.10486 L -0.57005 -0.01713 L -0.86809 -0.04977 " pathEditMode="relative" ptsTypes="AAAAAA">
                                      <p:cBhvr>
                                        <p:cTn id="332" dur="1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0" presetClass="path" presetSubtype="0" accel="50000" de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0.00248 -0.00324 L -0.29518 0.08773 L -0.5569 0.08426 L -0.59714 -0.00324 L -0.63008 0.08773 L -0.95925 0.04213 " pathEditMode="relative" ptsTypes="AAAAAA">
                                      <p:cBhvr>
                                        <p:cTn id="334" dur="1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0" presetClass="path" presetSubtype="0" accel="50000" decel="5000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0.01445 0.00139 L -0.33021 -0.00718 L -0.36445 -0.08125 L -0.39388 -0.00718 L -0.92174 -0.02685 " pathEditMode="relative" rAng="0" ptsTypes="AAAAA">
                                      <p:cBhvr>
                                        <p:cTn id="336" dur="1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10" y="-4144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0" presetClass="path" presetSubtype="0" accel="50000" decel="5000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0.00079 -0.00116 L -0.31264 -0.00695 L -0.35118 -0.08866 L -0.38125 -0.00695 L -0.8504 -0.0426 " pathEditMode="relative" ptsTypes="AAAAA">
                                      <p:cBhvr>
                                        <p:cTn id="338" dur="1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0" presetClass="path" presetSubtype="0" accel="50000" decel="5000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0.0013 0.00509 L -0.3 -0.03195 L -0.35273 -0.14792 L -0.38606 -0.04445 L -0.88046 -0.05672 " pathEditMode="relative" ptsTypes="AAAAA">
                                      <p:cBhvr>
                                        <p:cTn id="340" dur="1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34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5" grpId="1" animBg="1"/>
      <p:bldP spid="125" grpId="2" animBg="1"/>
      <p:bldP spid="125" grpId="3" animBg="1"/>
      <p:bldP spid="139" grpId="0" animBg="1"/>
      <p:bldP spid="139" grpId="1" animBg="1"/>
      <p:bldP spid="139" grpId="2" animBg="1"/>
      <p:bldP spid="139" grpId="3" animBg="1"/>
      <p:bldP spid="192" grpId="0" animBg="1"/>
      <p:bldP spid="192" grpId="1" animBg="1"/>
      <p:bldP spid="192" grpId="2" animBg="1"/>
      <p:bldP spid="192" grpId="3" animBg="1"/>
      <p:bldP spid="4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DE477-F0C8-FEF2-F1DD-D3B096941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635DF56-39C0-6598-B8C2-0BE82F170141}"/>
              </a:ext>
            </a:extLst>
          </p:cNvPr>
          <p:cNvSpPr txBox="1"/>
          <p:nvPr/>
        </p:nvSpPr>
        <p:spPr>
          <a:xfrm>
            <a:off x="2606722" y="1"/>
            <a:ext cx="602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3-2 Variable-Paced Loop Running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89B27CD-1BF8-4AA3-3249-9BB9DE06B36A}"/>
              </a:ext>
            </a:extLst>
          </p:cNvPr>
          <p:cNvSpPr/>
          <p:nvPr/>
        </p:nvSpPr>
        <p:spPr>
          <a:xfrm>
            <a:off x="6492249" y="3713310"/>
            <a:ext cx="172800" cy="175385"/>
          </a:xfrm>
          <a:prstGeom prst="ellipse">
            <a:avLst/>
          </a:prstGeom>
          <a:solidFill>
            <a:srgbClr val="0070C0"/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0159EDDB-85A4-B80C-BA9C-B6F432FDEA12}"/>
              </a:ext>
            </a:extLst>
          </p:cNvPr>
          <p:cNvSpPr/>
          <p:nvPr/>
        </p:nvSpPr>
        <p:spPr>
          <a:xfrm>
            <a:off x="5184187" y="3713310"/>
            <a:ext cx="172800" cy="172800"/>
          </a:xfrm>
          <a:prstGeom prst="ellipse">
            <a:avLst/>
          </a:prstGeom>
          <a:solidFill>
            <a:srgbClr val="0070C0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ADA93FE-D9B6-E4BA-3605-577064776562}"/>
              </a:ext>
            </a:extLst>
          </p:cNvPr>
          <p:cNvSpPr/>
          <p:nvPr/>
        </p:nvSpPr>
        <p:spPr>
          <a:xfrm>
            <a:off x="11339207" y="3504142"/>
            <a:ext cx="172800" cy="175385"/>
          </a:xfrm>
          <a:prstGeom prst="ellipse">
            <a:avLst/>
          </a:prstGeom>
          <a:solidFill>
            <a:srgbClr val="0070C0"/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9673018-1E80-A117-D9EF-8F7EAFEB2CC3}"/>
              </a:ext>
            </a:extLst>
          </p:cNvPr>
          <p:cNvSpPr/>
          <p:nvPr/>
        </p:nvSpPr>
        <p:spPr>
          <a:xfrm>
            <a:off x="786954" y="3540510"/>
            <a:ext cx="172800" cy="172800"/>
          </a:xfrm>
          <a:prstGeom prst="ellipse">
            <a:avLst/>
          </a:prstGeom>
          <a:solidFill>
            <a:srgbClr val="0070C0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AB7AB5F-6650-7D40-F483-29876D4C92E2}"/>
              </a:ext>
            </a:extLst>
          </p:cNvPr>
          <p:cNvGrpSpPr/>
          <p:nvPr/>
        </p:nvGrpSpPr>
        <p:grpSpPr>
          <a:xfrm>
            <a:off x="5755107" y="3348918"/>
            <a:ext cx="444584" cy="478994"/>
            <a:chOff x="4424746" y="2220058"/>
            <a:chExt cx="444584" cy="478994"/>
          </a:xfrm>
        </p:grpSpPr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6E8700DB-8EF4-09D9-4DF1-BC88EA3FCE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85031" y="2220058"/>
              <a:ext cx="172800" cy="266007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6BE5EE56-CA8D-FF24-227C-1DEFF75CA8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94086" y="2220058"/>
              <a:ext cx="61441" cy="217868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FF9016D9-BF5D-1552-F43D-60854F2B9166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4566822" y="2548944"/>
              <a:ext cx="0" cy="282633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8EBC8626-31A0-E380-842B-C9B3D3CAD183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4728014" y="2288109"/>
              <a:ext cx="0" cy="282633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27591BBF-79CD-D1AF-4A34-1D9271F91D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24746" y="2481184"/>
              <a:ext cx="61441" cy="217868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3" name="图形 42" descr="运行 纯色填充">
            <a:extLst>
              <a:ext uri="{FF2B5EF4-FFF2-40B4-BE49-F238E27FC236}">
                <a16:creationId xmlns:a16="http://schemas.microsoft.com/office/drawing/2014/main" id="{BF8E6016-6BB8-25F2-AFD8-12009E773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6859614" y="3375585"/>
            <a:ext cx="663129" cy="663129"/>
          </a:xfrm>
          <a:prstGeom prst="rect">
            <a:avLst/>
          </a:prstGeom>
        </p:spPr>
      </p:pic>
      <p:pic>
        <p:nvPicPr>
          <p:cNvPr id="44" name="图形 43" descr="运行 纯色填充">
            <a:extLst>
              <a:ext uri="{FF2B5EF4-FFF2-40B4-BE49-F238E27FC236}">
                <a16:creationId xmlns:a16="http://schemas.microsoft.com/office/drawing/2014/main" id="{C621FF91-F15F-39C9-53E4-F4459D197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7455573" y="3365440"/>
            <a:ext cx="663129" cy="663129"/>
          </a:xfrm>
          <a:prstGeom prst="rect">
            <a:avLst/>
          </a:prstGeom>
        </p:spPr>
      </p:pic>
      <p:pic>
        <p:nvPicPr>
          <p:cNvPr id="45" name="图形 44" descr="运行 纯色填充">
            <a:extLst>
              <a:ext uri="{FF2B5EF4-FFF2-40B4-BE49-F238E27FC236}">
                <a16:creationId xmlns:a16="http://schemas.microsoft.com/office/drawing/2014/main" id="{3A95689A-67F6-A123-16C2-7CA56CDE3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020462" y="3330948"/>
            <a:ext cx="663129" cy="663129"/>
          </a:xfrm>
          <a:prstGeom prst="rect">
            <a:avLst/>
          </a:prstGeom>
        </p:spPr>
      </p:pic>
      <p:grpSp>
        <p:nvGrpSpPr>
          <p:cNvPr id="72" name="组合 71">
            <a:extLst>
              <a:ext uri="{FF2B5EF4-FFF2-40B4-BE49-F238E27FC236}">
                <a16:creationId xmlns:a16="http://schemas.microsoft.com/office/drawing/2014/main" id="{5ECEE31E-12F7-6C62-554C-307A5046B294}"/>
              </a:ext>
            </a:extLst>
          </p:cNvPr>
          <p:cNvGrpSpPr/>
          <p:nvPr/>
        </p:nvGrpSpPr>
        <p:grpSpPr>
          <a:xfrm>
            <a:off x="851052" y="4948727"/>
            <a:ext cx="10596224" cy="400110"/>
            <a:chOff x="851052" y="4649477"/>
            <a:chExt cx="10596224" cy="400110"/>
          </a:xfrm>
        </p:grpSpPr>
        <p:cxnSp>
          <p:nvCxnSpPr>
            <p:cNvPr id="12" name="直线箭头连接符 11">
              <a:extLst>
                <a:ext uri="{FF2B5EF4-FFF2-40B4-BE49-F238E27FC236}">
                  <a16:creationId xmlns:a16="http://schemas.microsoft.com/office/drawing/2014/main" id="{76152C54-CB68-C138-A76F-29DF50BD6C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1052" y="4827514"/>
              <a:ext cx="4900330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线箭头连接符 12">
              <a:extLst>
                <a:ext uri="{FF2B5EF4-FFF2-40B4-BE49-F238E27FC236}">
                  <a16:creationId xmlns:a16="http://schemas.microsoft.com/office/drawing/2014/main" id="{D0F28C00-8055-46F9-988D-3D2BD84F06B7}"/>
                </a:ext>
              </a:extLst>
            </p:cNvPr>
            <p:cNvCxnSpPr>
              <a:cxnSpLocks/>
            </p:cNvCxnSpPr>
            <p:nvPr/>
          </p:nvCxnSpPr>
          <p:spPr>
            <a:xfrm>
              <a:off x="6540731" y="4830285"/>
              <a:ext cx="4906545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4C92ED0-D5FD-06F1-1E3A-85157940689F}"/>
                </a:ext>
              </a:extLst>
            </p:cNvPr>
            <p:cNvSpPr txBox="1"/>
            <p:nvPr/>
          </p:nvSpPr>
          <p:spPr>
            <a:xfrm>
              <a:off x="5851132" y="4649477"/>
              <a:ext cx="7893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000" dirty="0">
                  <a:latin typeface="+mj-ea"/>
                  <a:ea typeface="+mj-ea"/>
                </a:rPr>
                <a:t>30M</a:t>
              </a:r>
              <a:endParaRPr kumimoji="1" lang="zh-CN" altLang="en-US" sz="2000" dirty="0">
                <a:latin typeface="+mj-ea"/>
                <a:ea typeface="+mj-ea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A22CE49-42C5-2958-59C1-BB402038C9E1}"/>
              </a:ext>
            </a:extLst>
          </p:cNvPr>
          <p:cNvGrpSpPr/>
          <p:nvPr/>
        </p:nvGrpSpPr>
        <p:grpSpPr>
          <a:xfrm>
            <a:off x="873353" y="4411590"/>
            <a:ext cx="5258190" cy="369334"/>
            <a:chOff x="2443481" y="5942179"/>
            <a:chExt cx="1454474" cy="102161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82E79A4-75BC-2AA4-BAA8-0CFB2DF5C8F2}"/>
                </a:ext>
              </a:extLst>
            </p:cNvPr>
            <p:cNvSpPr txBox="1"/>
            <p:nvPr/>
          </p:nvSpPr>
          <p:spPr>
            <a:xfrm>
              <a:off x="3086884" y="5942179"/>
              <a:ext cx="218343" cy="1021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solidFill>
                    <a:srgbClr val="FF0000"/>
                  </a:solidFill>
                  <a:latin typeface="+mj-ea"/>
                  <a:ea typeface="+mj-ea"/>
                </a:rPr>
                <a:t>15M</a:t>
              </a:r>
              <a:endParaRPr kumimoji="1" lang="zh-CN" altLang="en-US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9182DF0E-4163-9433-706A-2E15EB6E8AF8}"/>
                </a:ext>
              </a:extLst>
            </p:cNvPr>
            <p:cNvCxnSpPr>
              <a:cxnSpLocks/>
              <a:stCxn id="17" idx="1"/>
            </p:cNvCxnSpPr>
            <p:nvPr/>
          </p:nvCxnSpPr>
          <p:spPr>
            <a:xfrm flipH="1" flipV="1">
              <a:off x="2443481" y="5993259"/>
              <a:ext cx="643403" cy="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直线箭头连接符 45">
              <a:extLst>
                <a:ext uri="{FF2B5EF4-FFF2-40B4-BE49-F238E27FC236}">
                  <a16:creationId xmlns:a16="http://schemas.microsoft.com/office/drawing/2014/main" id="{A5B3065C-2EF9-8176-5AFC-4DDE27A1C4E4}"/>
                </a:ext>
              </a:extLst>
            </p:cNvPr>
            <p:cNvCxnSpPr>
              <a:cxnSpLocks/>
            </p:cNvCxnSpPr>
            <p:nvPr/>
          </p:nvCxnSpPr>
          <p:spPr>
            <a:xfrm>
              <a:off x="3268756" y="5995151"/>
              <a:ext cx="62919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A2296A58-8F66-957B-BA6A-A8F0D0CA2894}"/>
              </a:ext>
            </a:extLst>
          </p:cNvPr>
          <p:cNvGrpSpPr/>
          <p:nvPr/>
        </p:nvGrpSpPr>
        <p:grpSpPr>
          <a:xfrm>
            <a:off x="6131545" y="4415189"/>
            <a:ext cx="5315730" cy="369334"/>
            <a:chOff x="2436392" y="5942179"/>
            <a:chExt cx="1470390" cy="102161"/>
          </a:xfrm>
        </p:grpSpPr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090DC941-FFE8-C9E7-CE68-974D57D10E57}"/>
                </a:ext>
              </a:extLst>
            </p:cNvPr>
            <p:cNvSpPr txBox="1"/>
            <p:nvPr/>
          </p:nvSpPr>
          <p:spPr>
            <a:xfrm>
              <a:off x="3086884" y="5942179"/>
              <a:ext cx="218343" cy="1021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solidFill>
                    <a:srgbClr val="FF0000"/>
                  </a:solidFill>
                  <a:latin typeface="+mj-ea"/>
                  <a:ea typeface="+mj-ea"/>
                </a:rPr>
                <a:t>15M</a:t>
              </a:r>
              <a:endParaRPr kumimoji="1" lang="zh-CN" altLang="en-US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  <p:cxnSp>
          <p:nvCxnSpPr>
            <p:cNvPr id="66" name="直线箭头连接符 65">
              <a:extLst>
                <a:ext uri="{FF2B5EF4-FFF2-40B4-BE49-F238E27FC236}">
                  <a16:creationId xmlns:a16="http://schemas.microsoft.com/office/drawing/2014/main" id="{4AC0E5E2-F535-CF12-85A1-E1AC5E6D4295}"/>
                </a:ext>
              </a:extLst>
            </p:cNvPr>
            <p:cNvCxnSpPr>
              <a:cxnSpLocks/>
              <a:stCxn id="65" idx="1"/>
            </p:cNvCxnSpPr>
            <p:nvPr/>
          </p:nvCxnSpPr>
          <p:spPr>
            <a:xfrm flipH="1" flipV="1">
              <a:off x="2436392" y="5993259"/>
              <a:ext cx="650492" cy="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线箭头连接符 66">
              <a:extLst>
                <a:ext uri="{FF2B5EF4-FFF2-40B4-BE49-F238E27FC236}">
                  <a16:creationId xmlns:a16="http://schemas.microsoft.com/office/drawing/2014/main" id="{B32AA3C0-746B-FEC3-422B-AD787CB82B6C}"/>
                </a:ext>
              </a:extLst>
            </p:cNvPr>
            <p:cNvCxnSpPr>
              <a:cxnSpLocks/>
            </p:cNvCxnSpPr>
            <p:nvPr/>
          </p:nvCxnSpPr>
          <p:spPr>
            <a:xfrm>
              <a:off x="3268756" y="5995151"/>
              <a:ext cx="63802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63" name="图形 62" descr="运行 纯色填充">
            <a:extLst>
              <a:ext uri="{FF2B5EF4-FFF2-40B4-BE49-F238E27FC236}">
                <a16:creationId xmlns:a16="http://schemas.microsoft.com/office/drawing/2014/main" id="{B2DF4DB1-9012-F20B-A20D-473CCEE6A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214" y="2997480"/>
            <a:ext cx="663129" cy="663129"/>
          </a:xfrm>
          <a:prstGeom prst="rect">
            <a:avLst/>
          </a:prstGeom>
        </p:spPr>
      </p:pic>
      <p:pic>
        <p:nvPicPr>
          <p:cNvPr id="71" name="图形 70" descr="运行 纯色填充">
            <a:extLst>
              <a:ext uri="{FF2B5EF4-FFF2-40B4-BE49-F238E27FC236}">
                <a16:creationId xmlns:a16="http://schemas.microsoft.com/office/drawing/2014/main" id="{3B3A1E92-1233-B9EB-20CC-209BE790B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3981" y="2980388"/>
            <a:ext cx="663129" cy="663129"/>
          </a:xfrm>
          <a:prstGeom prst="rect">
            <a:avLst/>
          </a:prstGeom>
        </p:spPr>
      </p:pic>
      <p:pic>
        <p:nvPicPr>
          <p:cNvPr id="74" name="图形 73" descr="运行 纯色填充">
            <a:extLst>
              <a:ext uri="{FF2B5EF4-FFF2-40B4-BE49-F238E27FC236}">
                <a16:creationId xmlns:a16="http://schemas.microsoft.com/office/drawing/2014/main" id="{EED107BA-E4DB-57B2-3B57-097C686A69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8605089" y="3311952"/>
            <a:ext cx="663129" cy="663129"/>
          </a:xfrm>
          <a:prstGeom prst="rect">
            <a:avLst/>
          </a:prstGeom>
        </p:spPr>
      </p:pic>
      <p:pic>
        <p:nvPicPr>
          <p:cNvPr id="75" name="图形 74" descr="运行 纯色填充">
            <a:extLst>
              <a:ext uri="{FF2B5EF4-FFF2-40B4-BE49-F238E27FC236}">
                <a16:creationId xmlns:a16="http://schemas.microsoft.com/office/drawing/2014/main" id="{060FB3C3-C408-0AA2-C785-09ABCB5485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7659" y="2989345"/>
            <a:ext cx="663129" cy="663129"/>
          </a:xfrm>
          <a:prstGeom prst="rect">
            <a:avLst/>
          </a:prstGeom>
        </p:spPr>
      </p:pic>
      <p:pic>
        <p:nvPicPr>
          <p:cNvPr id="76" name="图形 75" descr="运行 纯色填充">
            <a:extLst>
              <a:ext uri="{FF2B5EF4-FFF2-40B4-BE49-F238E27FC236}">
                <a16:creationId xmlns:a16="http://schemas.microsoft.com/office/drawing/2014/main" id="{AC4478E8-BAEE-6762-7A57-3389BF69C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6690" y="3383369"/>
            <a:ext cx="663129" cy="663129"/>
          </a:xfrm>
          <a:prstGeom prst="rect">
            <a:avLst/>
          </a:prstGeom>
        </p:spPr>
      </p:pic>
      <p:pic>
        <p:nvPicPr>
          <p:cNvPr id="77" name="图形 76" descr="运行 纯色填充">
            <a:extLst>
              <a:ext uri="{FF2B5EF4-FFF2-40B4-BE49-F238E27FC236}">
                <a16:creationId xmlns:a16="http://schemas.microsoft.com/office/drawing/2014/main" id="{F4496CCF-4EC4-C3B5-35D6-6AE9BC5BE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6180" y="3528153"/>
            <a:ext cx="663129" cy="663129"/>
          </a:xfrm>
          <a:prstGeom prst="rect">
            <a:avLst/>
          </a:prstGeom>
        </p:spPr>
      </p:pic>
      <p:pic>
        <p:nvPicPr>
          <p:cNvPr id="78" name="图形 77" descr="运行 纯色填充">
            <a:extLst>
              <a:ext uri="{FF2B5EF4-FFF2-40B4-BE49-F238E27FC236}">
                <a16:creationId xmlns:a16="http://schemas.microsoft.com/office/drawing/2014/main" id="{551CC80D-FA6F-FA26-4CC9-3DE36C353C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84341" y="3581261"/>
            <a:ext cx="663129" cy="663129"/>
          </a:xfrm>
          <a:prstGeom prst="rect">
            <a:avLst/>
          </a:prstGeom>
        </p:spPr>
      </p:pic>
      <p:pic>
        <p:nvPicPr>
          <p:cNvPr id="79" name="图形 78" descr="运行 纯色填充">
            <a:extLst>
              <a:ext uri="{FF2B5EF4-FFF2-40B4-BE49-F238E27FC236}">
                <a16:creationId xmlns:a16="http://schemas.microsoft.com/office/drawing/2014/main" id="{5D9DCCD9-1975-0FAA-63F8-4B478EA94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325648" y="2958611"/>
            <a:ext cx="663129" cy="663129"/>
          </a:xfrm>
          <a:prstGeom prst="rect">
            <a:avLst/>
          </a:prstGeom>
        </p:spPr>
      </p:pic>
      <p:pic>
        <p:nvPicPr>
          <p:cNvPr id="80" name="图形 79" descr="运行 纯色填充">
            <a:extLst>
              <a:ext uri="{FF2B5EF4-FFF2-40B4-BE49-F238E27FC236}">
                <a16:creationId xmlns:a16="http://schemas.microsoft.com/office/drawing/2014/main" id="{14FC0ECB-3951-659E-FEA4-F7E4552B87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2405" y="2976642"/>
            <a:ext cx="663129" cy="663129"/>
          </a:xfrm>
          <a:prstGeom prst="rect">
            <a:avLst/>
          </a:prstGeom>
        </p:spPr>
      </p:pic>
      <p:pic>
        <p:nvPicPr>
          <p:cNvPr id="83" name="图形 82" descr="运行 纯色填充">
            <a:extLst>
              <a:ext uri="{FF2B5EF4-FFF2-40B4-BE49-F238E27FC236}">
                <a16:creationId xmlns:a16="http://schemas.microsoft.com/office/drawing/2014/main" id="{8397076B-C096-1B6B-871E-7C280273B7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1497963" y="3132383"/>
            <a:ext cx="663129" cy="663129"/>
          </a:xfrm>
          <a:prstGeom prst="rect">
            <a:avLst/>
          </a:prstGeom>
        </p:spPr>
      </p:pic>
      <p:pic>
        <p:nvPicPr>
          <p:cNvPr id="84" name="图形 83" descr="运行 纯色填充">
            <a:extLst>
              <a:ext uri="{FF2B5EF4-FFF2-40B4-BE49-F238E27FC236}">
                <a16:creationId xmlns:a16="http://schemas.microsoft.com/office/drawing/2014/main" id="{19DBA59F-8534-E7E8-50A7-F91B160D63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389584" y="3322491"/>
            <a:ext cx="663129" cy="663129"/>
          </a:xfrm>
          <a:prstGeom prst="rect">
            <a:avLst/>
          </a:prstGeom>
        </p:spPr>
      </p:pic>
      <p:pic>
        <p:nvPicPr>
          <p:cNvPr id="85" name="图形 84" descr="运行 纯色填充">
            <a:extLst>
              <a:ext uri="{FF2B5EF4-FFF2-40B4-BE49-F238E27FC236}">
                <a16:creationId xmlns:a16="http://schemas.microsoft.com/office/drawing/2014/main" id="{32593461-72FF-E79A-D153-F39720CAE5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88200" y="3437974"/>
            <a:ext cx="663129" cy="663129"/>
          </a:xfrm>
          <a:prstGeom prst="rect">
            <a:avLst/>
          </a:prstGeom>
        </p:spPr>
      </p:pic>
      <p:pic>
        <p:nvPicPr>
          <p:cNvPr id="86" name="图形 85" descr="运行 纯色填充">
            <a:extLst>
              <a:ext uri="{FF2B5EF4-FFF2-40B4-BE49-F238E27FC236}">
                <a16:creationId xmlns:a16="http://schemas.microsoft.com/office/drawing/2014/main" id="{36B08AB2-F756-8D5F-62E9-FBF1AEE0ED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257" y="2949049"/>
            <a:ext cx="663129" cy="663129"/>
          </a:xfrm>
          <a:prstGeom prst="rect">
            <a:avLst/>
          </a:prstGeom>
        </p:spPr>
      </p:pic>
      <p:pic>
        <p:nvPicPr>
          <p:cNvPr id="87" name="图形 86" descr="运行 纯色填充">
            <a:extLst>
              <a:ext uri="{FF2B5EF4-FFF2-40B4-BE49-F238E27FC236}">
                <a16:creationId xmlns:a16="http://schemas.microsoft.com/office/drawing/2014/main" id="{DA3940DD-86AF-A3B6-BDBB-806D844DC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6380" y="2985287"/>
            <a:ext cx="663129" cy="663129"/>
          </a:xfrm>
          <a:prstGeom prst="rect">
            <a:avLst/>
          </a:prstGeom>
        </p:spPr>
      </p:pic>
      <p:pic>
        <p:nvPicPr>
          <p:cNvPr id="5" name="图形 4" descr="运行 纯色填充">
            <a:extLst>
              <a:ext uri="{FF2B5EF4-FFF2-40B4-BE49-F238E27FC236}">
                <a16:creationId xmlns:a16="http://schemas.microsoft.com/office/drawing/2014/main" id="{8B81ACC4-3140-DC76-A87A-BCBF25379A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4843" y="3044266"/>
            <a:ext cx="663129" cy="663129"/>
          </a:xfrm>
          <a:prstGeom prst="rect">
            <a:avLst/>
          </a:prstGeom>
        </p:spPr>
      </p:pic>
      <p:pic>
        <p:nvPicPr>
          <p:cNvPr id="7" name="图形 6" descr="运行 纯色填充">
            <a:extLst>
              <a:ext uri="{FF2B5EF4-FFF2-40B4-BE49-F238E27FC236}">
                <a16:creationId xmlns:a16="http://schemas.microsoft.com/office/drawing/2014/main" id="{7E719201-3DE3-2A35-081E-FF1071BEB1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22191" y="3063790"/>
            <a:ext cx="663129" cy="663129"/>
          </a:xfrm>
          <a:prstGeom prst="rect">
            <a:avLst/>
          </a:prstGeom>
        </p:spPr>
      </p:pic>
      <p:pic>
        <p:nvPicPr>
          <p:cNvPr id="9" name="图形 8" descr="运行 纯色填充">
            <a:extLst>
              <a:ext uri="{FF2B5EF4-FFF2-40B4-BE49-F238E27FC236}">
                <a16:creationId xmlns:a16="http://schemas.microsoft.com/office/drawing/2014/main" id="{71D4C549-95D4-C375-BBA8-6094622A9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5309" y="3482177"/>
            <a:ext cx="663129" cy="663129"/>
          </a:xfrm>
          <a:prstGeom prst="rect">
            <a:avLst/>
          </a:prstGeom>
        </p:spPr>
      </p:pic>
      <p:pic>
        <p:nvPicPr>
          <p:cNvPr id="10" name="图形 9" descr="运行 纯色填充">
            <a:extLst>
              <a:ext uri="{FF2B5EF4-FFF2-40B4-BE49-F238E27FC236}">
                <a16:creationId xmlns:a16="http://schemas.microsoft.com/office/drawing/2014/main" id="{FE8CCCDD-4E82-2CE0-88D3-523FE69226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11573698" y="3333652"/>
            <a:ext cx="663129" cy="663129"/>
          </a:xfrm>
          <a:prstGeom prst="rect">
            <a:avLst/>
          </a:prstGeom>
        </p:spPr>
      </p:pic>
      <p:pic>
        <p:nvPicPr>
          <p:cNvPr id="11" name="图形 10" descr="运行 纯色填充">
            <a:extLst>
              <a:ext uri="{FF2B5EF4-FFF2-40B4-BE49-F238E27FC236}">
                <a16:creationId xmlns:a16="http://schemas.microsoft.com/office/drawing/2014/main" id="{9A194891-C760-85AE-BA8E-D47D2E09DD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11686245" y="3095049"/>
            <a:ext cx="663129" cy="663129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22A381FF-CCDD-3A21-575F-321EAD729D5C}"/>
              </a:ext>
            </a:extLst>
          </p:cNvPr>
          <p:cNvSpPr txBox="1"/>
          <p:nvPr/>
        </p:nvSpPr>
        <p:spPr>
          <a:xfrm>
            <a:off x="2306180" y="751114"/>
            <a:ext cx="78791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“Super Run” Model: Group-Based Cycle Distribution</a:t>
            </a:r>
          </a:p>
          <a:p>
            <a:r>
              <a:rPr lang="en-US" altLang="zh-CN" dirty="0"/>
              <a:t>If the number of participants in the group is even, add 1 to this number, then split the result into two consecutive integers with a difference of 1, placing the larger number first—for example, 4 + 1 = 5, resulting in a 3–2 shuttle run cycle.</a:t>
            </a:r>
          </a:p>
          <a:p>
            <a:r>
              <a:rPr lang="en-US" altLang="zh-CN" dirty="0"/>
              <a:t>If the number of participants is odd, add 2 to the total, then split the sum into two consecutive integers with the larger number first—for example, 5 + 2 = 7, resulting in a 4–3 shuttle run cycle.</a:t>
            </a:r>
          </a:p>
        </p:txBody>
      </p:sp>
    </p:spTree>
    <p:extLst>
      <p:ext uri="{BB962C8B-B14F-4D97-AF65-F5344CB8AC3E}">
        <p14:creationId xmlns:p14="http://schemas.microsoft.com/office/powerpoint/2010/main" val="162112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1 0.00579 L -0.05169 0.01111 L -0.06198 -0.00995 L -0.06198 -0.00995 L -0.07083 0.00833 L -0.10169 -0.06991 L -0.12083 -0.04398 L -0.52656 -0.0544 " pathEditMode="relative" ptsTypes="AAAAAAAA">
                                      <p:cBhvr>
                                        <p:cTn id="6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104 0.00347 L -0.00104 0.0037 L -0.01719 0.03727 L -0.01133 0.07384 L 0.00781 0.09236 L 0.32695 0.05555 " pathEditMode="relative" rAng="0" ptsTypes="AAAAAA">
                                      <p:cBhvr>
                                        <p:cTn id="12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86" y="444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8 0.00185 L -0.09765 0.01505 L -0.10638 -0.01389 L -0.11666 0.00972 L -0.14466 -0.06852 L -0.16666 -0.03981 L -0.57695 -0.05556 L -0.57695 -0.05556 " pathEditMode="relative" ptsTypes="AAAAAAAA">
                                      <p:cBhvr>
                                        <p:cTn id="14" dur="1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00078 -0.00185 L -0.00964 0.01644 L -0.01107 0.04259 L -0.01107 0.04259 L -0.00677 0.07662 L 0.01094 0.10023 L 0.15508 0.07917 L 0.15508 0.07917 L 0.15508 0.07917 " pathEditMode="relative" ptsTypes="AAAAAAAAA">
                                      <p:cBhvr>
                                        <p:cTn id="20" dur="1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8 0.0044 L -0.14688 0.01759 L -0.15417 -0.01389 L -0.16602 0.01227 L -0.19102 -0.0581 L -0.2086 -0.03472 L -0.63646 -0.05047 " pathEditMode="relative" ptsTypes="AAAAAAA">
                                      <p:cBhvr>
                                        <p:cTn id="22" dur="1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0.0013 0.00208 L -0.0086 0.02546 L -0.0086 0.02546 L 0.00013 0.06736 L 0.01484 0.08819 L 0.02812 0.10139 L 0.12526 0.08565 " pathEditMode="relative" ptsTypes="AAAAAAA">
                                      <p:cBhvr>
                                        <p:cTn id="28" dur="17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026 0.00254 L 0.03867 -0.01204 L 0.04987 -0.03912 L 0.06406 -0.01389 L 0.10351 -0.08218 L 0.13086 -0.02824 L 0.56458 -0.06065 " pathEditMode="relative" ptsTypes="AAAAAAA">
                                      <p:cBhvr>
                                        <p:cTn id="42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0.00248 0.00116 L 0.21237 -0.02778 L 0.22656 -0.06018 L 0.24166 -0.03866 L 0.2802 -0.09977 L 0.30755 -0.04583 L 0.67356 -0.08009 " pathEditMode="relative" ptsTypes="AAAAAAA">
                                      <p:cBhvr>
                                        <p:cTn id="44" dur="16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0.00235 -0.00093 L -0.1901 -0.00394 L -0.1983 -0.0213 L -0.20963 -0.00093 L -0.23906 -0.06157 L -0.27161 -0.0125 L -0.30911 -0.02407 L -0.6987 -0.05301 " pathEditMode="relative" ptsTypes="AAAAAAAA">
                                      <p:cBhvr>
                                        <p:cTn id="54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0.00404 -0.00139 L 0.00586 0.01898 L 0.00586 0.0537 L -0.0056 0.07986 L -0.03333 0.07986 L -0.2388 0.05949 L -0.40833 0.06227 L -0.42135 0.03056 L -0.43607 0.06806 L -0.4638 -0.00417 L -0.49141 0.02755 L -0.87943 0.0044 " pathEditMode="relative" ptsTypes="AAAAAAAAAAAA">
                                      <p:cBhvr>
                                        <p:cTn id="56" dur="16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0.00169 0.0074 L 0.02592 -0.00116 L 0.0504 -0.00116 L 0.07162 -0.00116 L 0.07982 0.02477 " pathEditMode="relative" ptsTypes="AAAAA">
                                      <p:cBhvr>
                                        <p:cTn id="6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0.00404 0.00046 L 0.13138 -0.01991 " pathEditMode="relative" ptsTypes="AA">
                                      <p:cBhvr>
                                        <p:cTn id="6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0.003 -0.0037 L 0.003 0.03403 L -0.01015 0.05139 L -0.03945 0.0544 L -0.23021 0.02824 L -0.25455 0.02824 " pathEditMode="relative" ptsTypes="AAAAAA">
                                      <p:cBhvr>
                                        <p:cTn id="7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0.00326 0.01389 L 0.12799 -0.01621 L 0.13541 -0.05973 L 0.15794 -0.02963 L 0.19362 -0.07292 L 0.21979 -0.02963 L 0.55911 -0.05625 " pathEditMode="relative" ptsTypes="AAAAAAA">
                                      <p:cBhvr>
                                        <p:cTn id="88" dur="16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animMotion origin="layout" path="M 0.00312 -0.00833 L 0.01055 0.06829 L 0.04245 0.11505 L 0.39675 0.05833 L 0.41368 0.01829 L 0.42865 0.04815 L 0.4737 -0.00509 L 0.49428 0.04167 L 0.7737 0.01829 " pathEditMode="relative" ptsTypes="AAAAAAAAA">
                                      <p:cBhvr>
                                        <p:cTn id="90" dur="16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0.00013 0.00301 L -0.01888 0.0095 L -0.03567 0.03959 L -0.02265 0.08635 L -0.00013 0.10301 L 0.21185 0.07292 " pathEditMode="relative" ptsTypes="AAAAAA">
                                      <p:cBhvr>
                                        <p:cTn id="9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Motion origin="layout" path="M 0.00365 -0.00417 L 0.03841 -0.01111 L 0.07591 -0.01111 L 0.10547 -0.01111 L 0.11354 0.00532 L 0.11211 0.04352 " pathEditMode="relative" ptsTypes="AAAAAA">
                                      <p:cBhvr>
                                        <p:cTn id="10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animMotion origin="layout" path="M -0.00143 0.00046 L -0.1569 0.00278 L -0.17825 -0.02106 L -0.19296 0.01482 L -0.22109 -0.06852 L -0.26132 -0.00671 L -0.31757 -0.02824 L -0.59205 -0.04722 " pathEditMode="relative" ptsTypes="AAAAAAAA">
                                      <p:cBhvr>
                                        <p:cTn id="112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animMotion origin="layout" path="M 0.00261 0.0037 L -0.24258 -0.00347 L -0.41406 -0.00116 L -0.43815 -0.02731 L -0.45286 0.0037 L -0.48099 -0.06065 L -0.51575 -0.01551 L -0.61758 -0.03218 L -0.797 -0.04653 " pathEditMode="relative" ptsTypes="AAAAAAAAA">
                                      <p:cBhvr>
                                        <p:cTn id="1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animMotion origin="layout" path="M -0.00195 0.00255 L 0.06224 -0.00718 L 0.13724 -0.01412 L 0.16003 -0.00949 L 0.17748 0.00972 " pathEditMode="relative" ptsTypes="AAAAA">
                                      <p:cBhvr>
                                        <p:cTn id="1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9900"/>
                                  </p:stCondLst>
                                  <p:childTnLst>
                                    <p:animMotion origin="layout" path="M 0.00143 -0.01135 L 2.91667E-6 0.03125 L -0.01602 0.05254 L -0.06433 0.06227 L -0.23698 0.03611 " pathEditMode="relative" ptsTypes="AAAAA">
                                      <p:cBhvr>
                                        <p:cTn id="1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E5BC7-5AA3-B6A7-54AC-94F0308F5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_4879_BF0A2276-8B10-4F58-8819-D7A9895A2448.mp4">
            <a:hlinkClick r:id="" action="ppaction://media"/>
            <a:extLst>
              <a:ext uri="{FF2B5EF4-FFF2-40B4-BE49-F238E27FC236}">
                <a16:creationId xmlns:a16="http://schemas.microsoft.com/office/drawing/2014/main" id="{7B9EAED8-D040-510E-17C8-684A3E65EC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3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框架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框架</Template>
  <TotalTime>6671</TotalTime>
  <Words>223</Words>
  <Application>Microsoft Macintosh PowerPoint</Application>
  <PresentationFormat>宽屏</PresentationFormat>
  <Paragraphs>79</Paragraphs>
  <Slides>3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Corbel</vt:lpstr>
      <vt:lpstr>Wingdings 2</vt:lpstr>
      <vt:lpstr>1_框架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超 杨</dc:creator>
  <cp:lastModifiedBy>超 杨</cp:lastModifiedBy>
  <cp:revision>33</cp:revision>
  <dcterms:created xsi:type="dcterms:W3CDTF">2022-12-07T08:24:01Z</dcterms:created>
  <dcterms:modified xsi:type="dcterms:W3CDTF">2025-06-14T14:45:34Z</dcterms:modified>
</cp:coreProperties>
</file>