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84" r:id="rId2"/>
    <p:sldId id="259" r:id="rId3"/>
    <p:sldId id="286" r:id="rId4"/>
    <p:sldId id="287" r:id="rId5"/>
    <p:sldId id="257" r:id="rId6"/>
    <p:sldId id="258" r:id="rId7"/>
  </p:sldIdLst>
  <p:sldSz cx="6858000" cy="12192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840" userDrawn="1">
          <p15:clr>
            <a:srgbClr val="A4A3A4"/>
          </p15:clr>
        </p15:guide>
        <p15:guide id="2" pos="550" userDrawn="1">
          <p15:clr>
            <a:srgbClr val="A4A3A4"/>
          </p15:clr>
        </p15:guide>
        <p15:guide id="3" pos="2591" userDrawn="1">
          <p15:clr>
            <a:srgbClr val="A4A3A4"/>
          </p15:clr>
        </p15:guide>
        <p15:guide id="4" orient="horz" pos="5133" userDrawn="1">
          <p15:clr>
            <a:srgbClr val="A4A3A4"/>
          </p15:clr>
        </p15:guide>
        <p15:guide id="5" orient="horz" pos="4271" userDrawn="1">
          <p15:clr>
            <a:srgbClr val="A4A3A4"/>
          </p15:clr>
        </p15:guide>
        <p15:guide id="6" orient="horz" pos="5881" userDrawn="1">
          <p15:clr>
            <a:srgbClr val="A4A3A4"/>
          </p15:clr>
        </p15:guide>
        <p15:guide id="7" orient="horz" pos="1958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2B7D439-A2B5-2A3A-0708-3A8B33607F6C}" name="Bubacarr Kaira" initials="BK" userId="S::bubacarrkaira@scancell.co.uk::e23dac78-7a8a-45f7-ae5b-5575325ebe93" providerId="AD"/>
  <p188:author id="{56CC5468-AAE0-20B3-697C-5997C0C1F2CB}" name="Bryony Heath" initials="BH" userId="S::BryonyHeath@scancell.co.uk::23b023cd-695f-4f53-be19-bfc1c514b406" providerId="AD"/>
  <p188:author id="{2A79E9E4-337A-3B84-D784-19F754FDC998}" name="Mireille Vankemmelbeke" initials="MV" userId="S::Mireille.Vankemmelbeke1@nottingham.ac.uk::ec336e83-e59c-4384-98be-479802a5812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2162244-5332-4F78-B15E-9A055A492B3F}" v="1" dt="2025-06-13T07:26:11.51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9" autoAdjust="0"/>
    <p:restoredTop sz="94660"/>
  </p:normalViewPr>
  <p:slideViewPr>
    <p:cSldViewPr snapToGrid="0">
      <p:cViewPr>
        <p:scale>
          <a:sx n="150" d="100"/>
          <a:sy n="150" d="100"/>
        </p:scale>
        <p:origin x="514" y="-367"/>
      </p:cViewPr>
      <p:guideLst>
        <p:guide orient="horz" pos="3840"/>
        <p:guide pos="550"/>
        <p:guide pos="2591"/>
        <p:guide orient="horz" pos="5133"/>
        <p:guide orient="horz" pos="4271"/>
        <p:guide orient="horz" pos="5881"/>
        <p:guide orient="horz" pos="195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microsoft.com/office/2018/10/relationships/authors" Target="authors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reille Vankemmelbeke" userId="ec336e83-e59c-4384-98be-479802a58126" providerId="ADAL" clId="{D2162244-5332-4F78-B15E-9A055A492B3F}"/>
    <pc:docChg chg="undo custSel modSld">
      <pc:chgData name="Mireille Vankemmelbeke" userId="ec336e83-e59c-4384-98be-479802a58126" providerId="ADAL" clId="{D2162244-5332-4F78-B15E-9A055A492B3F}" dt="2025-06-13T08:57:45.556" v="289" actId="20577"/>
      <pc:docMkLst>
        <pc:docMk/>
      </pc:docMkLst>
      <pc:sldChg chg="delSp modSp mod">
        <pc:chgData name="Mireille Vankemmelbeke" userId="ec336e83-e59c-4384-98be-479802a58126" providerId="ADAL" clId="{D2162244-5332-4F78-B15E-9A055A492B3F}" dt="2025-06-13T08:57:20.217" v="288" actId="20577"/>
        <pc:sldMkLst>
          <pc:docMk/>
          <pc:sldMk cId="1749052217" sldId="257"/>
        </pc:sldMkLst>
        <pc:spChg chg="mod">
          <ac:chgData name="Mireille Vankemmelbeke" userId="ec336e83-e59c-4384-98be-479802a58126" providerId="ADAL" clId="{D2162244-5332-4F78-B15E-9A055A492B3F}" dt="2025-06-13T08:57:20.217" v="288" actId="20577"/>
          <ac:spMkLst>
            <pc:docMk/>
            <pc:sldMk cId="1749052217" sldId="257"/>
            <ac:spMk id="2" creationId="{F3CEE19A-AD24-D2DB-9690-69CBB9E1E31E}"/>
          </ac:spMkLst>
        </pc:spChg>
        <pc:spChg chg="del">
          <ac:chgData name="Mireille Vankemmelbeke" userId="ec336e83-e59c-4384-98be-479802a58126" providerId="ADAL" clId="{D2162244-5332-4F78-B15E-9A055A492B3F}" dt="2025-06-13T07:21:42.339" v="17" actId="478"/>
          <ac:spMkLst>
            <pc:docMk/>
            <pc:sldMk cId="1749052217" sldId="257"/>
            <ac:spMk id="5" creationId="{1E0C5269-8F98-E08A-1726-3380898D925A}"/>
          </ac:spMkLst>
        </pc:spChg>
        <pc:spChg chg="del">
          <ac:chgData name="Mireille Vankemmelbeke" userId="ec336e83-e59c-4384-98be-479802a58126" providerId="ADAL" clId="{D2162244-5332-4F78-B15E-9A055A492B3F}" dt="2025-06-13T07:22:37.710" v="23" actId="478"/>
          <ac:spMkLst>
            <pc:docMk/>
            <pc:sldMk cId="1749052217" sldId="257"/>
            <ac:spMk id="10" creationId="{B2047192-2C68-DA0A-D105-A79C8A01F1AB}"/>
          </ac:spMkLst>
        </pc:spChg>
        <pc:spChg chg="mod">
          <ac:chgData name="Mireille Vankemmelbeke" userId="ec336e83-e59c-4384-98be-479802a58126" providerId="ADAL" clId="{D2162244-5332-4F78-B15E-9A055A492B3F}" dt="2025-06-13T07:23:23.499" v="78" actId="1037"/>
          <ac:spMkLst>
            <pc:docMk/>
            <pc:sldMk cId="1749052217" sldId="257"/>
            <ac:spMk id="14" creationId="{FE69FEB1-A5B4-B9A3-28BD-B3AA9607D0F7}"/>
          </ac:spMkLst>
        </pc:spChg>
        <pc:spChg chg="mod">
          <ac:chgData name="Mireille Vankemmelbeke" userId="ec336e83-e59c-4384-98be-479802a58126" providerId="ADAL" clId="{D2162244-5332-4F78-B15E-9A055A492B3F}" dt="2025-06-13T07:23:46.008" v="103" actId="1076"/>
          <ac:spMkLst>
            <pc:docMk/>
            <pc:sldMk cId="1749052217" sldId="257"/>
            <ac:spMk id="15" creationId="{F2735949-24B6-2F49-2057-FAFA9C8C3A7C}"/>
          </ac:spMkLst>
        </pc:spChg>
        <pc:spChg chg="mod">
          <ac:chgData name="Mireille Vankemmelbeke" userId="ec336e83-e59c-4384-98be-479802a58126" providerId="ADAL" clId="{D2162244-5332-4F78-B15E-9A055A492B3F}" dt="2025-06-13T07:23:46.008" v="103" actId="1076"/>
          <ac:spMkLst>
            <pc:docMk/>
            <pc:sldMk cId="1749052217" sldId="257"/>
            <ac:spMk id="16" creationId="{92E7756B-CCEA-2575-EA1B-3B75FE3AB7F8}"/>
          </ac:spMkLst>
        </pc:spChg>
        <pc:spChg chg="mod">
          <ac:chgData name="Mireille Vankemmelbeke" userId="ec336e83-e59c-4384-98be-479802a58126" providerId="ADAL" clId="{D2162244-5332-4F78-B15E-9A055A492B3F}" dt="2025-06-13T07:23:23.499" v="78" actId="1037"/>
          <ac:spMkLst>
            <pc:docMk/>
            <pc:sldMk cId="1749052217" sldId="257"/>
            <ac:spMk id="18" creationId="{AE64FB93-F9AF-B9C7-897F-9A68D5FA161C}"/>
          </ac:spMkLst>
        </pc:spChg>
        <pc:spChg chg="mod">
          <ac:chgData name="Mireille Vankemmelbeke" userId="ec336e83-e59c-4384-98be-479802a58126" providerId="ADAL" clId="{D2162244-5332-4F78-B15E-9A055A492B3F}" dt="2025-06-13T07:24:23.229" v="124" actId="1076"/>
          <ac:spMkLst>
            <pc:docMk/>
            <pc:sldMk cId="1749052217" sldId="257"/>
            <ac:spMk id="20" creationId="{B34A7237-CA85-359D-8B94-2AD81193C5D6}"/>
          </ac:spMkLst>
        </pc:spChg>
        <pc:graphicFrameChg chg="mod">
          <ac:chgData name="Mireille Vankemmelbeke" userId="ec336e83-e59c-4384-98be-479802a58126" providerId="ADAL" clId="{D2162244-5332-4F78-B15E-9A055A492B3F}" dt="2025-06-13T07:23:46.008" v="103" actId="1076"/>
          <ac:graphicFrameMkLst>
            <pc:docMk/>
            <pc:sldMk cId="1749052217" sldId="257"/>
            <ac:graphicFrameMk id="3" creationId="{CD7371B0-2456-37AE-D9B1-58CEA5BE25C2}"/>
          </ac:graphicFrameMkLst>
        </pc:graphicFrameChg>
        <pc:graphicFrameChg chg="mod">
          <ac:chgData name="Mireille Vankemmelbeke" userId="ec336e83-e59c-4384-98be-479802a58126" providerId="ADAL" clId="{D2162244-5332-4F78-B15E-9A055A492B3F}" dt="2025-06-13T07:23:31.817" v="102" actId="1036"/>
          <ac:graphicFrameMkLst>
            <pc:docMk/>
            <pc:sldMk cId="1749052217" sldId="257"/>
            <ac:graphicFrameMk id="4" creationId="{CE95F22E-9FB6-E05F-D4B6-5001DF43341B}"/>
          </ac:graphicFrameMkLst>
        </pc:graphicFrameChg>
        <pc:graphicFrameChg chg="mod">
          <ac:chgData name="Mireille Vankemmelbeke" userId="ec336e83-e59c-4384-98be-479802a58126" providerId="ADAL" clId="{D2162244-5332-4F78-B15E-9A055A492B3F}" dt="2025-06-13T07:22:52.659" v="40" actId="1037"/>
          <ac:graphicFrameMkLst>
            <pc:docMk/>
            <pc:sldMk cId="1749052217" sldId="257"/>
            <ac:graphicFrameMk id="6" creationId="{19893000-3572-6E25-AE38-EFEF43F40108}"/>
          </ac:graphicFrameMkLst>
        </pc:graphicFrameChg>
        <pc:graphicFrameChg chg="mod">
          <ac:chgData name="Mireille Vankemmelbeke" userId="ec336e83-e59c-4384-98be-479802a58126" providerId="ADAL" clId="{D2162244-5332-4F78-B15E-9A055A492B3F}" dt="2025-06-13T07:23:31.817" v="102" actId="1036"/>
          <ac:graphicFrameMkLst>
            <pc:docMk/>
            <pc:sldMk cId="1749052217" sldId="257"/>
            <ac:graphicFrameMk id="7" creationId="{D7128B87-ECBC-FDB0-D86C-2C508B7F4181}"/>
          </ac:graphicFrameMkLst>
        </pc:graphicFrameChg>
        <pc:graphicFrameChg chg="mod">
          <ac:chgData name="Mireille Vankemmelbeke" userId="ec336e83-e59c-4384-98be-479802a58126" providerId="ADAL" clId="{D2162244-5332-4F78-B15E-9A055A492B3F}" dt="2025-06-13T07:23:13.696" v="66" actId="1037"/>
          <ac:graphicFrameMkLst>
            <pc:docMk/>
            <pc:sldMk cId="1749052217" sldId="257"/>
            <ac:graphicFrameMk id="8" creationId="{2E0E9632-E98E-7AD5-3E45-5735A4D91CCB}"/>
          </ac:graphicFrameMkLst>
        </pc:graphicFrameChg>
        <pc:graphicFrameChg chg="mod">
          <ac:chgData name="Mireille Vankemmelbeke" userId="ec336e83-e59c-4384-98be-479802a58126" providerId="ADAL" clId="{D2162244-5332-4F78-B15E-9A055A492B3F}" dt="2025-06-13T07:24:01.730" v="112" actId="1036"/>
          <ac:graphicFrameMkLst>
            <pc:docMk/>
            <pc:sldMk cId="1749052217" sldId="257"/>
            <ac:graphicFrameMk id="9" creationId="{69594EC1-1482-4381-E7C0-67E29C7D4636}"/>
          </ac:graphicFrameMkLst>
        </pc:graphicFrameChg>
        <pc:graphicFrameChg chg="mod">
          <ac:chgData name="Mireille Vankemmelbeke" userId="ec336e83-e59c-4384-98be-479802a58126" providerId="ADAL" clId="{D2162244-5332-4F78-B15E-9A055A492B3F}" dt="2025-06-13T07:24:23.229" v="124" actId="1076"/>
          <ac:graphicFrameMkLst>
            <pc:docMk/>
            <pc:sldMk cId="1749052217" sldId="257"/>
            <ac:graphicFrameMk id="23" creationId="{1BAD0AC5-D90E-4559-ABE1-71F05AD2B5C4}"/>
          </ac:graphicFrameMkLst>
        </pc:graphicFrameChg>
      </pc:sldChg>
      <pc:sldChg chg="modSp mod">
        <pc:chgData name="Mireille Vankemmelbeke" userId="ec336e83-e59c-4384-98be-479802a58126" providerId="ADAL" clId="{D2162244-5332-4F78-B15E-9A055A492B3F}" dt="2025-06-13T08:57:45.556" v="289" actId="20577"/>
        <pc:sldMkLst>
          <pc:docMk/>
          <pc:sldMk cId="48433520" sldId="258"/>
        </pc:sldMkLst>
        <pc:spChg chg="mod">
          <ac:chgData name="Mireille Vankemmelbeke" userId="ec336e83-e59c-4384-98be-479802a58126" providerId="ADAL" clId="{D2162244-5332-4F78-B15E-9A055A492B3F}" dt="2025-06-13T08:57:45.556" v="289" actId="20577"/>
          <ac:spMkLst>
            <pc:docMk/>
            <pc:sldMk cId="48433520" sldId="258"/>
            <ac:spMk id="7" creationId="{C42FDBDD-F266-D77D-44B4-864E3E505BB7}"/>
          </ac:spMkLst>
        </pc:spChg>
      </pc:sldChg>
      <pc:sldChg chg="modSp mod">
        <pc:chgData name="Mireille Vankemmelbeke" userId="ec336e83-e59c-4384-98be-479802a58126" providerId="ADAL" clId="{D2162244-5332-4F78-B15E-9A055A492B3F}" dt="2025-06-13T08:51:43.140" v="196" actId="20577"/>
        <pc:sldMkLst>
          <pc:docMk/>
          <pc:sldMk cId="2675606090" sldId="259"/>
        </pc:sldMkLst>
        <pc:spChg chg="mod">
          <ac:chgData name="Mireille Vankemmelbeke" userId="ec336e83-e59c-4384-98be-479802a58126" providerId="ADAL" clId="{D2162244-5332-4F78-B15E-9A055A492B3F}" dt="2025-06-13T08:51:43.140" v="196" actId="20577"/>
          <ac:spMkLst>
            <pc:docMk/>
            <pc:sldMk cId="2675606090" sldId="259"/>
            <ac:spMk id="3" creationId="{DF2A6876-6F5B-E269-FE67-DABFDA0B6EE1}"/>
          </ac:spMkLst>
        </pc:spChg>
      </pc:sldChg>
      <pc:sldChg chg="delSp modSp mod">
        <pc:chgData name="Mireille Vankemmelbeke" userId="ec336e83-e59c-4384-98be-479802a58126" providerId="ADAL" clId="{D2162244-5332-4F78-B15E-9A055A492B3F}" dt="2025-06-13T08:47:44.054" v="173" actId="20577"/>
        <pc:sldMkLst>
          <pc:docMk/>
          <pc:sldMk cId="3177948969" sldId="284"/>
        </pc:sldMkLst>
        <pc:spChg chg="mod">
          <ac:chgData name="Mireille Vankemmelbeke" userId="ec336e83-e59c-4384-98be-479802a58126" providerId="ADAL" clId="{D2162244-5332-4F78-B15E-9A055A492B3F}" dt="2025-06-13T08:47:44.054" v="173" actId="20577"/>
          <ac:spMkLst>
            <pc:docMk/>
            <pc:sldMk cId="3177948969" sldId="284"/>
            <ac:spMk id="5" creationId="{F0CA76CE-79DB-37DF-4284-5E3A65445938}"/>
          </ac:spMkLst>
        </pc:spChg>
        <pc:spChg chg="del">
          <ac:chgData name="Mireille Vankemmelbeke" userId="ec336e83-e59c-4384-98be-479802a58126" providerId="ADAL" clId="{D2162244-5332-4F78-B15E-9A055A492B3F}" dt="2025-06-13T08:47:35.709" v="159" actId="478"/>
          <ac:spMkLst>
            <pc:docMk/>
            <pc:sldMk cId="3177948969" sldId="284"/>
            <ac:spMk id="80" creationId="{4143F782-E600-1C08-8F53-7D7582FAD395}"/>
          </ac:spMkLst>
        </pc:spChg>
      </pc:sldChg>
      <pc:sldChg chg="delSp modSp mod modCm">
        <pc:chgData name="Mireille Vankemmelbeke" userId="ec336e83-e59c-4384-98be-479802a58126" providerId="ADAL" clId="{D2162244-5332-4F78-B15E-9A055A492B3F}" dt="2025-06-13T08:55:34.461" v="250" actId="20577"/>
        <pc:sldMkLst>
          <pc:docMk/>
          <pc:sldMk cId="752337323" sldId="286"/>
        </pc:sldMkLst>
        <pc:spChg chg="mod">
          <ac:chgData name="Mireille Vankemmelbeke" userId="ec336e83-e59c-4384-98be-479802a58126" providerId="ADAL" clId="{D2162244-5332-4F78-B15E-9A055A492B3F}" dt="2025-06-13T08:55:34.461" v="250" actId="20577"/>
          <ac:spMkLst>
            <pc:docMk/>
            <pc:sldMk cId="752337323" sldId="286"/>
            <ac:spMk id="4" creationId="{5682E8CF-5B44-A52A-10F2-303C28E8DF20}"/>
          </ac:spMkLst>
        </pc:spChg>
        <pc:spChg chg="del">
          <ac:chgData name="Mireille Vankemmelbeke" userId="ec336e83-e59c-4384-98be-479802a58126" providerId="ADAL" clId="{D2162244-5332-4F78-B15E-9A055A492B3F}" dt="2025-06-13T06:30:53.425" v="1" actId="478"/>
          <ac:spMkLst>
            <pc:docMk/>
            <pc:sldMk cId="752337323" sldId="286"/>
            <ac:spMk id="13" creationId="{B9B746BF-C409-71E2-7CFE-8D77FC76F4B6}"/>
          </ac:spMkLst>
        </pc:spChg>
        <pc:spChg chg="mod">
          <ac:chgData name="Mireille Vankemmelbeke" userId="ec336e83-e59c-4384-98be-479802a58126" providerId="ADAL" clId="{D2162244-5332-4F78-B15E-9A055A492B3F}" dt="2025-06-13T06:31:40.337" v="11" actId="20577"/>
          <ac:spMkLst>
            <pc:docMk/>
            <pc:sldMk cId="752337323" sldId="286"/>
            <ac:spMk id="14" creationId="{3ABEAA77-9D9D-F0CC-6766-91375478EB57}"/>
          </ac:spMkLst>
        </pc:spChg>
        <pc:spChg chg="mod">
          <ac:chgData name="Mireille Vankemmelbeke" userId="ec336e83-e59c-4384-98be-479802a58126" providerId="ADAL" clId="{D2162244-5332-4F78-B15E-9A055A492B3F}" dt="2025-06-13T06:31:43.898" v="13" actId="20577"/>
          <ac:spMkLst>
            <pc:docMk/>
            <pc:sldMk cId="752337323" sldId="286"/>
            <ac:spMk id="16" creationId="{8024D34E-2DEE-A5C2-0FDC-6894560B68FE}"/>
          </ac:spMkLst>
        </pc:spChg>
        <pc:grpChg chg="mod">
          <ac:chgData name="Mireille Vankemmelbeke" userId="ec336e83-e59c-4384-98be-479802a58126" providerId="ADAL" clId="{D2162244-5332-4F78-B15E-9A055A492B3F}" dt="2025-06-13T06:31:08.650" v="3" actId="1076"/>
          <ac:grpSpMkLst>
            <pc:docMk/>
            <pc:sldMk cId="752337323" sldId="286"/>
            <ac:grpSpMk id="15" creationId="{256B666C-EF63-5D02-66AC-8FD0BABF1FA1}"/>
          </ac:grpSpMkLst>
        </pc:grpChg>
        <pc:picChg chg="mod">
          <ac:chgData name="Mireille Vankemmelbeke" userId="ec336e83-e59c-4384-98be-479802a58126" providerId="ADAL" clId="{D2162244-5332-4F78-B15E-9A055A492B3F}" dt="2025-06-13T06:30:57.967" v="2" actId="14100"/>
          <ac:picMkLst>
            <pc:docMk/>
            <pc:sldMk cId="752337323" sldId="286"/>
            <ac:picMk id="2" creationId="{486AEF67-F0F8-1390-62E7-AF45D515743B}"/>
          </ac:picMkLst>
        </pc:picChg>
        <pc:picChg chg="mod">
          <ac:chgData name="Mireille Vankemmelbeke" userId="ec336e83-e59c-4384-98be-479802a58126" providerId="ADAL" clId="{D2162244-5332-4F78-B15E-9A055A492B3F}" dt="2025-06-13T06:31:13.136" v="4" actId="1076"/>
          <ac:picMkLst>
            <pc:docMk/>
            <pc:sldMk cId="752337323" sldId="286"/>
            <ac:picMk id="6" creationId="{4DCA89C9-39EC-E5EF-259E-1CD5B1BBA467}"/>
          </ac:picMkLst>
        </pc:picChg>
        <pc:picChg chg="del">
          <ac:chgData name="Mireille Vankemmelbeke" userId="ec336e83-e59c-4384-98be-479802a58126" providerId="ADAL" clId="{D2162244-5332-4F78-B15E-9A055A492B3F}" dt="2025-06-13T06:30:51.016" v="0" actId="478"/>
          <ac:picMkLst>
            <pc:docMk/>
            <pc:sldMk cId="752337323" sldId="286"/>
            <ac:picMk id="52" creationId="{32443314-D7CE-91CE-4609-5F07503E6DE4}"/>
          </ac:picMkLst>
        </pc:pic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Mireille Vankemmelbeke" userId="ec336e83-e59c-4384-98be-479802a58126" providerId="ADAL" clId="{D2162244-5332-4F78-B15E-9A055A492B3F}" dt="2025-06-13T06:31:33.849" v="9" actId="20577"/>
              <pc2:cmMkLst xmlns:pc2="http://schemas.microsoft.com/office/powerpoint/2019/9/main/command">
                <pc:docMk/>
                <pc:sldMk cId="752337323" sldId="286"/>
                <pc2:cmMk id="{594FDD72-903E-4D19-97AC-DDE57D297F53}"/>
              </pc2:cmMkLst>
            </pc226:cmChg>
          </p:ext>
        </pc:ext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96CD46-65D2-4701-98CC-41CBC75D08CC}" type="datetimeFigureOut">
              <a:rPr lang="en-GB" smtClean="0"/>
              <a:t>13/06/2025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60638" y="1143000"/>
            <a:ext cx="17367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F1B226-8222-4E12-8B1A-A4A395B252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62203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F1B226-8222-4E12-8B1A-A4A395B252F7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5592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F1B226-8222-4E12-8B1A-A4A395B252F7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29895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30D0D-A8CF-408B-8F49-1EA05702835E}" type="datetimeFigureOut">
              <a:rPr lang="en-GB" smtClean="0"/>
              <a:t>13/06/2025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1C912-FA0E-40C9-918A-D927DF0EEB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09307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30D0D-A8CF-408B-8F49-1EA05702835E}" type="datetimeFigureOut">
              <a:rPr lang="en-GB" smtClean="0"/>
              <a:t>13/06/2025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1C912-FA0E-40C9-918A-D927DF0EEB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8713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30D0D-A8CF-408B-8F49-1EA05702835E}" type="datetimeFigureOut">
              <a:rPr lang="en-GB" smtClean="0"/>
              <a:t>13/06/2025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1C912-FA0E-40C9-918A-D927DF0EEB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0677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30D0D-A8CF-408B-8F49-1EA05702835E}" type="datetimeFigureOut">
              <a:rPr lang="en-GB" smtClean="0"/>
              <a:t>13/06/2025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1C912-FA0E-40C9-918A-D927DF0EEB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96108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30D0D-A8CF-408B-8F49-1EA05702835E}" type="datetimeFigureOut">
              <a:rPr lang="en-GB" smtClean="0"/>
              <a:t>13/06/2025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1C912-FA0E-40C9-918A-D927DF0EEB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58574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30D0D-A8CF-408B-8F49-1EA05702835E}" type="datetimeFigureOut">
              <a:rPr lang="en-GB" smtClean="0"/>
              <a:t>13/06/2025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1C912-FA0E-40C9-918A-D927DF0EEB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28310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30D0D-A8CF-408B-8F49-1EA05702835E}" type="datetimeFigureOut">
              <a:rPr lang="en-GB" smtClean="0"/>
              <a:t>13/06/2025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1C912-FA0E-40C9-918A-D927DF0EEB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99580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30D0D-A8CF-408B-8F49-1EA05702835E}" type="datetimeFigureOut">
              <a:rPr lang="en-GB" smtClean="0"/>
              <a:t>13/06/2025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1C912-FA0E-40C9-918A-D927DF0EEB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9852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30D0D-A8CF-408B-8F49-1EA05702835E}" type="datetimeFigureOut">
              <a:rPr lang="en-GB" smtClean="0"/>
              <a:t>13/06/2025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1C912-FA0E-40C9-918A-D927DF0EEB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85061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30D0D-A8CF-408B-8F49-1EA05702835E}" type="datetimeFigureOut">
              <a:rPr lang="en-GB" smtClean="0"/>
              <a:t>13/06/2025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1C912-FA0E-40C9-918A-D927DF0EEB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00492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30D0D-A8CF-408B-8F49-1EA05702835E}" type="datetimeFigureOut">
              <a:rPr lang="en-GB" smtClean="0"/>
              <a:t>13/06/2025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1C912-FA0E-40C9-918A-D927DF0EEB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16757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C26D7B-069B-D55C-7E6C-8D0574245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862" y="468260"/>
            <a:ext cx="6527816" cy="923328"/>
          </a:xfrm>
        </p:spPr>
        <p:txBody>
          <a:bodyPr anchor="t">
            <a:normAutofit/>
          </a:bodyPr>
          <a:lstStyle>
            <a:lvl1pPr>
              <a:defRPr sz="2025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DB1359-2148-529D-4D12-701476D690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3862" y="2438401"/>
            <a:ext cx="6527816" cy="8362014"/>
          </a:xfrm>
        </p:spPr>
        <p:txBody>
          <a:bodyPr>
            <a:normAutofit/>
          </a:bodyPr>
          <a:lstStyle>
            <a:lvl1pPr>
              <a:buClr>
                <a:schemeClr val="accent5"/>
              </a:buClr>
              <a:defRPr sz="1125"/>
            </a:lvl1pPr>
            <a:lvl2pPr>
              <a:buClr>
                <a:schemeClr val="accent5"/>
              </a:buClr>
              <a:defRPr sz="1013"/>
            </a:lvl2pPr>
            <a:lvl3pPr>
              <a:buClr>
                <a:schemeClr val="accent5"/>
              </a:buClr>
              <a:defRPr sz="900"/>
            </a:lvl3pPr>
            <a:lvl4pPr>
              <a:buClr>
                <a:schemeClr val="accent5"/>
              </a:buClr>
              <a:defRPr sz="788"/>
            </a:lvl4pPr>
            <a:lvl5pPr>
              <a:buClr>
                <a:schemeClr val="accent5"/>
              </a:buClr>
              <a:defRPr sz="78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28564D6-721A-2C1A-BF9F-10ACEB8E2D57}"/>
              </a:ext>
            </a:extLst>
          </p:cNvPr>
          <p:cNvSpPr txBox="1"/>
          <p:nvPr userDrawn="1"/>
        </p:nvSpPr>
        <p:spPr>
          <a:xfrm>
            <a:off x="5210589" y="11214379"/>
            <a:ext cx="1491089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fld id="{A2DA25A3-A7E5-7D4E-B7F2-4713156392CF}" type="slidenum">
              <a:rPr kumimoji="0" lang="en-GB" sz="900" b="0" i="0" u="none" strike="noStrike" kern="1200" cap="none" spc="169" normalizeH="0" baseline="0" noProof="0" smtClean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‹#›</a:t>
            </a:fld>
            <a:endParaRPr lang="en-US" sz="619" spc="169">
              <a:solidFill>
                <a:schemeClr val="accent3"/>
              </a:solidFill>
            </a:endParaRP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3341AAC7-0A10-A8C7-5EDF-6CD41A170896}"/>
              </a:ext>
            </a:extLst>
          </p:cNvPr>
          <p:cNvSpPr>
            <a:spLocks noGrp="1"/>
          </p:cNvSpPr>
          <p:nvPr>
            <p:ph type="subTitle" idx="10"/>
          </p:nvPr>
        </p:nvSpPr>
        <p:spPr>
          <a:xfrm>
            <a:off x="173862" y="1537597"/>
            <a:ext cx="6527816" cy="539771"/>
          </a:xfrm>
        </p:spPr>
        <p:txBody>
          <a:bodyPr>
            <a:noAutofit/>
          </a:bodyPr>
          <a:lstStyle>
            <a:lvl1pPr marL="0" indent="0" algn="l">
              <a:buNone/>
              <a:defRPr sz="1013" cap="all" spc="169" baseline="0">
                <a:solidFill>
                  <a:schemeClr val="accent3"/>
                </a:solidFill>
              </a:defRPr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0574949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840">
          <p15:clr>
            <a:srgbClr val="FBAE40"/>
          </p15:clr>
        </p15:guide>
        <p15:guide id="2" pos="216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7130D0D-A8CF-408B-8F49-1EA05702835E}" type="datetimeFigureOut">
              <a:rPr lang="en-GB" smtClean="0"/>
              <a:t>13/06/2025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B91C912-FA0E-40C9-918A-D927DF0EEB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5481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emf"/><Relationship Id="rId13" Type="http://schemas.openxmlformats.org/officeDocument/2006/relationships/oleObject" Target="../embeddings/oleObject7.bin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4.bin"/><Relationship Id="rId12" Type="http://schemas.openxmlformats.org/officeDocument/2006/relationships/image" Target="../media/image15.emf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7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emf"/><Relationship Id="rId11" Type="http://schemas.openxmlformats.org/officeDocument/2006/relationships/oleObject" Target="../embeddings/oleObject6.bin"/><Relationship Id="rId5" Type="http://schemas.openxmlformats.org/officeDocument/2006/relationships/oleObject" Target="../embeddings/oleObject3.bin"/><Relationship Id="rId15" Type="http://schemas.openxmlformats.org/officeDocument/2006/relationships/oleObject" Target="../embeddings/oleObject8.bin"/><Relationship Id="rId10" Type="http://schemas.openxmlformats.org/officeDocument/2006/relationships/image" Target="../media/image14.emf"/><Relationship Id="rId4" Type="http://schemas.openxmlformats.org/officeDocument/2006/relationships/image" Target="../media/image11.emf"/><Relationship Id="rId9" Type="http://schemas.openxmlformats.org/officeDocument/2006/relationships/oleObject" Target="../embeddings/oleObject5.bin"/><Relationship Id="rId14" Type="http://schemas.openxmlformats.org/officeDocument/2006/relationships/image" Target="../media/image1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7" Type="http://schemas.openxmlformats.org/officeDocument/2006/relationships/image" Target="../media/image20.emf"/><Relationship Id="rId2" Type="http://schemas.openxmlformats.org/officeDocument/2006/relationships/oleObject" Target="../embeddings/oleObject9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1.bin"/><Relationship Id="rId5" Type="http://schemas.openxmlformats.org/officeDocument/2006/relationships/image" Target="../media/image19.emf"/><Relationship Id="rId4" Type="http://schemas.openxmlformats.org/officeDocument/2006/relationships/oleObject" Target="../embeddings/oleObject10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177B35-3E0F-6928-FDB0-E2CAC7A73A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>
            <a:extLst>
              <a:ext uri="{FF2B5EF4-FFF2-40B4-BE49-F238E27FC236}">
                <a16:creationId xmlns:a16="http://schemas.microsoft.com/office/drawing/2014/main" id="{A88FEDB1-65AE-CCB2-5552-5394D046F6E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743" t="10027" r="51999" b="50499"/>
          <a:stretch/>
        </p:blipFill>
        <p:spPr>
          <a:xfrm>
            <a:off x="187002" y="2093445"/>
            <a:ext cx="1936437" cy="1893508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6E6E50B3-AB4C-3053-5AE7-0E18B985E1F1}"/>
              </a:ext>
            </a:extLst>
          </p:cNvPr>
          <p:cNvSpPr txBox="1"/>
          <p:nvPr/>
        </p:nvSpPr>
        <p:spPr>
          <a:xfrm>
            <a:off x="42022" y="1610834"/>
            <a:ext cx="3891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/>
              <a:t>A</a:t>
            </a:r>
          </a:p>
        </p:txBody>
      </p:sp>
      <p:pic>
        <p:nvPicPr>
          <p:cNvPr id="62" name="Picture 61" descr="A group of colorful objects&#10;&#10;AI-generated content may be incorrect.">
            <a:extLst>
              <a:ext uri="{FF2B5EF4-FFF2-40B4-BE49-F238E27FC236}">
                <a16:creationId xmlns:a16="http://schemas.microsoft.com/office/drawing/2014/main" id="{E9789C0E-5B1D-B33C-D6CB-E1B1100958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70" t="14342" r="25778" b="12868"/>
          <a:stretch/>
        </p:blipFill>
        <p:spPr>
          <a:xfrm>
            <a:off x="2805552" y="2326842"/>
            <a:ext cx="2615322" cy="1664588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63" name="TextBox 62">
            <a:extLst>
              <a:ext uri="{FF2B5EF4-FFF2-40B4-BE49-F238E27FC236}">
                <a16:creationId xmlns:a16="http://schemas.microsoft.com/office/drawing/2014/main" id="{08FBD707-3BC6-BB56-5BE0-8A02D1868B61}"/>
              </a:ext>
            </a:extLst>
          </p:cNvPr>
          <p:cNvSpPr txBox="1"/>
          <p:nvPr/>
        </p:nvSpPr>
        <p:spPr>
          <a:xfrm>
            <a:off x="3260225" y="3270041"/>
            <a:ext cx="6714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>
                <a:solidFill>
                  <a:srgbClr val="3DD115"/>
                </a:solidFill>
              </a:rPr>
              <a:t>FUC5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F646D2C3-02A1-71FF-8247-37223B02108E}"/>
              </a:ext>
            </a:extLst>
          </p:cNvPr>
          <p:cNvSpPr txBox="1"/>
          <p:nvPr/>
        </p:nvSpPr>
        <p:spPr>
          <a:xfrm>
            <a:off x="4178841" y="3110713"/>
            <a:ext cx="6714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>
                <a:solidFill>
                  <a:srgbClr val="56E3E0"/>
                </a:solidFill>
              </a:rPr>
              <a:t>GAL4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710B2E80-FA9F-D973-980C-BBEF66257D10}"/>
              </a:ext>
            </a:extLst>
          </p:cNvPr>
          <p:cNvSpPr txBox="1"/>
          <p:nvPr/>
        </p:nvSpPr>
        <p:spPr>
          <a:xfrm>
            <a:off x="4058538" y="2477092"/>
            <a:ext cx="6714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solidFill>
                  <a:srgbClr val="56E3E0"/>
                </a:solidFill>
              </a:rPr>
              <a:t>NGA3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8B7A7321-26CB-9F27-1798-584B0ACBD10E}"/>
              </a:ext>
            </a:extLst>
          </p:cNvPr>
          <p:cNvSpPr txBox="1"/>
          <p:nvPr/>
        </p:nvSpPr>
        <p:spPr>
          <a:xfrm>
            <a:off x="4790422" y="2369909"/>
            <a:ext cx="7082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>
                <a:solidFill>
                  <a:srgbClr val="002060"/>
                </a:solidFill>
              </a:rPr>
              <a:t>HIS211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5C9A1964-7DE4-F155-528F-1BD79CD1F45F}"/>
              </a:ext>
            </a:extLst>
          </p:cNvPr>
          <p:cNvSpPr txBox="1"/>
          <p:nvPr/>
        </p:nvSpPr>
        <p:spPr>
          <a:xfrm>
            <a:off x="2817049" y="2643547"/>
            <a:ext cx="7082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>
                <a:solidFill>
                  <a:srgbClr val="FFD5AB"/>
                </a:solidFill>
              </a:rPr>
              <a:t>HIS53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0CD94C3E-5AF0-58AC-B62D-26349CCAA3A5}"/>
              </a:ext>
            </a:extLst>
          </p:cNvPr>
          <p:cNvSpPr txBox="1"/>
          <p:nvPr/>
        </p:nvSpPr>
        <p:spPr>
          <a:xfrm>
            <a:off x="2282335" y="1570516"/>
            <a:ext cx="6029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/>
              <a:t>B</a:t>
            </a:r>
            <a:endParaRPr lang="en-GB" sz="1600" b="1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0CA76CE-79DB-37DF-4284-5E3A65445938}"/>
              </a:ext>
            </a:extLst>
          </p:cNvPr>
          <p:cNvSpPr txBox="1"/>
          <p:nvPr/>
        </p:nvSpPr>
        <p:spPr>
          <a:xfrm>
            <a:off x="-7620" y="81767"/>
            <a:ext cx="658114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b="1" dirty="0"/>
              <a:t>Supplemental Figure 1. </a:t>
            </a:r>
            <a:r>
              <a:rPr lang="en-GB" dirty="0"/>
              <a:t>Fucosyl-GM1 docking onto SC134 using HADDOCK. Fucosyl-GM1 (stick, cyan and green for fucose, FUC5) with terminal BGC1 facing the membrane via ceramide A. SC34  bound to fucosyl-GM1 in cartoon (B). NGA3 flanked by residues from CDRH2  and CDRL3 to support GAL4-FUC5 (F)</a:t>
            </a:r>
          </a:p>
        </p:txBody>
      </p:sp>
    </p:spTree>
    <p:extLst>
      <p:ext uri="{BB962C8B-B14F-4D97-AF65-F5344CB8AC3E}">
        <p14:creationId xmlns:p14="http://schemas.microsoft.com/office/powerpoint/2010/main" val="3177948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6C0109-1D4D-8052-1065-C19066C3BC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3C274C2C-1741-8EF4-CE1D-64FF5463D7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80353"/>
            <a:ext cx="6858000" cy="1693209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355DED94-DAE2-F527-F14C-8621610047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742893"/>
            <a:ext cx="6858000" cy="1784959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F6070CEE-8320-8EB5-CC92-B7594E654F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897183"/>
            <a:ext cx="6858000" cy="17716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F2A6876-6F5B-E269-FE67-DABFDA0B6EE1}"/>
              </a:ext>
            </a:extLst>
          </p:cNvPr>
          <p:cNvSpPr txBox="1"/>
          <p:nvPr/>
        </p:nvSpPr>
        <p:spPr>
          <a:xfrm>
            <a:off x="-7620" y="81767"/>
            <a:ext cx="67741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b="1" dirty="0"/>
              <a:t>Supplemental Figure 2.</a:t>
            </a:r>
            <a:r>
              <a:rPr lang="en-GB" dirty="0"/>
              <a:t> RP-HPLC chromatograms of Rituximab (A) and SC134 following conjugation to </a:t>
            </a:r>
            <a:r>
              <a:rPr lang="en-GB" dirty="0" err="1"/>
              <a:t>deruxtecan</a:t>
            </a:r>
            <a:r>
              <a:rPr lang="en-GB" dirty="0"/>
              <a:t> at DAR8 (B) and DAR4 (C). 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1982CA71-603F-BF58-5D53-41BF4E9DF317}"/>
              </a:ext>
            </a:extLst>
          </p:cNvPr>
          <p:cNvSpPr txBox="1"/>
          <p:nvPr/>
        </p:nvSpPr>
        <p:spPr>
          <a:xfrm>
            <a:off x="-40640" y="1351754"/>
            <a:ext cx="3891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/>
              <a:t>A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C98EB9AA-6419-724C-5414-9D9E009520B8}"/>
              </a:ext>
            </a:extLst>
          </p:cNvPr>
          <p:cNvSpPr txBox="1"/>
          <p:nvPr/>
        </p:nvSpPr>
        <p:spPr>
          <a:xfrm>
            <a:off x="-40640" y="3419314"/>
            <a:ext cx="3891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/>
              <a:t>B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57E64B1E-E35F-CB01-D2F6-8ACE35E415F0}"/>
              </a:ext>
            </a:extLst>
          </p:cNvPr>
          <p:cNvSpPr txBox="1"/>
          <p:nvPr/>
        </p:nvSpPr>
        <p:spPr>
          <a:xfrm>
            <a:off x="-40640" y="5629114"/>
            <a:ext cx="3891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/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26756060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682E8CF-5B44-A52A-10F2-303C28E8DF20}"/>
              </a:ext>
            </a:extLst>
          </p:cNvPr>
          <p:cNvSpPr txBox="1"/>
          <p:nvPr/>
        </p:nvSpPr>
        <p:spPr>
          <a:xfrm>
            <a:off x="-7620" y="81767"/>
            <a:ext cx="68656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b="1" dirty="0"/>
              <a:t>Supplemental Figure 3.</a:t>
            </a:r>
            <a:r>
              <a:rPr lang="en-GB" dirty="0"/>
              <a:t>  A. IHC analysis of DLL3  distribution in Crown PDX tissues; B. Absence of FucGM1 (via IHC) in frozen full face peripheral nerve tissue; C. IHC analysis of FucGM1 distribution in NSCLC (NSCLC array (</a:t>
            </a:r>
            <a:r>
              <a:rPr lang="en-US" dirty="0"/>
              <a:t>AMSBIO, T6235152-1)</a:t>
            </a:r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DCA89C9-39EC-E5EF-259E-1CD5B1BBA4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763" y="6780213"/>
            <a:ext cx="2253803" cy="1403797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256B666C-EF63-5D02-66AC-8FD0BABF1FA1}"/>
              </a:ext>
            </a:extLst>
          </p:cNvPr>
          <p:cNvGrpSpPr/>
          <p:nvPr/>
        </p:nvGrpSpPr>
        <p:grpSpPr>
          <a:xfrm>
            <a:off x="512763" y="4583113"/>
            <a:ext cx="3637943" cy="1440000"/>
            <a:chOff x="256540" y="8020050"/>
            <a:chExt cx="3637943" cy="1440000"/>
          </a:xfrm>
        </p:grpSpPr>
        <p:pic>
          <p:nvPicPr>
            <p:cNvPr id="5" name="Picture 4" descr="A purple and white background&#10;&#10;AI-generated content may be incorrect.">
              <a:extLst>
                <a:ext uri="{FF2B5EF4-FFF2-40B4-BE49-F238E27FC236}">
                  <a16:creationId xmlns:a16="http://schemas.microsoft.com/office/drawing/2014/main" id="{99117BB7-1283-7391-AFE5-F485A918EC8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6540" y="8020050"/>
              <a:ext cx="2432000" cy="1440000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F105454A-3A0B-EBFA-CA9A-9AC41DE41D4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42883" y="8667433"/>
              <a:ext cx="1151600" cy="720000"/>
            </a:xfrm>
            <a:prstGeom prst="rect">
              <a:avLst/>
            </a:prstGeom>
            <a:ln w="38100" cap="sq">
              <a:noFill/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23C63821-CD58-DA74-D0A3-523C57B3EEF5}"/>
                </a:ext>
              </a:extLst>
            </p:cNvPr>
            <p:cNvSpPr/>
            <p:nvPr/>
          </p:nvSpPr>
          <p:spPr>
            <a:xfrm>
              <a:off x="1293114" y="8625078"/>
              <a:ext cx="144780" cy="129540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D27E4A68-8CAD-0296-C837-72AC6D757852}"/>
              </a:ext>
            </a:extLst>
          </p:cNvPr>
          <p:cNvSpPr txBox="1"/>
          <p:nvPr/>
        </p:nvSpPr>
        <p:spPr>
          <a:xfrm>
            <a:off x="0" y="1704579"/>
            <a:ext cx="3891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A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ABEAA77-9D9D-F0CC-6766-91375478EB57}"/>
              </a:ext>
            </a:extLst>
          </p:cNvPr>
          <p:cNvSpPr txBox="1"/>
          <p:nvPr/>
        </p:nvSpPr>
        <p:spPr>
          <a:xfrm>
            <a:off x="-38931" y="4262992"/>
            <a:ext cx="3891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B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024D34E-2DEE-A5C2-0FDC-6894560B68FE}"/>
              </a:ext>
            </a:extLst>
          </p:cNvPr>
          <p:cNvSpPr txBox="1"/>
          <p:nvPr/>
        </p:nvSpPr>
        <p:spPr>
          <a:xfrm>
            <a:off x="-52072" y="6372623"/>
            <a:ext cx="3891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/>
              <a:t>C</a:t>
            </a:r>
            <a:endParaRPr lang="en-GB" sz="16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86AEF67-F0F8-1390-62E7-AF45D515743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2296" y="1910490"/>
            <a:ext cx="2652864" cy="2004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3373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A84B35-940F-A04E-2AD3-FBEDACBACC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291DE19E-D475-FF8B-F8A8-326E54957EC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1727276"/>
              </p:ext>
            </p:extLst>
          </p:nvPr>
        </p:nvGraphicFramePr>
        <p:xfrm>
          <a:off x="421005" y="1990408"/>
          <a:ext cx="2917825" cy="3101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10" r:id="rId2" imgW="2918180" imgH="3102727" progId="Prism10.Document">
                  <p:embed/>
                </p:oleObj>
              </mc:Choice>
              <mc:Fallback>
                <p:oleObj name="Prism 10" r:id="rId2" imgW="2918180" imgH="3102727" progId="Prism10.Document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291DE19E-D475-FF8B-F8A8-326E54957EC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21005" y="1990408"/>
                        <a:ext cx="2917825" cy="3101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B2C438D7-25CD-A993-9982-AFCB0EF63C0D}"/>
              </a:ext>
            </a:extLst>
          </p:cNvPr>
          <p:cNvSpPr txBox="1"/>
          <p:nvPr/>
        </p:nvSpPr>
        <p:spPr>
          <a:xfrm>
            <a:off x="0" y="0"/>
            <a:ext cx="672548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b="1" dirty="0"/>
              <a:t>Supplemental Figure 4. </a:t>
            </a:r>
            <a:r>
              <a:rPr lang="en-GB" dirty="0"/>
              <a:t>Median bright detail similarity of SC134-AF647 and anti-LAMP1-AF488 fluorescence following culture of DMS79 in the presence of SC134-AF647 for the indicated lengths of time. A higher bright detail similarity value indicates higher colocalization between the two fluorescence channels. Median of 1500-3000 events at each time point.</a:t>
            </a:r>
          </a:p>
        </p:txBody>
      </p:sp>
    </p:spTree>
    <p:extLst>
      <p:ext uri="{BB962C8B-B14F-4D97-AF65-F5344CB8AC3E}">
        <p14:creationId xmlns:p14="http://schemas.microsoft.com/office/powerpoint/2010/main" val="4939859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CE95F22E-9FB6-E05F-D4B6-5001DF43341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0813127"/>
              </p:ext>
            </p:extLst>
          </p:nvPr>
        </p:nvGraphicFramePr>
        <p:xfrm>
          <a:off x="3782161" y="3143116"/>
          <a:ext cx="2321878" cy="15533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10" r:id="rId3" imgW="7219963" imgH="4828885" progId="Prism10.Document">
                  <p:embed/>
                </p:oleObj>
              </mc:Choice>
              <mc:Fallback>
                <p:oleObj name="Prism 10" r:id="rId3" imgW="7219963" imgH="4828885" progId="Prism10.Document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CE95F22E-9FB6-E05F-D4B6-5001DF43341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782161" y="3143116"/>
                        <a:ext cx="2321878" cy="155334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19893000-3572-6E25-AE38-EFEF43F4010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67208"/>
              </p:ext>
            </p:extLst>
          </p:nvPr>
        </p:nvGraphicFramePr>
        <p:xfrm>
          <a:off x="3782697" y="5042045"/>
          <a:ext cx="2339975" cy="1566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10" r:id="rId5" imgW="6860009" imgH="4591310" progId="Prism10.Document">
                  <p:embed/>
                </p:oleObj>
              </mc:Choice>
              <mc:Fallback>
                <p:oleObj name="Prism 10" r:id="rId5" imgW="6860009" imgH="4591310" progId="Prism10.Document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19893000-3572-6E25-AE38-EFEF43F4010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782697" y="5042045"/>
                        <a:ext cx="2339975" cy="15668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D7128B87-ECBC-FDB0-D86C-2C508B7F418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3352520"/>
              </p:ext>
            </p:extLst>
          </p:nvPr>
        </p:nvGraphicFramePr>
        <p:xfrm>
          <a:off x="307299" y="3172605"/>
          <a:ext cx="2492375" cy="165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10" r:id="rId7" imgW="4153872" imgH="2756586" progId="Prism10.Document">
                  <p:embed/>
                </p:oleObj>
              </mc:Choice>
              <mc:Fallback>
                <p:oleObj name="Prism 10" r:id="rId7" imgW="4153872" imgH="2756586" progId="Prism10.Document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D7128B87-ECBC-FDB0-D86C-2C508B7F418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07299" y="3172605"/>
                        <a:ext cx="2492375" cy="1654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2E0E9632-E98E-7AD5-3E45-5735A4D91CC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87340418"/>
              </p:ext>
            </p:extLst>
          </p:nvPr>
        </p:nvGraphicFramePr>
        <p:xfrm>
          <a:off x="430696" y="5077384"/>
          <a:ext cx="2719387" cy="166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10" r:id="rId9" imgW="4493669" imgH="2756586" progId="Prism10.Document">
                  <p:embed/>
                </p:oleObj>
              </mc:Choice>
              <mc:Fallback>
                <p:oleObj name="Prism 10" r:id="rId9" imgW="4493669" imgH="2756586" progId="Prism10.Document">
                  <p:embed/>
                  <p:pic>
                    <p:nvPicPr>
                      <p:cNvPr id="8" name="Object 7">
                        <a:extLst>
                          <a:ext uri="{FF2B5EF4-FFF2-40B4-BE49-F238E27FC236}">
                            <a16:creationId xmlns:a16="http://schemas.microsoft.com/office/drawing/2014/main" id="{2E0E9632-E98E-7AD5-3E45-5735A4D91CC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30696" y="5077384"/>
                        <a:ext cx="2719387" cy="1666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2">
            <a:extLst>
              <a:ext uri="{FF2B5EF4-FFF2-40B4-BE49-F238E27FC236}">
                <a16:creationId xmlns:a16="http://schemas.microsoft.com/office/drawing/2014/main" id="{1BAD0AC5-D90E-4559-ABE1-71F05AD2B5C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92344805"/>
              </p:ext>
            </p:extLst>
          </p:nvPr>
        </p:nvGraphicFramePr>
        <p:xfrm>
          <a:off x="526098" y="8776256"/>
          <a:ext cx="2028825" cy="1592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10" r:id="rId11" imgW="3864469" imgH="3032317" progId="Prism10.Document">
                  <p:embed/>
                </p:oleObj>
              </mc:Choice>
              <mc:Fallback>
                <p:oleObj name="Prism 10" r:id="rId11" imgW="3864469" imgH="3032317" progId="Prism10.Document">
                  <p:embed/>
                  <p:pic>
                    <p:nvPicPr>
                      <p:cNvPr id="23" name="Object 22">
                        <a:extLst>
                          <a:ext uri="{FF2B5EF4-FFF2-40B4-BE49-F238E27FC236}">
                            <a16:creationId xmlns:a16="http://schemas.microsoft.com/office/drawing/2014/main" id="{1BAD0AC5-D90E-4559-ABE1-71F05AD2B5C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526098" y="8776256"/>
                        <a:ext cx="2028825" cy="15922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69594EC1-1482-4381-E7C0-67E29C7D463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3041386"/>
              </p:ext>
            </p:extLst>
          </p:nvPr>
        </p:nvGraphicFramePr>
        <p:xfrm>
          <a:off x="3723685" y="6980556"/>
          <a:ext cx="3016250" cy="1547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10" r:id="rId13" imgW="5366918" imgH="2755146" progId="Prism10.Document">
                  <p:embed/>
                </p:oleObj>
              </mc:Choice>
              <mc:Fallback>
                <p:oleObj name="Prism 10" r:id="rId13" imgW="5366918" imgH="2755146" progId="Prism10.Document">
                  <p:embed/>
                  <p:pic>
                    <p:nvPicPr>
                      <p:cNvPr id="9" name="Object 8">
                        <a:extLst>
                          <a:ext uri="{FF2B5EF4-FFF2-40B4-BE49-F238E27FC236}">
                            <a16:creationId xmlns:a16="http://schemas.microsoft.com/office/drawing/2014/main" id="{69594EC1-1482-4381-E7C0-67E29C7D463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3723685" y="6980556"/>
                        <a:ext cx="3016250" cy="15478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F3B619E9-9906-5251-E836-D1BA6F794486}"/>
              </a:ext>
            </a:extLst>
          </p:cNvPr>
          <p:cNvSpPr txBox="1"/>
          <p:nvPr/>
        </p:nvSpPr>
        <p:spPr>
          <a:xfrm>
            <a:off x="0" y="3039110"/>
            <a:ext cx="403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A.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E69FEB1-A5B4-B9A3-28BD-B3AA9607D0F7}"/>
              </a:ext>
            </a:extLst>
          </p:cNvPr>
          <p:cNvSpPr txBox="1"/>
          <p:nvPr/>
        </p:nvSpPr>
        <p:spPr>
          <a:xfrm>
            <a:off x="3439160" y="4970829"/>
            <a:ext cx="400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D.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3CEE19A-AD24-D2DB-9690-69CBB9E1E31E}"/>
              </a:ext>
            </a:extLst>
          </p:cNvPr>
          <p:cNvSpPr txBox="1"/>
          <p:nvPr/>
        </p:nvSpPr>
        <p:spPr>
          <a:xfrm>
            <a:off x="0" y="0"/>
            <a:ext cx="672548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b="1" dirty="0"/>
              <a:t>Supplemental Figure 5. </a:t>
            </a:r>
            <a:r>
              <a:rPr lang="en-GB" dirty="0"/>
              <a:t>DMS79 cell survival, following 72-hour culture with titrated SC134 plus ADC secondaries, compared to a non-targeting control </a:t>
            </a:r>
            <a:r>
              <a:rPr lang="en-GB" dirty="0" err="1"/>
              <a:t>antibody+ADC</a:t>
            </a:r>
            <a:r>
              <a:rPr lang="en-GB" dirty="0"/>
              <a:t> (rituximab (RTX) or B12). Titrated SC134 or B12/RTX complexed with 0.2ug/ml DMDM secondary (A), 0.2ug/ml PBD (B), 1ug/ml DX895 (C), or 0.6ug/ml PNU (D). DMS79 binding by unconjugated SC134 compared to SC134-deruxtecan DAR8 and DAR4 (E). Cytotoxicity of SC134-deruxtecan DAR4 or DAR8 on DMS79 (F). Target negative AGS cells cultured in the presence of SC134-deruxtecan DAR8 (G).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2735949-24B6-2F49-2057-FAFA9C8C3A7C}"/>
              </a:ext>
            </a:extLst>
          </p:cNvPr>
          <p:cNvSpPr txBox="1"/>
          <p:nvPr/>
        </p:nvSpPr>
        <p:spPr>
          <a:xfrm>
            <a:off x="0" y="7009613"/>
            <a:ext cx="3786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E.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2E7756B-CCEA-2575-EA1B-3B75FE3AB7F8}"/>
              </a:ext>
            </a:extLst>
          </p:cNvPr>
          <p:cNvSpPr txBox="1"/>
          <p:nvPr/>
        </p:nvSpPr>
        <p:spPr>
          <a:xfrm>
            <a:off x="3439160" y="7009613"/>
            <a:ext cx="3461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F.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3E530DB-EAB3-C13B-35CF-82871B92E95B}"/>
              </a:ext>
            </a:extLst>
          </p:cNvPr>
          <p:cNvSpPr txBox="1"/>
          <p:nvPr/>
        </p:nvSpPr>
        <p:spPr>
          <a:xfrm>
            <a:off x="0" y="4970829"/>
            <a:ext cx="403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C.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E64FB93-F9AF-B9C7-897F-9A68D5FA161C}"/>
              </a:ext>
            </a:extLst>
          </p:cNvPr>
          <p:cNvSpPr txBox="1"/>
          <p:nvPr/>
        </p:nvSpPr>
        <p:spPr>
          <a:xfrm>
            <a:off x="3439160" y="3039110"/>
            <a:ext cx="3846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B.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34A7237-CA85-359D-8B94-2AD81193C5D6}"/>
              </a:ext>
            </a:extLst>
          </p:cNvPr>
          <p:cNvSpPr txBox="1"/>
          <p:nvPr/>
        </p:nvSpPr>
        <p:spPr>
          <a:xfrm>
            <a:off x="0" y="8776256"/>
            <a:ext cx="4138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G.</a:t>
            </a:r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CD7371B0-2456-37AE-D9B1-58CEA5BE25C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6313976"/>
              </p:ext>
            </p:extLst>
          </p:nvPr>
        </p:nvGraphicFramePr>
        <p:xfrm>
          <a:off x="512763" y="7086042"/>
          <a:ext cx="2617788" cy="1385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10" r:id="rId15" imgW="5097313" imgH="2698632" progId="Prism10.Document">
                  <p:embed/>
                </p:oleObj>
              </mc:Choice>
              <mc:Fallback>
                <p:oleObj name="Prism 10" r:id="rId15" imgW="5097313" imgH="2698632" progId="Prism10.Document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CD7371B0-2456-37AE-D9B1-58CEA5BE25C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512763" y="7086042"/>
                        <a:ext cx="2617788" cy="13858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490522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987CF36E-C9F1-E392-C45B-25430C2F068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33898978"/>
              </p:ext>
            </p:extLst>
          </p:nvPr>
        </p:nvGraphicFramePr>
        <p:xfrm>
          <a:off x="35038" y="1930719"/>
          <a:ext cx="2181000" cy="13585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10" r:id="rId2" imgW="7580137" imgH="4721980" progId="Prism10.Document">
                  <p:embed/>
                </p:oleObj>
              </mc:Choice>
              <mc:Fallback>
                <p:oleObj name="Prism 10" r:id="rId2" imgW="7580137" imgH="4721980" progId="Prism10.Document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987CF36E-C9F1-E392-C45B-25430C2F068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5038" y="1930719"/>
                        <a:ext cx="2181000" cy="13585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95E1905E-84D8-3EA1-0429-1A71AC94505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86736096"/>
              </p:ext>
            </p:extLst>
          </p:nvPr>
        </p:nvGraphicFramePr>
        <p:xfrm>
          <a:off x="2168209" y="1925174"/>
          <a:ext cx="2198051" cy="13682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10" r:id="rId4" imgW="7582437" imgH="4720897" progId="Prism10.Document">
                  <p:embed/>
                </p:oleObj>
              </mc:Choice>
              <mc:Fallback>
                <p:oleObj name="Prism 10" r:id="rId4" imgW="7582437" imgH="4720897" progId="Prism10.Document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95E1905E-84D8-3EA1-0429-1A71AC94505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68209" y="1925174"/>
                        <a:ext cx="2198051" cy="136825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D36B4339-D16C-C395-3569-52A67BACE30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85065183"/>
              </p:ext>
            </p:extLst>
          </p:nvPr>
        </p:nvGraphicFramePr>
        <p:xfrm>
          <a:off x="4386898" y="1955800"/>
          <a:ext cx="2143417" cy="13338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10" r:id="rId6" imgW="7582437" imgH="4720897" progId="Prism10.Document">
                  <p:embed/>
                </p:oleObj>
              </mc:Choice>
              <mc:Fallback>
                <p:oleObj name="Prism 10" r:id="rId6" imgW="7582437" imgH="4720897" progId="Prism10.Document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D36B4339-D16C-C395-3569-52A67BACE30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386898" y="1955800"/>
                        <a:ext cx="2143417" cy="133381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C42FDBDD-F266-D77D-44B4-864E3E505BB7}"/>
              </a:ext>
            </a:extLst>
          </p:cNvPr>
          <p:cNvSpPr txBox="1"/>
          <p:nvPr/>
        </p:nvSpPr>
        <p:spPr>
          <a:xfrm>
            <a:off x="35560" y="436880"/>
            <a:ext cx="636814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1600" b="1" dirty="0"/>
              <a:t>Supplemental Figure 6</a:t>
            </a:r>
            <a:r>
              <a:rPr lang="en-GB" sz="1600" dirty="0"/>
              <a:t>. Individual  tumour growth curves, per group, in the DMS79  xenograft model. Mice (n=10) were dosed twice on day 11 and day 25 with vehicle control, SC134-deruxtecan or Rituximab-</a:t>
            </a:r>
            <a:r>
              <a:rPr lang="en-GB" sz="1600" dirty="0" err="1"/>
              <a:t>deruxtecan</a:t>
            </a:r>
            <a:r>
              <a:rPr lang="en-GB" sz="1600" dirty="0"/>
              <a:t> (3mg/kg).</a:t>
            </a:r>
          </a:p>
        </p:txBody>
      </p:sp>
    </p:spTree>
    <p:extLst>
      <p:ext uri="{BB962C8B-B14F-4D97-AF65-F5344CB8AC3E}">
        <p14:creationId xmlns:p14="http://schemas.microsoft.com/office/powerpoint/2010/main" val="484335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371</Words>
  <Application>Microsoft Office PowerPoint</Application>
  <PresentationFormat>Widescreen</PresentationFormat>
  <Paragraphs>28</Paragraphs>
  <Slides>6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Aptos</vt:lpstr>
      <vt:lpstr>Aptos Display</vt:lpstr>
      <vt:lpstr>Arial</vt:lpstr>
      <vt:lpstr>Office Theme</vt:lpstr>
      <vt:lpstr>Prism 10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Bryony Heath</dc:creator>
  <cp:lastModifiedBy>Mireille Vankemmelbeke</cp:lastModifiedBy>
  <cp:revision>4</cp:revision>
  <dcterms:created xsi:type="dcterms:W3CDTF">2025-04-01T10:00:59Z</dcterms:created>
  <dcterms:modified xsi:type="dcterms:W3CDTF">2025-06-13T08:57:48Z</dcterms:modified>
</cp:coreProperties>
</file>