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notesMasterIdLst>
    <p:notesMasterId r:id="rId14"/>
  </p:notesMasterIdLst>
  <p:sldIdLst>
    <p:sldId id="257" r:id="rId13"/>
    <p:sldId id="261" r:id="rId15"/>
  </p:sldIdLst>
  <p:sldSz cx="9144000" cy="6858000" type="screen4x3"/>
  <p:notesSz cx="6858000" cy="9144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2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クリックしてスライドを移動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51" name="PlaceHolder 2"/>
          <p:cNvSpPr>
            <a:spLocks noGrp="1" noEditPoints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5900" lvl="0" indent="-215900">
              <a:buNone/>
            </a:pPr>
            <a:r>
              <a:rPr lang="ja-JP" sz="2000" b="0" strike="noStrike">
                <a:solidFill>
                  <a:srgbClr val="000000"/>
                </a:solidFill>
                <a:latin typeface="Arial" panose="020B0604020202020204"/>
              </a:rPr>
              <a:t>クリックしてノートの書式を編集</a:t>
            </a:r>
            <a:endParaRPr lang="en-US" sz="20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2" name="PlaceHolder 3"/>
          <p:cNvSpPr>
            <a:spLocks noGrp="1" noEditPoints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&lt;ヘッダー&gt;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53" name="PlaceHolder 4"/>
          <p:cNvSpPr>
            <a:spLocks noGrp="1" noEditPoints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r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54" name="PlaceHolder 5"/>
          <p:cNvSpPr>
            <a:spLocks noGrp="1" noEditPoints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55" name="PlaceHolder 6"/>
          <p:cNvSpPr>
            <a:spLocks noGrp="1" noEditPoints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r">
              <a:buNone/>
            </a:pPr>
            <a:fld id="{CA1CD96F-F0F9-4B0A-A6F9-6EEB34C907ED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0200" cy="3427200"/>
          </a:xfrm>
          <a:prstGeom prst="rect">
            <a:avLst/>
          </a:prstGeom>
          <a:ln w="0">
            <a:noFill/>
          </a:ln>
        </p:spPr>
        <p:txBody>
          <a:bodyPr/>
          <a:lstStyle/>
          <a:p/>
        </p:txBody>
      </p:sp>
      <p:sp>
        <p:nvSpPr>
          <p:cNvPr id="917" name="PlaceHolder 2"/>
          <p:cNvSpPr>
            <a:spLocks noGrp="1" noEditPoints="1"/>
          </p:cNvSpPr>
          <p:nvPr>
            <p:ph type="body"/>
          </p:nvPr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5900" indent="-215900">
              <a:buNone/>
            </a:pPr>
            <a:endParaRPr lang="en-US" sz="18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18" name="PlaceHolder 3"/>
          <p:cNvSpPr>
            <a:spLocks noGrp="1" noEditPoints="1"/>
          </p:cNvSpPr>
          <p:nvPr>
            <p:ph type="sldNum" idx="38"/>
          </p:nvPr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buNone/>
            </a:pPr>
            <a:endParaRPr lang="en-US" sz="1400" b="0" strike="noStrike">
              <a:solidFill>
                <a:srgbClr val="000000"/>
              </a:solidFill>
              <a:latin typeface="游明朝" panose="02020400000000000000" charset="-128"/>
              <a:ea typeface="+mn-e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0200" cy="3427200"/>
          </a:xfrm>
          <a:prstGeom prst="rect">
            <a:avLst/>
          </a:prstGeom>
          <a:ln w="0">
            <a:noFill/>
          </a:ln>
        </p:spPr>
        <p:txBody>
          <a:bodyPr/>
          <a:lstStyle/>
          <a:p/>
        </p:txBody>
      </p:sp>
      <p:sp>
        <p:nvSpPr>
          <p:cNvPr id="929" name="PlaceHolder 2"/>
          <p:cNvSpPr>
            <a:spLocks noGrp="1" noEditPoints="1"/>
          </p:cNvSpPr>
          <p:nvPr>
            <p:ph type="body"/>
          </p:nvPr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5900" indent="-215900">
              <a:buNone/>
            </a:pPr>
            <a:endParaRPr lang="en-US" sz="18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30" name="PlaceHolder 3"/>
          <p:cNvSpPr>
            <a:spLocks noGrp="1" noEditPoints="1"/>
          </p:cNvSpPr>
          <p:nvPr>
            <p:ph type="sldNum" idx="42"/>
          </p:nvPr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buNone/>
            </a:pPr>
            <a:endParaRPr lang="en-US" sz="1400" b="0" strike="noStrike">
              <a:solidFill>
                <a:srgbClr val="000000"/>
              </a:solidFill>
              <a:latin typeface="游明朝" panose="02020400000000000000" charset="-128"/>
              <a:ea typeface="+mn-e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5" name="PlaceHolder 2"/>
          <p:cNvSpPr>
            <a:spLocks noGrp="1" noEditPoints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lvl="0" indent="0" algn="ctr">
              <a:buNone/>
            </a:pPr>
            <a:endParaRPr lang="en-US" sz="32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" name="PlaceHolder 3"/>
          <p:cNvSpPr>
            <a:spLocks noGrp="1" noEditPoints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 noEditPoints="1"/>
          </p:cNvSpPr>
          <p:nvPr>
            <p:ph type="sldNum" idx="2"/>
          </p:nvPr>
        </p:nvSpPr>
        <p:spPr/>
        <p:txBody>
          <a:bodyPr/>
          <a:lstStyle/>
          <a:p>
            <a:fld id="{77C2A675-DA39-4C7E-AF81-33296E392A76}" type="slidenum">
              <a:rPr/>
            </a:fld>
            <a:endParaRPr/>
          </a:p>
        </p:txBody>
      </p:sp>
      <p:sp>
        <p:nvSpPr>
          <p:cNvPr id="6" name="PlaceHolder 5"/>
          <p:cNvSpPr>
            <a:spLocks noGrp="1" noEditPoints="1"/>
          </p:cNvSpPr>
          <p:nvPr>
            <p:ph type="dt" idx="3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29"/>
          </p:nvPr>
        </p:nvSpPr>
        <p:spPr/>
        <p:txBody>
          <a:bodyPr/>
          <a:lstStyle/>
          <a:p>
            <a:fld id="{BCEF04E4-46EB-4D31-9623-786DF612B6B8}" type="slidenum">
              <a:rPr/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30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32"/>
          </p:nvPr>
        </p:nvSpPr>
        <p:spPr/>
        <p:txBody>
          <a:bodyPr/>
          <a:lstStyle/>
          <a:p>
            <a:fld id="{D4514EDD-A16A-4BE2-B125-3B31B3647EFC}" type="slidenum">
              <a:rPr/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33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5"/>
          </p:nvPr>
        </p:nvSpPr>
        <p:spPr/>
        <p:txBody>
          <a:bodyPr/>
          <a:lstStyle/>
          <a:p>
            <a:fld id="{09862940-69D2-4EFC-8CA2-34C1B99004CA}" type="slidenum">
              <a:rPr/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6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8"/>
          </p:nvPr>
        </p:nvSpPr>
        <p:spPr/>
        <p:txBody>
          <a:bodyPr/>
          <a:lstStyle/>
          <a:p>
            <a:fld id="{A64132A6-BDF2-4E93-ACF2-5D1363B2EE6A}" type="slidenum">
              <a:rPr/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9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18" name="PlaceHolder 2"/>
          <p:cNvSpPr>
            <a:spLocks noGrp="1" noEditPoints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lnSpc>
                <a:spcPct val="90000"/>
              </a:lnSpc>
              <a:spcBef>
                <a:spcPts val="1415"/>
              </a:spcBef>
              <a:buNone/>
            </a:pPr>
            <a:endParaRPr lang="en-US" sz="2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4" name="PlaceHolder 3"/>
          <p:cNvSpPr>
            <a:spLocks noGrp="1" noEditPoints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 noEditPoints="1"/>
          </p:cNvSpPr>
          <p:nvPr>
            <p:ph type="sldNum" idx="11"/>
          </p:nvPr>
        </p:nvSpPr>
        <p:spPr/>
        <p:txBody>
          <a:bodyPr/>
          <a:lstStyle/>
          <a:p>
            <a:fld id="{0D2597C6-F492-4C89-AE8E-32F9ED98839A}" type="slidenum">
              <a:rPr/>
            </a:fld>
            <a:endParaRPr/>
          </a:p>
        </p:txBody>
      </p:sp>
      <p:sp>
        <p:nvSpPr>
          <p:cNvPr id="6" name="PlaceHolder 5"/>
          <p:cNvSpPr>
            <a:spLocks noGrp="1" noEditPoints="1"/>
          </p:cNvSpPr>
          <p:nvPr>
            <p:ph type="dt" idx="12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14"/>
          </p:nvPr>
        </p:nvSpPr>
        <p:spPr/>
        <p:txBody>
          <a:bodyPr/>
          <a:lstStyle/>
          <a:p>
            <a:fld id="{4B845A0F-901E-416A-9874-14F0C680FB6A}" type="slidenum">
              <a:rPr/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15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29" name="PlaceHolder 2"/>
          <p:cNvSpPr>
            <a:spLocks noGrp="1" noEditPoints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222"/>
          </a:bodyPr>
          <a:lstStyle/>
          <a:p>
            <a:pPr lvl="0" indent="0">
              <a:lnSpc>
                <a:spcPct val="90000"/>
              </a:lnSpc>
              <a:spcBef>
                <a:spcPts val="1415"/>
              </a:spcBef>
              <a:buNone/>
            </a:pPr>
            <a:endParaRPr lang="en-US" sz="2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30" name="PlaceHolder 3"/>
          <p:cNvSpPr>
            <a:spLocks noGrp="1" noEditPoints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222"/>
          </a:bodyPr>
          <a:lstStyle/>
          <a:p>
            <a:pPr lvl="0" indent="0">
              <a:lnSpc>
                <a:spcPct val="90000"/>
              </a:lnSpc>
              <a:spcBef>
                <a:spcPts val="1415"/>
              </a:spcBef>
              <a:buNone/>
            </a:pPr>
            <a:endParaRPr lang="en-US" sz="2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5" name="PlaceHolder 4"/>
          <p:cNvSpPr>
            <a:spLocks noGrp="1" noEditPoints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 noEditPoints="1"/>
          </p:cNvSpPr>
          <p:nvPr>
            <p:ph type="sldNum" idx="17"/>
          </p:nvPr>
        </p:nvSpPr>
        <p:spPr/>
        <p:txBody>
          <a:bodyPr/>
          <a:lstStyle/>
          <a:p>
            <a:fld id="{8011742A-4265-46DD-A5F0-A6FF28FC8B78}" type="slidenum">
              <a:rPr/>
            </a:fld>
            <a:endParaRPr/>
          </a:p>
        </p:txBody>
      </p:sp>
      <p:sp>
        <p:nvSpPr>
          <p:cNvPr id="7" name="PlaceHolder 6"/>
          <p:cNvSpPr>
            <a:spLocks noGrp="1" noEditPoints="1"/>
          </p:cNvSpPr>
          <p:nvPr>
            <p:ph type="dt" idx="18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20"/>
          </p:nvPr>
        </p:nvSpPr>
        <p:spPr/>
        <p:txBody>
          <a:bodyPr/>
          <a:lstStyle/>
          <a:p>
            <a:fld id="{850E606C-EC0B-4BAE-BE09-798003E74C59}" type="slidenum">
              <a:rPr/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21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3" name="PlaceHolder 2"/>
          <p:cNvSpPr>
            <a:spLocks noGrp="1" noEditPoints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 noEditPoints="1"/>
          </p:cNvSpPr>
          <p:nvPr>
            <p:ph type="sldNum" idx="23"/>
          </p:nvPr>
        </p:nvSpPr>
        <p:spPr/>
        <p:txBody>
          <a:bodyPr/>
          <a:lstStyle/>
          <a:p>
            <a:fld id="{44ADDFB1-24CF-4DA0-A6F9-26A3F120E6BE}" type="slidenum">
              <a:rPr/>
            </a:fld>
            <a:endParaRPr/>
          </a:p>
        </p:txBody>
      </p:sp>
      <p:sp>
        <p:nvSpPr>
          <p:cNvPr id="5" name="PlaceHolder 4"/>
          <p:cNvSpPr>
            <a:spLocks noGrp="1" noEditPoints="1"/>
          </p:cNvSpPr>
          <p:nvPr>
            <p:ph type="dt" idx="24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26"/>
          </p:nvPr>
        </p:nvSpPr>
        <p:spPr/>
        <p:txBody>
          <a:bodyPr/>
          <a:lstStyle/>
          <a:p>
            <a:fld id="{A5BA83EE-726C-41EC-B38E-7263C2FE2E53}" type="slidenum">
              <a:rPr/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27"/>
          </p:nvPr>
        </p:nvSpPr>
        <p:spPr/>
        <p:txBody>
          <a:bodyPr/>
          <a:lstStyle/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ja-JP" sz="4400" b="0" strike="noStrike">
                <a:solidFill>
                  <a:schemeClr val="dk1"/>
                </a:solidFill>
                <a:latin typeface="Calibri" panose="020F0502020204030204"/>
              </a:rPr>
              <a:t>クリックしてタイトルテキストを編集</a:t>
            </a:r>
            <a:endParaRPr lang="en-US" sz="44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2" name="PlaceHolder 2"/>
          <p:cNvSpPr>
            <a:spLocks noGrp="1" noEditPoints="1"/>
          </p:cNvSpPr>
          <p:nvPr>
            <p:ph type="ftr" idx="1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3" name="PlaceHolder 3"/>
          <p:cNvSpPr>
            <a:spLocks noGrp="1" noEditPoints="1"/>
          </p:cNvSpPr>
          <p:nvPr>
            <p:ph type="sldNum" idx="2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43ED92C5-592C-42AB-BB23-492F9BFFE8AD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" name="PlaceHolder 4"/>
          <p:cNvSpPr>
            <a:spLocks noGrp="1" noEditPoints="1"/>
          </p:cNvSpPr>
          <p:nvPr>
            <p:ph type="dt" idx="3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 noEditPoints="1"/>
          </p:cNvSpPr>
          <p:nvPr>
            <p:ph type="ftr" idx="28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5" name="PlaceHolder 2"/>
          <p:cNvSpPr>
            <a:spLocks noGrp="1" noEditPoints="1"/>
          </p:cNvSpPr>
          <p:nvPr>
            <p:ph type="sldNum" idx="29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CA617120-94C2-45F2-9E16-63C3E97EFA06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6" name="PlaceHolder 3"/>
          <p:cNvSpPr>
            <a:spLocks noGrp="1" noEditPoints="1"/>
          </p:cNvSpPr>
          <p:nvPr>
            <p:ph type="dt" idx="30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 noEditPoints="1"/>
          </p:cNvSpPr>
          <p:nvPr>
            <p:ph type="ftr" idx="31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8" name="PlaceHolder 2"/>
          <p:cNvSpPr>
            <a:spLocks noGrp="1" noEditPoints="1"/>
          </p:cNvSpPr>
          <p:nvPr>
            <p:ph type="sldNum" idx="32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80AE3232-5F6E-4862-8B69-BDBA176CE09D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9" name="PlaceHolder 3"/>
          <p:cNvSpPr>
            <a:spLocks noGrp="1" noEditPoints="1"/>
          </p:cNvSpPr>
          <p:nvPr>
            <p:ph type="dt" idx="33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 noEditPoints="1"/>
          </p:cNvSpPr>
          <p:nvPr>
            <p:ph type="ftr" idx="4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7" name="PlaceHolder 2"/>
          <p:cNvSpPr>
            <a:spLocks noGrp="1" noEditPoints="1"/>
          </p:cNvSpPr>
          <p:nvPr>
            <p:ph type="sldNum" idx="5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C4103D8B-CC2E-4B08-B4EE-086DA3FA31E8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8" name="PlaceHolder 3"/>
          <p:cNvSpPr>
            <a:spLocks noGrp="1" noEditPoints="1"/>
          </p:cNvSpPr>
          <p:nvPr>
            <p:ph type="dt" idx="6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 noEditPoints="1"/>
          </p:cNvSpPr>
          <p:nvPr>
            <p:ph type="ftr" idx="7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10" name="PlaceHolder 2"/>
          <p:cNvSpPr>
            <a:spLocks noGrp="1" noEditPoints="1"/>
          </p:cNvSpPr>
          <p:nvPr>
            <p:ph type="sldNum" idx="8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31D621CD-0424-41EF-92F5-0E22EA99A0CC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11" name="PlaceHolder 3"/>
          <p:cNvSpPr>
            <a:spLocks noGrp="1" noEditPoints="1"/>
          </p:cNvSpPr>
          <p:nvPr>
            <p:ph type="dt" idx="9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ja-JP" sz="4400" b="0" strike="noStrike">
                <a:solidFill>
                  <a:schemeClr val="dk1"/>
                </a:solidFill>
                <a:latin typeface="Calibri" panose="020F0502020204030204"/>
              </a:rPr>
              <a:t>クリックしてタイトルテキストを編集</a:t>
            </a:r>
            <a:endParaRPr lang="en-US" sz="44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13" name="PlaceHolder 2"/>
          <p:cNvSpPr>
            <a:spLocks noGrp="1" noEditPoints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lvl="0" indent="-323850">
              <a:lnSpc>
                <a:spcPct val="9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クリックしてアウトラインのテキストを編集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864235" lvl="1" indent="-323850">
              <a:lnSpc>
                <a:spcPct val="9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2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296035" lvl="2" indent="-28829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3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727835" lvl="3" indent="-215900">
              <a:lnSpc>
                <a:spcPct val="9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4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160270" lvl="4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5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592070" lvl="5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6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3023870" lvl="6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7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14" name="PlaceHolder 3"/>
          <p:cNvSpPr>
            <a:spLocks noGrp="1" noEditPoints="1"/>
          </p:cNvSpPr>
          <p:nvPr>
            <p:ph type="ftr" idx="10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15" name="PlaceHolder 4"/>
          <p:cNvSpPr>
            <a:spLocks noGrp="1" noEditPoints="1"/>
          </p:cNvSpPr>
          <p:nvPr>
            <p:ph type="sldNum" idx="11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7CF3C74E-CCE8-4576-B195-89B93FBBB8F1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16" name="PlaceHolder 5"/>
          <p:cNvSpPr>
            <a:spLocks noGrp="1" noEditPoints="1"/>
          </p:cNvSpPr>
          <p:nvPr>
            <p:ph type="dt" idx="12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 noEditPoints="1"/>
          </p:cNvSpPr>
          <p:nvPr>
            <p:ph type="ftr" idx="13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20" name="PlaceHolder 2"/>
          <p:cNvSpPr>
            <a:spLocks noGrp="1" noEditPoints="1"/>
          </p:cNvSpPr>
          <p:nvPr>
            <p:ph type="sldNum" idx="14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585EB2FF-2D8C-45BD-AA6A-1217B4A46798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21" name="PlaceHolder 3"/>
          <p:cNvSpPr>
            <a:spLocks noGrp="1" noEditPoints="1"/>
          </p:cNvSpPr>
          <p:nvPr>
            <p:ph type="dt" idx="15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ja-JP" sz="4400" b="0" strike="noStrike">
                <a:solidFill>
                  <a:schemeClr val="dk1"/>
                </a:solidFill>
                <a:latin typeface="Calibri" panose="020F0502020204030204"/>
              </a:rPr>
              <a:t>クリックしてタイトルテキストを編集</a:t>
            </a:r>
            <a:endParaRPr lang="en-US" sz="44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23" name="PlaceHolder 2"/>
          <p:cNvSpPr>
            <a:spLocks noGrp="1" noEditPoints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222"/>
          </a:bodyPr>
          <a:lstStyle/>
          <a:p>
            <a:pPr marL="431800" lvl="0" indent="-323850">
              <a:lnSpc>
                <a:spcPct val="9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クリックしてアウトラインのテキストを編集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864235" lvl="1" indent="-323850">
              <a:lnSpc>
                <a:spcPct val="9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2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296035" lvl="2" indent="-28829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3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727835" lvl="3" indent="-215900">
              <a:lnSpc>
                <a:spcPct val="9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4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160270" lvl="4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5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592070" lvl="5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6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3023870" lvl="6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7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24" name="PlaceHolder 3"/>
          <p:cNvSpPr>
            <a:spLocks noGrp="1" noEditPoints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222"/>
          </a:bodyPr>
          <a:lstStyle/>
          <a:p>
            <a:pPr marL="431800" lvl="0" indent="-323850">
              <a:lnSpc>
                <a:spcPct val="9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クリックしてアウトラインのテキストを編集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864235" lvl="1" indent="-323850">
              <a:lnSpc>
                <a:spcPct val="9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2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296035" lvl="2" indent="-28829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3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727835" lvl="3" indent="-215900">
              <a:lnSpc>
                <a:spcPct val="9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4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160270" lvl="4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5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592070" lvl="5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6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3023870" lvl="6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7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25" name="PlaceHolder 4"/>
          <p:cNvSpPr>
            <a:spLocks noGrp="1" noEditPoints="1"/>
          </p:cNvSpPr>
          <p:nvPr>
            <p:ph type="ftr" idx="16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26" name="PlaceHolder 5"/>
          <p:cNvSpPr>
            <a:spLocks noGrp="1" noEditPoints="1"/>
          </p:cNvSpPr>
          <p:nvPr>
            <p:ph type="sldNum" idx="17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E0523533-FFFA-4A88-A8B0-53A26DC41E9B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27" name="PlaceHolder 6"/>
          <p:cNvSpPr>
            <a:spLocks noGrp="1" noEditPoints="1"/>
          </p:cNvSpPr>
          <p:nvPr>
            <p:ph type="dt" idx="18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 noEditPoints="1"/>
          </p:cNvSpPr>
          <p:nvPr>
            <p:ph type="ftr" idx="19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32" name="PlaceHolder 2"/>
          <p:cNvSpPr>
            <a:spLocks noGrp="1" noEditPoints="1"/>
          </p:cNvSpPr>
          <p:nvPr>
            <p:ph type="sldNum" idx="20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C582C286-0519-4B68-BB3B-1DCC89DBCF45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33" name="PlaceHolder 3"/>
          <p:cNvSpPr>
            <a:spLocks noGrp="1" noEditPoints="1"/>
          </p:cNvSpPr>
          <p:nvPr>
            <p:ph type="dt" idx="21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ja-JP" sz="4400" b="0" strike="noStrike">
                <a:solidFill>
                  <a:schemeClr val="dk1"/>
                </a:solidFill>
                <a:latin typeface="Calibri" panose="020F0502020204030204"/>
              </a:rPr>
              <a:t>クリックしてタイトルテキストを編集</a:t>
            </a:r>
            <a:endParaRPr lang="en-US" sz="44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35" name="PlaceHolder 2"/>
          <p:cNvSpPr>
            <a:spLocks noGrp="1" noEditPoints="1"/>
          </p:cNvSpPr>
          <p:nvPr>
            <p:ph type="ftr" idx="22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36" name="PlaceHolder 3"/>
          <p:cNvSpPr>
            <a:spLocks noGrp="1" noEditPoints="1"/>
          </p:cNvSpPr>
          <p:nvPr>
            <p:ph type="sldNum" idx="23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23A6EA54-C367-4C35-A69E-ACA63E1A3042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37" name="PlaceHolder 4"/>
          <p:cNvSpPr>
            <a:spLocks noGrp="1" noEditPoints="1"/>
          </p:cNvSpPr>
          <p:nvPr>
            <p:ph type="dt" idx="24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 noEditPoints="1"/>
          </p:cNvSpPr>
          <p:nvPr>
            <p:ph type="ftr" idx="25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0" name="PlaceHolder 2"/>
          <p:cNvSpPr>
            <a:spLocks noGrp="1" noEditPoints="1"/>
          </p:cNvSpPr>
          <p:nvPr>
            <p:ph type="sldNum" idx="26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27825587-0FC0-4ADB-A65E-D94B9CDEB48B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1" name="PlaceHolder 3"/>
          <p:cNvSpPr>
            <a:spLocks noGrp="1" noEditPoints="1"/>
          </p:cNvSpPr>
          <p:nvPr>
            <p:ph type="dt" idx="27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2" name="PlaceHolder 4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クリックしてタイトルテキストを編集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43" name="PlaceHolder 5"/>
          <p:cNvSpPr>
            <a:spLocks noGrp="1" noEditPoints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lvl="0" indent="-323850">
              <a:lnSpc>
                <a:spcPct val="9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ja-JP" sz="2800" b="0" strike="noStrike">
                <a:solidFill>
                  <a:schemeClr val="dk1"/>
                </a:solidFill>
                <a:latin typeface="Calibri" panose="020F0502020204030204"/>
              </a:rPr>
              <a:t>クリックしてアウトラインのテキストを編集</a:t>
            </a:r>
            <a:endParaRPr lang="en-US" sz="2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864235" lvl="1" indent="-323850">
              <a:lnSpc>
                <a:spcPct val="9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2000" b="0" strike="noStrike">
                <a:solidFill>
                  <a:schemeClr val="dk1"/>
                </a:solidFill>
                <a:latin typeface="Calibri" panose="020F0502020204030204"/>
              </a:rPr>
              <a:t>2</a:t>
            </a:r>
            <a:r>
              <a:rPr lang="ja-JP" sz="20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20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296035" lvl="2" indent="-28829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3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727835" lvl="3" indent="-215900">
              <a:lnSpc>
                <a:spcPct val="9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4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160270" lvl="4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>
                <a:solidFill>
                  <a:schemeClr val="dk1"/>
                </a:solidFill>
                <a:latin typeface="Calibri" panose="020F0502020204030204"/>
              </a:rPr>
              <a:t>5</a:t>
            </a:r>
            <a:r>
              <a:rPr lang="ja-JP" sz="20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20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592070" lvl="5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>
                <a:solidFill>
                  <a:schemeClr val="dk1"/>
                </a:solidFill>
                <a:latin typeface="Calibri" panose="020F0502020204030204"/>
              </a:rPr>
              <a:t>6</a:t>
            </a:r>
            <a:r>
              <a:rPr lang="ja-JP" sz="20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20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3023870" lvl="6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>
                <a:solidFill>
                  <a:schemeClr val="dk1"/>
                </a:solidFill>
                <a:latin typeface="Calibri" panose="020F0502020204030204"/>
              </a:rPr>
              <a:t>7</a:t>
            </a:r>
            <a:r>
              <a:rPr lang="ja-JP" sz="20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20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表 1"/>
          <p:cNvGraphicFramePr/>
          <p:nvPr/>
        </p:nvGraphicFramePr>
        <p:xfrm>
          <a:off x="1260000" y="1814070"/>
          <a:ext cx="7353360" cy="857160"/>
        </p:xfrm>
        <a:graphic>
          <a:graphicData uri="http://schemas.openxmlformats.org/drawingml/2006/table">
            <a:tbl>
              <a:tblPr/>
              <a:tblGrid>
                <a:gridCol w="1826640"/>
                <a:gridCol w="1826640"/>
                <a:gridCol w="1826640"/>
                <a:gridCol w="1873440"/>
              </a:tblGrid>
              <a:tr h="4269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NSE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560" marR="75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pro-GRP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560" marR="75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NSE or pro-GRP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560" marR="75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NSE and pro-GRP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560" marR="75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</a:tr>
              <a:tr h="4302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17/37 (45.9%)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560" marR="75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12/37 (32.4%)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560" marR="75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24/37 (64.9%)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560" marR="75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7/37 (18.9%)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560" marR="75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3" name="テキスト ボックス 4"/>
          <p:cNvSpPr/>
          <p:nvPr/>
        </p:nvSpPr>
        <p:spPr>
          <a:xfrm>
            <a:off x="1335960" y="1189470"/>
            <a:ext cx="677844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800" b="0" strike="noStrike">
                <a:solidFill>
                  <a:schemeClr val="dk1"/>
                </a:solidFill>
                <a:latin typeface="Calibri" panose="020F0502020204030204"/>
              </a:rPr>
              <a:t>Positive rate of NSE, pro-GRP and PSA in CRPC</a:t>
            </a:r>
            <a:endParaRPr lang="en-US" sz="28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4" name="テキスト ボックス 5"/>
          <p:cNvSpPr/>
          <p:nvPr/>
        </p:nvSpPr>
        <p:spPr>
          <a:xfrm>
            <a:off x="1100880" y="3286470"/>
            <a:ext cx="765324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800" b="0" strike="noStrike">
                <a:solidFill>
                  <a:schemeClr val="dk1"/>
                </a:solidFill>
                <a:latin typeface="Calibri" panose="020F0502020204030204"/>
              </a:rPr>
              <a:t>Correlation  between PSA, NSE and pro GRP in CRPC</a:t>
            </a:r>
            <a:endParaRPr lang="en-US" sz="28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5" name="テキストボックス 27"/>
          <p:cNvSpPr/>
          <p:nvPr/>
        </p:nvSpPr>
        <p:spPr>
          <a:xfrm>
            <a:off x="315000" y="1202315"/>
            <a:ext cx="105588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400" b="0" strike="noStrike">
                <a:solidFill>
                  <a:schemeClr val="dk1"/>
                </a:solidFill>
                <a:latin typeface="Calibri" panose="020F0502020204030204"/>
              </a:rPr>
              <a:t>Table 1</a:t>
            </a:r>
            <a:endParaRPr lang="en-US" sz="24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6" name="テキストボックス 27"/>
          <p:cNvSpPr/>
          <p:nvPr/>
        </p:nvSpPr>
        <p:spPr>
          <a:xfrm>
            <a:off x="61445" y="3279515"/>
            <a:ext cx="10544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400" b="0" strike="noStrike">
                <a:solidFill>
                  <a:schemeClr val="dk1"/>
                </a:solidFill>
                <a:latin typeface="Calibri" panose="020F0502020204030204"/>
              </a:rPr>
              <a:t>Table 2</a:t>
            </a:r>
            <a:endParaRPr lang="en-US" sz="24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graphicFrame>
        <p:nvGraphicFramePr>
          <p:cNvPr id="87" name="表 6"/>
          <p:cNvGraphicFramePr/>
          <p:nvPr/>
        </p:nvGraphicFramePr>
        <p:xfrm>
          <a:off x="1141200" y="4150470"/>
          <a:ext cx="7462800" cy="1800000"/>
        </p:xfrm>
        <a:graphic>
          <a:graphicData uri="http://schemas.openxmlformats.org/drawingml/2006/table">
            <a:tbl>
              <a:tblPr/>
              <a:tblGrid>
                <a:gridCol w="2582280"/>
                <a:gridCol w="1674720"/>
                <a:gridCol w="1909800"/>
                <a:gridCol w="1296000"/>
              </a:tblGrid>
              <a:tr h="450000">
                <a:tc>
                  <a:txBody>
                    <a:bodyPr/>
                    <a:lstStyle/>
                    <a:p>
                      <a:endParaRPr lang="en-US" sz="2000" b="0" strike="noStrike">
                        <a:solidFill>
                          <a:srgbClr val="000000"/>
                        </a:solidFill>
                        <a:latin typeface="ＭＳ Ｐゴシック" panose="020B0600070205080204" pitchFamily="32" charset="-128"/>
                        <a:ea typeface="ＭＳ Ｐゴシック" panose="020B0600070205080204" pitchFamily="32" charset="-128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R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95% CI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p-value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PSA - NSE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-0.0242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-0.346, 0.302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0.887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PSA - pro-GRP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0.903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0.819, 0.95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rgbClr val="000000"/>
                          </a:solidFill>
                          <a:latin typeface="Calibri" panose="020F0502020204030204"/>
                          <a:ea typeface="ＭＳ Ｐゴシック" panose="020B0600070205080204" pitchFamily="32" charset="-128"/>
                        </a:rPr>
                        <a:t>&lt;0.0001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NSE - pro-GRP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rgbClr val="000000"/>
                          </a:solidFill>
                          <a:latin typeface="Calibri" panose="020F0502020204030204"/>
                          <a:ea typeface="ＭＳ Ｐゴシック" panose="020B0600070205080204" pitchFamily="32" charset="-128"/>
                        </a:rPr>
                        <a:t>0.235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chemeClr val="dk1"/>
                          </a:solidFill>
                          <a:latin typeface="Calibri" panose="020F0502020204030204"/>
                        </a:rPr>
                        <a:t>-0.0966, 0.519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000" b="0" strike="noStrike">
                          <a:solidFill>
                            <a:srgbClr val="000000"/>
                          </a:solidFill>
                          <a:latin typeface="Calibri" panose="020F0502020204030204"/>
                          <a:ea typeface="ＭＳ Ｐゴシック" panose="020B0600070205080204" pitchFamily="32" charset="-128"/>
                        </a:rPr>
                        <a:t>0.162</a:t>
                      </a:r>
                      <a:endParaRPr lang="en-US" sz="2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9360" marR="936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5" name="テーブル 58"/>
          <p:cNvGraphicFramePr/>
          <p:nvPr/>
        </p:nvGraphicFramePr>
        <p:xfrm>
          <a:off x="3261600" y="137160"/>
          <a:ext cx="3266640" cy="6583680"/>
        </p:xfrm>
        <a:graphic>
          <a:graphicData uri="http://schemas.openxmlformats.org/drawingml/2006/table">
            <a:tbl>
              <a:tblPr/>
              <a:tblGrid>
                <a:gridCol w="1373400"/>
                <a:gridCol w="1893240"/>
              </a:tblGrid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1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n=39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strike="noStrike">
                        <a:solidFill>
                          <a:schemeClr val="dk1"/>
                        </a:solidFill>
                        <a:latin typeface="Yu Gothic UI" panose="020B0500000000000000" charset="-128"/>
                        <a:ea typeface="Yu Gothic UI" panose="020B0500000000000000" charset="-128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iPSA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156.141 (7.55-9540)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4F81BD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GS ≦7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8 (24.2%)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    ≧8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25 (75.8%)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     NA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6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Metastasis (-)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12 (32.4%)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                 (+)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25 (67.6%)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                  NA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2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CgA  (-)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10 (50%)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       (+)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10 (50%)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synaptophysin  (-)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 (5%)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                        (+)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19 (95%)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CD 56     (-)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6 (30%)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              (+)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14 (70%)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Ki 67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15.00 [1.00, 95.00]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ttCRPC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20.5 (4-76)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endParaRPr lang="en-US" sz="1000" b="0" strike="noStrike">
                        <a:solidFill>
                          <a:schemeClr val="dk1"/>
                        </a:solidFill>
                        <a:latin typeface="Yu Gothic UI" panose="020B0500000000000000" charset="-128"/>
                        <a:ea typeface="Yu Gothic UI" panose="020B0500000000000000" charset="-128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0" strike="noStrike">
                        <a:solidFill>
                          <a:schemeClr val="dk1"/>
                        </a:solidFill>
                        <a:latin typeface="Yu Gothic UI" panose="020B0500000000000000" charset="-128"/>
                        <a:ea typeface="Yu Gothic UI" panose="020B0500000000000000" charset="-128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PSA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32.251 [0.032, 7490]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NSE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14.6 [7.3, 450.6]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NSE  (normal)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21 (53.8%)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         (high)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18 (46.2%)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pro-GRP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56.7 [26.1, 520.2]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pro-GRP (normal)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25 (64.1%)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               (high)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14 (35.9%)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Tx     ABI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15 (38.5%)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        ENZ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16 (41.0%)</a:t>
                      </a:r>
                      <a:endParaRPr lang="en-US" sz="1000" b="0" strike="noStrike">
                        <a:solidFill>
                          <a:srgbClr val="FFFFFF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237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        DOC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000" b="0" strike="noStrike">
                          <a:solidFill>
                            <a:schemeClr val="dk1"/>
                          </a:solidFill>
                          <a:latin typeface="Yu Gothic UI" panose="020B0500000000000000" charset="-128"/>
                          <a:ea typeface="Yu Gothic UI" panose="020B0500000000000000" charset="-128"/>
                        </a:rPr>
                        <a:t> 8 (20.5%)</a:t>
                      </a:r>
                      <a:endParaRPr lang="en-US" sz="1000" b="0" strike="noStrike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72720" marR="7272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4F81BD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66" name="テキストボックス 25"/>
          <p:cNvSpPr/>
          <p:nvPr/>
        </p:nvSpPr>
        <p:spPr>
          <a:xfrm>
            <a:off x="771467" y="360000"/>
            <a:ext cx="1079666" cy="457148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400" b="0" strike="noStrike">
                <a:solidFill>
                  <a:schemeClr val="dk1"/>
                </a:solidFill>
                <a:latin typeface="Calibri" panose="020F0502020204030204"/>
              </a:rPr>
              <a:t>Table </a:t>
            </a:r>
            <a:r>
              <a:rPr lang="ja-JP" sz="2400" b="0" strike="noStrike">
                <a:solidFill>
                  <a:schemeClr val="dk1"/>
                </a:solidFill>
                <a:latin typeface="Calibri" panose="020F0502020204030204"/>
              </a:rPr>
              <a:t>3</a:t>
            </a:r>
            <a:endParaRPr lang="en-US" sz="24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21" name="テキストボックス 420"/>
          <p:cNvSpPr txBox="1"/>
          <p:nvPr/>
        </p:nvSpPr>
        <p:spPr>
          <a:xfrm>
            <a:off x="175741" y="817148"/>
            <a:ext cx="2752149" cy="697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sz="2000"/>
              <a:t>Characteristics of </a:t>
            </a:r>
            <a:endParaRPr lang="ja-JP" sz="2000"/>
          </a:p>
          <a:p>
            <a:r>
              <a:rPr lang="ja-JP" sz="2000"/>
              <a:t>CRPC follow up cohort</a:t>
            </a:r>
            <a:endParaRPr lang="en-US" sz="200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933</Words>
  <Application>WPS Presentation</Application>
  <PresentationFormat>画面に合わせる (4:3)</PresentationFormat>
  <Paragraphs>161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11</vt:i4>
      </vt:variant>
      <vt:variant>
        <vt:lpstr>幻灯片标题</vt:lpstr>
      </vt:variant>
      <vt:variant>
        <vt:i4>2</vt:i4>
      </vt:variant>
    </vt:vector>
  </HeadingPairs>
  <TitlesOfParts>
    <vt:vector size="26" baseType="lpstr">
      <vt:lpstr>Arial</vt:lpstr>
      <vt:lpstr>ＭＳ Ｐゴシック</vt:lpstr>
      <vt:lpstr>Wingdings</vt:lpstr>
      <vt:lpstr>Calibri</vt:lpstr>
      <vt:lpstr>游明朝</vt:lpstr>
      <vt:lpstr>Arial</vt:lpstr>
      <vt:lpstr>Symbol</vt:lpstr>
      <vt:lpstr>ＭＳ Ｐゴシック</vt:lpstr>
      <vt:lpstr>Yu Gothic UI</vt:lpstr>
      <vt:lpstr>Microsoft YaHei</vt:lpstr>
      <vt:lpstr>Arial Unicode MS</vt:lpstr>
      <vt:lpstr>SimSun</vt:lpstr>
      <vt:lpstr>DejaVu Sans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IKYOKU</dc:creator>
  <cp:lastModifiedBy>daisan</cp:lastModifiedBy>
  <cp:revision>45</cp:revision>
  <dcterms:created xsi:type="dcterms:W3CDTF">2020-12-08T15:01:00Z</dcterms:created>
  <dcterms:modified xsi:type="dcterms:W3CDTF">2025-06-18T10:28:12Z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  <property fmtid="{D5CDD505-2E9C-101B-9397-08002B2CF9AE}" pid="3" name="Notes">
    <vt:i4>21</vt:i4>
  </property>
  <property fmtid="{D5CDD505-2E9C-101B-9397-08002B2CF9AE}" pid="4" name="PresentationFormat">
    <vt:lpwstr>画面に合わせる (4:3)</vt:lpwstr>
  </property>
  <property fmtid="{D5CDD505-2E9C-101B-9397-08002B2CF9AE}" pid="5" name="Slides">
    <vt:i4>21</vt:i4>
  </property>
</Properties>
</file>