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61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06"/>
    <p:restoredTop sz="94218"/>
  </p:normalViewPr>
  <p:slideViewPr>
    <p:cSldViewPr snapToGrid="0" snapToObjects="1">
      <p:cViewPr varScale="1">
        <p:scale>
          <a:sx n="80" d="100"/>
          <a:sy n="80" d="100"/>
        </p:scale>
        <p:origin x="34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27CCE-68DA-AE44-944B-C7C88BA1343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8B757-00A3-3143-B850-9C6FB21C07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13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02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7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3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8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58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30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54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56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4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1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0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3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CD5F41-D363-434C-8440-8130EEDCBCF7}"/>
              </a:ext>
            </a:extLst>
          </p:cNvPr>
          <p:cNvGrpSpPr>
            <a:grpSpLocks noChangeAspect="1"/>
          </p:cNvGrpSpPr>
          <p:nvPr/>
        </p:nvGrpSpPr>
        <p:grpSpPr>
          <a:xfrm>
            <a:off x="2114824" y="707213"/>
            <a:ext cx="4155347" cy="3421970"/>
            <a:chOff x="1815549" y="400154"/>
            <a:chExt cx="5069174" cy="4174516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BA417146-8368-CB46-BD6D-0C51B63F9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62015" y="3311070"/>
              <a:ext cx="1297598" cy="1263600"/>
            </a:xfrm>
            <a:prstGeom prst="rect">
              <a:avLst/>
            </a:prstGeom>
          </p:spPr>
        </p:pic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DB22B756-6473-7E4B-AF7B-605EA2B8B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81458" y="618802"/>
              <a:ext cx="1303265" cy="1263600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E15C9590-1B86-6047-915F-103F640CC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2091" y="1964936"/>
              <a:ext cx="1303265" cy="1263600"/>
            </a:xfrm>
            <a:prstGeom prst="rect">
              <a:avLst/>
            </a:prstGeom>
          </p:spPr>
        </p:pic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AF741C01-72F1-C64A-9793-A4D9FDE8C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31471" y="618802"/>
              <a:ext cx="1314827" cy="1263600"/>
            </a:xfrm>
            <a:prstGeom prst="rect">
              <a:avLst/>
            </a:prstGeom>
          </p:spPr>
        </p:pic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94408663-4261-004D-8CA5-D41F822F8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42571" y="3311070"/>
              <a:ext cx="1297598" cy="1263600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F650C4B5-D7C5-614A-B2CA-282B29D1A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36747" y="618802"/>
              <a:ext cx="1354262" cy="1263600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4EF9158F-7242-EB45-BDC5-E4E68294A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48547" y="1964936"/>
              <a:ext cx="1303265" cy="1263600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F3A0E59C-08C6-964E-92DB-9AFD9C78D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81458" y="3311070"/>
              <a:ext cx="1297598" cy="1263600"/>
            </a:xfrm>
            <a:prstGeom prst="rect">
              <a:avLst/>
            </a:prstGeom>
          </p:spPr>
        </p:pic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22148EC5-2BC4-BD48-B449-7F28F4396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932091" y="618802"/>
              <a:ext cx="1308931" cy="1263600"/>
            </a:xfrm>
            <a:prstGeom prst="rect">
              <a:avLst/>
            </a:prstGeom>
          </p:spPr>
        </p:pic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E9A5CA1A-824C-2740-8B8D-531935E55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581458" y="1964936"/>
              <a:ext cx="1297598" cy="1263600"/>
            </a:xfrm>
            <a:prstGeom prst="rect">
              <a:avLst/>
            </a:prstGeom>
          </p:spPr>
        </p:pic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1A882F17-72AF-1D4D-B600-4BB4B6998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923127" y="3311070"/>
              <a:ext cx="1297598" cy="1263600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93E7B385-CCF5-BC48-A4DD-D86EF3C0E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65003" y="1964936"/>
              <a:ext cx="1303265" cy="1263600"/>
            </a:xfrm>
            <a:prstGeom prst="rect">
              <a:avLst/>
            </a:prstGeom>
          </p:spPr>
        </p:pic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15C7ED13-DC99-A14D-8C27-A53D12DFB178}"/>
                </a:ext>
              </a:extLst>
            </p:cNvPr>
            <p:cNvSpPr txBox="1"/>
            <p:nvPr/>
          </p:nvSpPr>
          <p:spPr>
            <a:xfrm>
              <a:off x="1815549" y="400154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a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2EFF2CCD-7FA3-BC4C-AE14-9AB9077961C8}"/>
                </a:ext>
              </a:extLst>
            </p:cNvPr>
            <p:cNvSpPr txBox="1"/>
            <p:nvPr/>
          </p:nvSpPr>
          <p:spPr>
            <a:xfrm>
              <a:off x="3032825" y="400154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b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14577CC9-F67F-B149-92FA-EDF05153F1B4}"/>
                </a:ext>
              </a:extLst>
            </p:cNvPr>
            <p:cNvSpPr txBox="1"/>
            <p:nvPr/>
          </p:nvSpPr>
          <p:spPr>
            <a:xfrm>
              <a:off x="4250101" y="400154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c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497F263A-BF24-EE4F-847C-45C5000F3EDC}"/>
                </a:ext>
              </a:extLst>
            </p:cNvPr>
            <p:cNvSpPr txBox="1"/>
            <p:nvPr/>
          </p:nvSpPr>
          <p:spPr>
            <a:xfrm>
              <a:off x="5467377" y="400154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d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37552B7E-805D-3D43-83AF-894361E25504}"/>
                </a:ext>
              </a:extLst>
            </p:cNvPr>
            <p:cNvSpPr txBox="1"/>
            <p:nvPr/>
          </p:nvSpPr>
          <p:spPr>
            <a:xfrm>
              <a:off x="1815549" y="1760189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e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58C812F-DC11-214C-A4A2-B04E59A98A55}"/>
                </a:ext>
              </a:extLst>
            </p:cNvPr>
            <p:cNvSpPr txBox="1"/>
            <p:nvPr/>
          </p:nvSpPr>
          <p:spPr>
            <a:xfrm>
              <a:off x="3032825" y="1760189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f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775A225-7AAE-704E-A224-4CE8F4077762}"/>
                </a:ext>
              </a:extLst>
            </p:cNvPr>
            <p:cNvSpPr txBox="1"/>
            <p:nvPr/>
          </p:nvSpPr>
          <p:spPr>
            <a:xfrm>
              <a:off x="4250101" y="1760189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g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FC00D0D-7E23-9B44-9EDD-273A00D7B093}"/>
                </a:ext>
              </a:extLst>
            </p:cNvPr>
            <p:cNvSpPr txBox="1"/>
            <p:nvPr/>
          </p:nvSpPr>
          <p:spPr>
            <a:xfrm>
              <a:off x="5467377" y="1760189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h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D0548329-FE92-FC43-94CB-1079BE7603F2}"/>
                </a:ext>
              </a:extLst>
            </p:cNvPr>
            <p:cNvSpPr txBox="1"/>
            <p:nvPr/>
          </p:nvSpPr>
          <p:spPr>
            <a:xfrm>
              <a:off x="1815549" y="3128597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i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29D963A-7FAC-684B-BAAD-06CC992CA1A3}"/>
                </a:ext>
              </a:extLst>
            </p:cNvPr>
            <p:cNvSpPr txBox="1"/>
            <p:nvPr/>
          </p:nvSpPr>
          <p:spPr>
            <a:xfrm>
              <a:off x="3032825" y="3128597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j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D5FB714-A6DF-7643-AFFE-B7B1E3321D65}"/>
                </a:ext>
              </a:extLst>
            </p:cNvPr>
            <p:cNvSpPr txBox="1"/>
            <p:nvPr/>
          </p:nvSpPr>
          <p:spPr>
            <a:xfrm>
              <a:off x="4250101" y="3128597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k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E9A4380B-2CD9-1D4F-AAE4-DF48138039F8}"/>
                </a:ext>
              </a:extLst>
            </p:cNvPr>
            <p:cNvSpPr txBox="1"/>
            <p:nvPr/>
          </p:nvSpPr>
          <p:spPr>
            <a:xfrm>
              <a:off x="5467377" y="3128597"/>
              <a:ext cx="251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>
                  <a:latin typeface="Arial" charset="0"/>
                  <a:ea typeface="Arial" charset="0"/>
                  <a:cs typeface="Arial" charset="0"/>
                </a:rPr>
                <a:t>l</a:t>
              </a:r>
              <a:endParaRPr kumimoji="1" lang="ja-JP" altLang="en-US" sz="1200" b="1">
                <a:latin typeface="Arial" charset="0"/>
                <a:ea typeface="Arial" charset="0"/>
                <a:cs typeface="Arial" charset="0"/>
              </a:endParaRPr>
            </a:p>
          </p:txBody>
        </p:sp>
      </p:grpSp>
      <p:graphicFrame>
        <p:nvGraphicFramePr>
          <p:cNvPr id="55" name="表 54">
            <a:extLst>
              <a:ext uri="{FF2B5EF4-FFF2-40B4-BE49-F238E27FC236}">
                <a16:creationId xmlns:a16="http://schemas.microsoft.com/office/drawing/2014/main" id="{9BB02648-477C-6B4D-8A01-827DB38A9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612909"/>
              </p:ext>
            </p:extLst>
          </p:nvPr>
        </p:nvGraphicFramePr>
        <p:xfrm>
          <a:off x="579479" y="1466971"/>
          <a:ext cx="1532313" cy="1971675"/>
        </p:xfrm>
        <a:graphic>
          <a:graphicData uri="http://schemas.openxmlformats.org/drawingml/2006/table">
            <a:tbl>
              <a:tblPr/>
              <a:tblGrid>
                <a:gridCol w="571758">
                  <a:extLst>
                    <a:ext uri="{9D8B030D-6E8A-4147-A177-3AD203B41FA5}">
                      <a16:colId xmlns:a16="http://schemas.microsoft.com/office/drawing/2014/main" val="4082965547"/>
                    </a:ext>
                  </a:extLst>
                </a:gridCol>
                <a:gridCol w="571758">
                  <a:extLst>
                    <a:ext uri="{9D8B030D-6E8A-4147-A177-3AD203B41FA5}">
                      <a16:colId xmlns:a16="http://schemas.microsoft.com/office/drawing/2014/main" val="516848612"/>
                    </a:ext>
                  </a:extLst>
                </a:gridCol>
                <a:gridCol w="388797">
                  <a:extLst>
                    <a:ext uri="{9D8B030D-6E8A-4147-A177-3AD203B41FA5}">
                      <a16:colId xmlns:a16="http://schemas.microsoft.com/office/drawing/2014/main" val="3880949543"/>
                    </a:ext>
                  </a:extLst>
                </a:gridCol>
              </a:tblGrid>
              <a:tr h="105031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Summary of statistical values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94538"/>
                  </a:ext>
                </a:extLst>
              </a:tr>
              <a:tr h="10503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Spearman 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-value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7496094"/>
                  </a:ext>
                </a:extLst>
              </a:tr>
              <a:tr h="1066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Total 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0.625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&lt;.001*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8062385"/>
                  </a:ext>
                </a:extLst>
              </a:tr>
              <a:tr h="1066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CD4+ 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0.590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&lt;.001*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4039277"/>
                  </a:ext>
                </a:extLst>
              </a:tr>
              <a:tr h="1066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CD8+ 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0.605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&lt;.001*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6782147"/>
                  </a:ext>
                </a:extLst>
              </a:tr>
              <a:tr h="1066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0.507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0.001*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6525679"/>
                  </a:ext>
                </a:extLst>
              </a:tr>
              <a:tr h="1066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Mo / M</a:t>
                      </a:r>
                      <a:r>
                        <a:rPr lang="el-G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φ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0.336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0.026*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5644977"/>
                  </a:ext>
                </a:extLst>
              </a:tr>
              <a:tr h="1066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CD16+ Mo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0.455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0.002*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232461"/>
                  </a:ext>
                </a:extLst>
              </a:tr>
              <a:tr h="1066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MDSC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0.406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0.006*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357403"/>
                  </a:ext>
                </a:extLst>
              </a:tr>
              <a:tr h="1066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DC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0.450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0.002*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5420409"/>
                  </a:ext>
                </a:extLst>
              </a:tr>
              <a:tr h="1066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mDC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0.363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0.016*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1512694"/>
                  </a:ext>
                </a:extLst>
              </a:tr>
              <a:tr h="1066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NK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0.105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0.498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511043"/>
                  </a:ext>
                </a:extLst>
              </a:tr>
              <a:tr h="1066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minor NK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0.359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0.017*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7439722"/>
                  </a:ext>
                </a:extLst>
              </a:tr>
              <a:tr h="1066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NKT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0.359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0.017*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7648733"/>
                  </a:ext>
                </a:extLst>
              </a:tr>
              <a:tr h="106676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*Statistically significant </a:t>
                      </a:r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P-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value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41364"/>
                  </a:ext>
                </a:extLst>
              </a:tr>
            </a:tbl>
          </a:graphicData>
        </a:graphic>
      </p:graphicFrame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869DE17-8CB2-5447-8144-FC048839C101}"/>
              </a:ext>
            </a:extLst>
          </p:cNvPr>
          <p:cNvSpPr txBox="1"/>
          <p:nvPr/>
        </p:nvSpPr>
        <p:spPr>
          <a:xfrm>
            <a:off x="551962" y="280186"/>
            <a:ext cx="2287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charset="0"/>
                <a:ea typeface="Arial" charset="0"/>
                <a:cs typeface="Arial" charset="0"/>
              </a:rPr>
              <a:t>Supplemental Figure 5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157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2834</TotalTime>
  <Words>88</Words>
  <Application>Microsoft Macintosh PowerPoint</Application>
  <PresentationFormat>A4 210 x 297 mm</PresentationFormat>
  <Paragraphs>54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花村 徹</dc:creator>
  <cp:lastModifiedBy>花村 徹</cp:lastModifiedBy>
  <cp:revision>142</cp:revision>
  <cp:lastPrinted>2021-04-21T04:02:32Z</cp:lastPrinted>
  <dcterms:created xsi:type="dcterms:W3CDTF">2021-04-05T05:41:41Z</dcterms:created>
  <dcterms:modified xsi:type="dcterms:W3CDTF">2021-05-25T07:44:55Z</dcterms:modified>
</cp:coreProperties>
</file>