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25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667C260-63DC-E342-871B-40943AB416B8}"/>
              </a:ext>
            </a:extLst>
          </p:cNvPr>
          <p:cNvGrpSpPr>
            <a:grpSpLocks noChangeAspect="1"/>
          </p:cNvGrpSpPr>
          <p:nvPr/>
        </p:nvGrpSpPr>
        <p:grpSpPr>
          <a:xfrm>
            <a:off x="501029" y="574954"/>
            <a:ext cx="5755221" cy="3281526"/>
            <a:chOff x="570264" y="530819"/>
            <a:chExt cx="5077199" cy="2894930"/>
          </a:xfrm>
        </p:grpSpPr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E3CA47B8-F2A1-924F-BA24-8872072CB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26268" y="650766"/>
              <a:ext cx="798322" cy="1287091"/>
            </a:xfrm>
            <a:prstGeom prst="rect">
              <a:avLst/>
            </a:prstGeom>
          </p:spPr>
        </p:pic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CD7CA4EE-C817-7048-A603-5C7E4EF6E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4634" y="650766"/>
              <a:ext cx="798322" cy="1287091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7E6D8BD1-E551-114E-804C-9F209D775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559" y="650766"/>
              <a:ext cx="789560" cy="1287091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F74C5FB1-566E-8941-BE1D-FAF72A56D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4198" y="2138658"/>
              <a:ext cx="792891" cy="1287091"/>
            </a:xfrm>
            <a:prstGeom prst="rect">
              <a:avLst/>
            </a:prstGeom>
          </p:spPr>
        </p:pic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DE2D811-F8FF-C84F-A3B3-E3DA1E187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68431" y="650766"/>
              <a:ext cx="792891" cy="1287091"/>
            </a:xfrm>
            <a:prstGeom prst="rect">
              <a:avLst/>
            </a:prstGeom>
          </p:spPr>
        </p:pic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22B6D1A-4891-C645-AB6A-57829A0A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57903" y="2138658"/>
              <a:ext cx="789560" cy="1287091"/>
            </a:xfrm>
            <a:prstGeom prst="rect">
              <a:avLst/>
            </a:prstGeom>
          </p:spPr>
        </p:pic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36871FB4-2BFE-8147-BD67-146C36FF4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57903" y="650766"/>
              <a:ext cx="757112" cy="1287091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D4F7EEA5-1866-0D4D-A9CD-C1D273BC5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6771" y="650766"/>
              <a:ext cx="825476" cy="1287091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986BF759-315A-5F41-9451-7364631F2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26784" y="2138658"/>
              <a:ext cx="792891" cy="1287091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F052D269-E208-EA46-8A27-0833F4A51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55491" y="2138658"/>
              <a:ext cx="792891" cy="1287091"/>
            </a:xfrm>
            <a:prstGeom prst="rect">
              <a:avLst/>
            </a:prstGeom>
          </p:spPr>
        </p:pic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606BE3C4-E149-EB4E-BF5F-801BE2061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76354" y="2138658"/>
              <a:ext cx="814614" cy="1287091"/>
            </a:xfrm>
            <a:prstGeom prst="rect">
              <a:avLst/>
            </a:prstGeom>
          </p:spPr>
        </p:pic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0E30EFA8-6246-7048-8A7B-EB176545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012905" y="2138658"/>
              <a:ext cx="809184" cy="1287091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2BAF43-4234-444D-B543-2F8A4DAE454E}"/>
                </a:ext>
              </a:extLst>
            </p:cNvPr>
            <p:cNvSpPr txBox="1"/>
            <p:nvPr/>
          </p:nvSpPr>
          <p:spPr>
            <a:xfrm>
              <a:off x="570264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a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2F80506-418D-504C-96FD-DC6B129FD903}"/>
                </a:ext>
              </a:extLst>
            </p:cNvPr>
            <p:cNvSpPr txBox="1"/>
            <p:nvPr/>
          </p:nvSpPr>
          <p:spPr>
            <a:xfrm>
              <a:off x="1405385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b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04B9936-4E56-954D-91D3-0241B685B9DF}"/>
                </a:ext>
              </a:extLst>
            </p:cNvPr>
            <p:cNvSpPr txBox="1"/>
            <p:nvPr/>
          </p:nvSpPr>
          <p:spPr>
            <a:xfrm>
              <a:off x="2240506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c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256FADBA-A136-D542-AD30-2E1D65013DF8}"/>
                </a:ext>
              </a:extLst>
            </p:cNvPr>
            <p:cNvSpPr txBox="1"/>
            <p:nvPr/>
          </p:nvSpPr>
          <p:spPr>
            <a:xfrm>
              <a:off x="3075627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d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E54F679-5185-984B-9C21-8339E736C389}"/>
                </a:ext>
              </a:extLst>
            </p:cNvPr>
            <p:cNvSpPr txBox="1"/>
            <p:nvPr/>
          </p:nvSpPr>
          <p:spPr>
            <a:xfrm>
              <a:off x="3910748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e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65778853-9354-C846-B37B-259DEFB7E9DA}"/>
                </a:ext>
              </a:extLst>
            </p:cNvPr>
            <p:cNvSpPr txBox="1"/>
            <p:nvPr/>
          </p:nvSpPr>
          <p:spPr>
            <a:xfrm>
              <a:off x="4745870" y="530819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f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70707581-542F-7B43-A724-38C969EAEDBC}"/>
                </a:ext>
              </a:extLst>
            </p:cNvPr>
            <p:cNvSpPr txBox="1"/>
            <p:nvPr/>
          </p:nvSpPr>
          <p:spPr>
            <a:xfrm>
              <a:off x="570264" y="2029178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g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C49134A-DF6A-8C4C-995A-EFDC6BFC1804}"/>
                </a:ext>
              </a:extLst>
            </p:cNvPr>
            <p:cNvSpPr txBox="1"/>
            <p:nvPr/>
          </p:nvSpPr>
          <p:spPr>
            <a:xfrm>
              <a:off x="1405385" y="2029178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h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90ADCDBA-180A-5A46-91C9-E7AC6637F1D9}"/>
                </a:ext>
              </a:extLst>
            </p:cNvPr>
            <p:cNvSpPr txBox="1"/>
            <p:nvPr/>
          </p:nvSpPr>
          <p:spPr>
            <a:xfrm>
              <a:off x="2240506" y="2045077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i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FC9E052-7CA8-ED48-A251-831566F662BE}"/>
                </a:ext>
              </a:extLst>
            </p:cNvPr>
            <p:cNvSpPr txBox="1"/>
            <p:nvPr/>
          </p:nvSpPr>
          <p:spPr>
            <a:xfrm>
              <a:off x="3075627" y="2045077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j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5E7F8BE-33FC-8743-915E-B60E18A7154E}"/>
                </a:ext>
              </a:extLst>
            </p:cNvPr>
            <p:cNvSpPr txBox="1"/>
            <p:nvPr/>
          </p:nvSpPr>
          <p:spPr>
            <a:xfrm>
              <a:off x="3910748" y="2045077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k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A44AEC0-8B4C-F146-8AA3-168EA9F1DCEC}"/>
                </a:ext>
              </a:extLst>
            </p:cNvPr>
            <p:cNvSpPr txBox="1"/>
            <p:nvPr/>
          </p:nvSpPr>
          <p:spPr>
            <a:xfrm>
              <a:off x="4745870" y="2045077"/>
              <a:ext cx="224487" cy="24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l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0491CB-5133-B448-BFF1-D806D23CF732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3 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820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2832</TotalTime>
  <Words>15</Words>
  <Application>Microsoft Macintosh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141</cp:revision>
  <cp:lastPrinted>2021-04-21T04:02:32Z</cp:lastPrinted>
  <dcterms:created xsi:type="dcterms:W3CDTF">2021-04-05T05:41:41Z</dcterms:created>
  <dcterms:modified xsi:type="dcterms:W3CDTF">2021-05-25T07:40:21Z</dcterms:modified>
</cp:coreProperties>
</file>