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8E79B24-D279-AB47-8FB3-E17F4B853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527447"/>
              </p:ext>
            </p:extLst>
          </p:nvPr>
        </p:nvGraphicFramePr>
        <p:xfrm>
          <a:off x="639000" y="622669"/>
          <a:ext cx="4825630" cy="2105025"/>
        </p:xfrm>
        <a:graphic>
          <a:graphicData uri="http://schemas.openxmlformats.org/drawingml/2006/table">
            <a:tbl>
              <a:tblPr/>
              <a:tblGrid>
                <a:gridCol w="929794">
                  <a:extLst>
                    <a:ext uri="{9D8B030D-6E8A-4147-A177-3AD203B41FA5}">
                      <a16:colId xmlns:a16="http://schemas.microsoft.com/office/drawing/2014/main" val="2843296004"/>
                    </a:ext>
                  </a:extLst>
                </a:gridCol>
                <a:gridCol w="929794">
                  <a:extLst>
                    <a:ext uri="{9D8B030D-6E8A-4147-A177-3AD203B41FA5}">
                      <a16:colId xmlns:a16="http://schemas.microsoft.com/office/drawing/2014/main" val="3203381950"/>
                    </a:ext>
                  </a:extLst>
                </a:gridCol>
                <a:gridCol w="929794">
                  <a:extLst>
                    <a:ext uri="{9D8B030D-6E8A-4147-A177-3AD203B41FA5}">
                      <a16:colId xmlns:a16="http://schemas.microsoft.com/office/drawing/2014/main" val="1780854552"/>
                    </a:ext>
                  </a:extLst>
                </a:gridCol>
                <a:gridCol w="1041369">
                  <a:extLst>
                    <a:ext uri="{9D8B030D-6E8A-4147-A177-3AD203B41FA5}">
                      <a16:colId xmlns:a16="http://schemas.microsoft.com/office/drawing/2014/main" val="2322217427"/>
                    </a:ext>
                  </a:extLst>
                </a:gridCol>
                <a:gridCol w="994879">
                  <a:extLst>
                    <a:ext uri="{9D8B030D-6E8A-4147-A177-3AD203B41FA5}">
                      <a16:colId xmlns:a16="http://schemas.microsoft.com/office/drawing/2014/main" val="1947332253"/>
                    </a:ext>
                  </a:extLst>
                </a:gridCol>
              </a:tblGrid>
              <a:tr h="8608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Table S4. Antibodies used in the  flow cytometry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91257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Antigen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Conjugate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Company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Cat.#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Clone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903009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BUV496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564809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UCHT1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165976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BV650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317436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OKT4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9748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APC-Cy7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344714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SK1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468143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CD11c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AF700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561352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B-ly6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92690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PerCP-Cy5.5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550787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M5E2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618018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BUV395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563785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3G8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983033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PE-Cy5.5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eBio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35-0198-42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SJ25C1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401844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BV421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563879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HI30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208976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CD56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BV711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563169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NCAM16.2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980370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HLA-DR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ECD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PN IM3636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Immu-357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012332"/>
                  </a:ext>
                </a:extLst>
              </a:tr>
              <a:tr h="86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PD-L1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PE-Cy7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558017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MIH1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568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12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71</Words>
  <Application>Microsoft Macintosh PowerPoint</Application>
  <PresentationFormat>A4 210 x 297 mm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2021-05-25T07:47:19Z</dcterms:modified>
</cp:coreProperties>
</file>