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8D8B80C-F09A-5A4E-812B-CFB3FD3CB1FD}"/>
              </a:ext>
            </a:extLst>
          </p:cNvPr>
          <p:cNvGrpSpPr>
            <a:grpSpLocks noChangeAspect="1"/>
          </p:cNvGrpSpPr>
          <p:nvPr/>
        </p:nvGrpSpPr>
        <p:grpSpPr>
          <a:xfrm>
            <a:off x="533691" y="594301"/>
            <a:ext cx="5723589" cy="3237645"/>
            <a:chOff x="490146" y="585592"/>
            <a:chExt cx="5877686" cy="332481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A86FA7E-80DE-8747-AFAB-C17FF1593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9303" y="742375"/>
              <a:ext cx="970198" cy="1493096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597758B-F627-8A47-BF11-BD8B2DAB7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3887" y="2417309"/>
              <a:ext cx="970198" cy="1493096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F1156B1A-85E2-714A-9CFA-850567362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7634" y="2417309"/>
              <a:ext cx="970198" cy="1493096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AC92E80-C560-1541-A5FF-966FFE2BB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8473" y="743350"/>
              <a:ext cx="963898" cy="1493096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AE0982F-7A1F-2449-A1D1-3E4146515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02640" y="743350"/>
              <a:ext cx="963898" cy="1493096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AA46544-3C07-0344-8200-94FA5A44F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8003" y="743350"/>
              <a:ext cx="966121" cy="1493096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FED804A0-068A-484E-B97E-9843293BA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31331" y="2417309"/>
              <a:ext cx="970198" cy="1493096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04895067-77FD-DA4B-9307-7C74863F3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05009" y="2417309"/>
              <a:ext cx="959847" cy="1493096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2C0BEC5C-4E74-B241-A4BD-20422289D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0308" y="2417309"/>
              <a:ext cx="963898" cy="1493096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D0E354C-EE47-3345-B1C2-16BD4E6BA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33139" y="744326"/>
              <a:ext cx="959847" cy="1493096"/>
            </a:xfrm>
            <a:prstGeom prst="rect">
              <a:avLst/>
            </a:prstGeom>
          </p:spPr>
        </p:pic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94D21E8D-77B1-874B-A8F9-EA2524FCA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70501" y="744326"/>
              <a:ext cx="962638" cy="149114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F65D6FB-C60B-CF43-B849-2D70E2569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62680" y="2419260"/>
              <a:ext cx="962638" cy="1491145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9CB03A79-917A-AD49-94BE-3074315FE2EA}"/>
                </a:ext>
              </a:extLst>
            </p:cNvPr>
            <p:cNvSpPr txBox="1"/>
            <p:nvPr/>
          </p:nvSpPr>
          <p:spPr>
            <a:xfrm>
              <a:off x="490146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a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FBC8FD1D-118C-7742-8DB9-0511E355EA2F}"/>
                </a:ext>
              </a:extLst>
            </p:cNvPr>
            <p:cNvSpPr txBox="1"/>
            <p:nvPr/>
          </p:nvSpPr>
          <p:spPr>
            <a:xfrm>
              <a:off x="1458051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b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D5C73D11-EA07-8144-8723-A79C40809C64}"/>
                </a:ext>
              </a:extLst>
            </p:cNvPr>
            <p:cNvSpPr txBox="1"/>
            <p:nvPr/>
          </p:nvSpPr>
          <p:spPr>
            <a:xfrm>
              <a:off x="2425956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c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D6F201EB-5D59-AD46-90BF-120F6820129E}"/>
                </a:ext>
              </a:extLst>
            </p:cNvPr>
            <p:cNvSpPr txBox="1"/>
            <p:nvPr/>
          </p:nvSpPr>
          <p:spPr>
            <a:xfrm>
              <a:off x="3393861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d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5E55F0C-EEA5-524C-95FD-F405C9B206DE}"/>
                </a:ext>
              </a:extLst>
            </p:cNvPr>
            <p:cNvSpPr txBox="1"/>
            <p:nvPr/>
          </p:nvSpPr>
          <p:spPr>
            <a:xfrm>
              <a:off x="4361766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e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D4D04FD-D888-434B-A269-8D2692A3A8AA}"/>
                </a:ext>
              </a:extLst>
            </p:cNvPr>
            <p:cNvSpPr txBox="1"/>
            <p:nvPr/>
          </p:nvSpPr>
          <p:spPr>
            <a:xfrm>
              <a:off x="5329669" y="585592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f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46E1122C-35D0-5840-880D-3037C7A4AD3B}"/>
                </a:ext>
              </a:extLst>
            </p:cNvPr>
            <p:cNvSpPr txBox="1"/>
            <p:nvPr/>
          </p:nvSpPr>
          <p:spPr>
            <a:xfrm>
              <a:off x="490146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g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59489520-62A2-F742-874D-D5DBC5C12B32}"/>
                </a:ext>
              </a:extLst>
            </p:cNvPr>
            <p:cNvSpPr txBox="1"/>
            <p:nvPr/>
          </p:nvSpPr>
          <p:spPr>
            <a:xfrm>
              <a:off x="1468875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h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10E78C3F-1AAA-584D-B244-EA9022DFBF24}"/>
                </a:ext>
              </a:extLst>
            </p:cNvPr>
            <p:cNvSpPr txBox="1"/>
            <p:nvPr/>
          </p:nvSpPr>
          <p:spPr>
            <a:xfrm>
              <a:off x="2447603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i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5ECB30D9-5E2F-CF4D-8B69-B1A0627ABF95}"/>
                </a:ext>
              </a:extLst>
            </p:cNvPr>
            <p:cNvSpPr txBox="1"/>
            <p:nvPr/>
          </p:nvSpPr>
          <p:spPr>
            <a:xfrm>
              <a:off x="3426332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j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E3C907D-CA02-D547-8764-C2E8AE4314ED}"/>
                </a:ext>
              </a:extLst>
            </p:cNvPr>
            <p:cNvSpPr txBox="1"/>
            <p:nvPr/>
          </p:nvSpPr>
          <p:spPr>
            <a:xfrm>
              <a:off x="4405061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k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8F610269-E05E-A940-B99B-EF154D56529B}"/>
                </a:ext>
              </a:extLst>
            </p:cNvPr>
            <p:cNvSpPr txBox="1"/>
            <p:nvPr/>
          </p:nvSpPr>
          <p:spPr>
            <a:xfrm>
              <a:off x="5383791" y="2290475"/>
              <a:ext cx="260077" cy="28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l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546D6E7-D671-CD47-B415-AD739EA8A42D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6 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683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15</Words>
  <Application>Microsoft Macintosh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2021-05-25T07:45:23Z</dcterms:modified>
</cp:coreProperties>
</file>