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880A6FD-D5FA-C448-9FED-E872CDDDEF0E}"/>
              </a:ext>
            </a:extLst>
          </p:cNvPr>
          <p:cNvGrpSpPr>
            <a:grpSpLocks noChangeAspect="1"/>
          </p:cNvGrpSpPr>
          <p:nvPr/>
        </p:nvGrpSpPr>
        <p:grpSpPr>
          <a:xfrm>
            <a:off x="2297527" y="713159"/>
            <a:ext cx="3942565" cy="3291314"/>
            <a:chOff x="1976925" y="400154"/>
            <a:chExt cx="4844720" cy="4044446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0406A22-7238-EB43-9967-3DEBAEF7AF96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22678" y="1870734"/>
              <a:ext cx="1223935" cy="126360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4356546F-274E-AE4B-9576-C0A5C4F1B98E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6610" y="560468"/>
              <a:ext cx="1240935" cy="1263600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F84AD24F-5EB6-6749-B363-DEA30371FB99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4709" y="560468"/>
              <a:ext cx="1206936" cy="1263600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871CABC-CE4E-A840-AA26-1A041D5087D8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30232" y="3181000"/>
              <a:ext cx="1223935" cy="1263600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2182E90A-B733-0441-AF35-F664C5D7BDBC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6610" y="1870734"/>
              <a:ext cx="1206936" cy="1263600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778918AA-4E76-8146-A4E2-008F4138FB67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68421" y="3181000"/>
              <a:ext cx="1201270" cy="1263600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4F19414-C695-9A4A-A2BB-B42F13E849EB}"/>
                </a:ext>
              </a:extLst>
            </p:cNvPr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98642" y="560468"/>
              <a:ext cx="1206936" cy="1263600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10D3A0C7-F764-7C44-B5E7-97EB9AD0F847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14709" y="3181000"/>
              <a:ext cx="1201270" cy="126360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1E05AFD4-697D-754E-9587-F3BC226FD15B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56675" y="560468"/>
              <a:ext cx="1206936" cy="1263600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BFE04AB0-189C-8947-8A14-F02EEEFB7AC2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81643" y="1870734"/>
              <a:ext cx="1172938" cy="12636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14E1526F-6149-DB41-9EAE-DB7D171C4666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14709" y="1870734"/>
              <a:ext cx="1201270" cy="1263600"/>
            </a:xfrm>
            <a:prstGeom prst="rect">
              <a:avLst/>
            </a:prstGeom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E833516D-32C4-E449-A6A4-21372DBC4949}"/>
                </a:ext>
              </a:extLst>
            </p:cNvPr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106610" y="3181000"/>
              <a:ext cx="1201270" cy="1263600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23D6C76-D51E-CC47-B3DC-F2C4CCA24013}"/>
                </a:ext>
              </a:extLst>
            </p:cNvPr>
            <p:cNvSpPr txBox="1">
              <a:spLocks/>
            </p:cNvSpPr>
            <p:nvPr/>
          </p:nvSpPr>
          <p:spPr>
            <a:xfrm>
              <a:off x="1976925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a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BF72957-96B0-D247-B51A-CCFFB00EA19A}"/>
                </a:ext>
              </a:extLst>
            </p:cNvPr>
            <p:cNvSpPr txBox="1">
              <a:spLocks/>
            </p:cNvSpPr>
            <p:nvPr/>
          </p:nvSpPr>
          <p:spPr>
            <a:xfrm>
              <a:off x="3140409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b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2AAEEB-A6DE-7A42-8B62-DA670E9350D0}"/>
                </a:ext>
              </a:extLst>
            </p:cNvPr>
            <p:cNvSpPr txBox="1">
              <a:spLocks/>
            </p:cNvSpPr>
            <p:nvPr/>
          </p:nvSpPr>
          <p:spPr>
            <a:xfrm>
              <a:off x="4303893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c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46F5149-1248-AB4F-A690-4200E786B2B4}"/>
                </a:ext>
              </a:extLst>
            </p:cNvPr>
            <p:cNvSpPr txBox="1">
              <a:spLocks/>
            </p:cNvSpPr>
            <p:nvPr/>
          </p:nvSpPr>
          <p:spPr>
            <a:xfrm>
              <a:off x="5467377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d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47B79E9-4DE2-2E4A-BD60-FE7F7AB3D59D}"/>
                </a:ext>
              </a:extLst>
            </p:cNvPr>
            <p:cNvSpPr txBox="1">
              <a:spLocks/>
            </p:cNvSpPr>
            <p:nvPr/>
          </p:nvSpPr>
          <p:spPr>
            <a:xfrm>
              <a:off x="1976925" y="17252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e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838CC0F-CD3C-724C-863F-7544705AD7F3}"/>
                </a:ext>
              </a:extLst>
            </p:cNvPr>
            <p:cNvSpPr txBox="1">
              <a:spLocks/>
            </p:cNvSpPr>
            <p:nvPr/>
          </p:nvSpPr>
          <p:spPr>
            <a:xfrm>
              <a:off x="3140409" y="17252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f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C5C95D7-702A-A149-AEFA-57BB004773BD}"/>
                </a:ext>
              </a:extLst>
            </p:cNvPr>
            <p:cNvSpPr txBox="1">
              <a:spLocks/>
            </p:cNvSpPr>
            <p:nvPr/>
          </p:nvSpPr>
          <p:spPr>
            <a:xfrm>
              <a:off x="4303893" y="17252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g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16750FF-CDCC-E344-88D9-79F4EA607A8E}"/>
                </a:ext>
              </a:extLst>
            </p:cNvPr>
            <p:cNvSpPr txBox="1">
              <a:spLocks/>
            </p:cNvSpPr>
            <p:nvPr/>
          </p:nvSpPr>
          <p:spPr>
            <a:xfrm>
              <a:off x="5467377" y="17252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h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C726BA5-D24E-7C47-ADF7-7020364E5BD8}"/>
                </a:ext>
              </a:extLst>
            </p:cNvPr>
            <p:cNvSpPr txBox="1">
              <a:spLocks/>
            </p:cNvSpPr>
            <p:nvPr/>
          </p:nvSpPr>
          <p:spPr>
            <a:xfrm>
              <a:off x="1976925" y="30587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i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93E7771-C1D6-0142-96D6-0E969E02B405}"/>
                </a:ext>
              </a:extLst>
            </p:cNvPr>
            <p:cNvSpPr txBox="1">
              <a:spLocks/>
            </p:cNvSpPr>
            <p:nvPr/>
          </p:nvSpPr>
          <p:spPr>
            <a:xfrm>
              <a:off x="3140409" y="30587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j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1E01514-3990-D24A-82A9-30E0F7ABC178}"/>
                </a:ext>
              </a:extLst>
            </p:cNvPr>
            <p:cNvSpPr txBox="1">
              <a:spLocks/>
            </p:cNvSpPr>
            <p:nvPr/>
          </p:nvSpPr>
          <p:spPr>
            <a:xfrm>
              <a:off x="4303893" y="30587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k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DD15EC6-8B97-0F4E-897E-AFA5A2D42B86}"/>
                </a:ext>
              </a:extLst>
            </p:cNvPr>
            <p:cNvSpPr txBox="1">
              <a:spLocks/>
            </p:cNvSpPr>
            <p:nvPr/>
          </p:nvSpPr>
          <p:spPr>
            <a:xfrm>
              <a:off x="5467377" y="30587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l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aphicFrame>
        <p:nvGraphicFramePr>
          <p:cNvPr id="54" name="表 53">
            <a:extLst>
              <a:ext uri="{FF2B5EF4-FFF2-40B4-BE49-F238E27FC236}">
                <a16:creationId xmlns:a16="http://schemas.microsoft.com/office/drawing/2014/main" id="{2F9241DF-3635-C14F-BDAF-086C722F8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368304"/>
              </p:ext>
            </p:extLst>
          </p:nvPr>
        </p:nvGraphicFramePr>
        <p:xfrm>
          <a:off x="575436" y="1501262"/>
          <a:ext cx="1728370" cy="1845570"/>
        </p:xfrm>
        <a:graphic>
          <a:graphicData uri="http://schemas.openxmlformats.org/drawingml/2006/table">
            <a:tbl>
              <a:tblPr/>
              <a:tblGrid>
                <a:gridCol w="608580">
                  <a:extLst>
                    <a:ext uri="{9D8B030D-6E8A-4147-A177-3AD203B41FA5}">
                      <a16:colId xmlns:a16="http://schemas.microsoft.com/office/drawing/2014/main" val="1591145703"/>
                    </a:ext>
                  </a:extLst>
                </a:gridCol>
                <a:gridCol w="578153">
                  <a:extLst>
                    <a:ext uri="{9D8B030D-6E8A-4147-A177-3AD203B41FA5}">
                      <a16:colId xmlns:a16="http://schemas.microsoft.com/office/drawing/2014/main" val="1414544965"/>
                    </a:ext>
                  </a:extLst>
                </a:gridCol>
                <a:gridCol w="541637">
                  <a:extLst>
                    <a:ext uri="{9D8B030D-6E8A-4147-A177-3AD203B41FA5}">
                      <a16:colId xmlns:a16="http://schemas.microsoft.com/office/drawing/2014/main" val="3821016882"/>
                    </a:ext>
                  </a:extLst>
                </a:gridCol>
              </a:tblGrid>
              <a:tr h="13678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Summary of statistical values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87775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Spearman 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48386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Total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0.084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0.739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878452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CD4+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0.237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0.343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475634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CD8+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-0.032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0.900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216481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0.411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0.090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190426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Mo / M</a:t>
                      </a:r>
                      <a:r>
                        <a:rPr lang="el-G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φ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0.101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0.692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242184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CD16+ Mo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0.290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0.243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319572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MDSC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0.153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0.545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727184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DC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0.971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759474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mDC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0.914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463186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-0.037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0.886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524590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minor 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-0.169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0.503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128517"/>
                  </a:ext>
                </a:extLst>
              </a:tr>
              <a:tr h="1099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NKT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-0.029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0.911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219581"/>
                  </a:ext>
                </a:extLst>
              </a:tr>
            </a:tbl>
          </a:graphicData>
        </a:graphic>
      </p:graphicFrame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A5A8809-BA56-9048-9B82-A3E67BED5304}"/>
              </a:ext>
            </a:extLst>
          </p:cNvPr>
          <p:cNvSpPr txBox="1"/>
          <p:nvPr/>
        </p:nvSpPr>
        <p:spPr>
          <a:xfrm>
            <a:off x="551962" y="280186"/>
            <a:ext cx="2287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charset="0"/>
                <a:ea typeface="Arial" charset="0"/>
                <a:cs typeface="Arial" charset="0"/>
              </a:rPr>
              <a:t>Supplemental Figure 2 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72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74</Words>
  <Application>Microsoft Macintosh PowerPoint</Application>
  <PresentationFormat>A4 210 x 297 mm</PresentationFormat>
  <Paragraphs>53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142</cp:revision>
  <cp:lastPrinted>2021-04-21T04:02:32Z</cp:lastPrinted>
  <dcterms:created xsi:type="dcterms:W3CDTF">2021-04-05T05:41:41Z</dcterms:created>
  <dcterms:modified xsi:type="dcterms:W3CDTF">2021-05-25T07:39:17Z</dcterms:modified>
</cp:coreProperties>
</file>