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71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6"/>
    <p:restoredTop sz="94218"/>
  </p:normalViewPr>
  <p:slideViewPr>
    <p:cSldViewPr snapToGrid="0" snapToObjects="1">
      <p:cViewPr>
        <p:scale>
          <a:sx n="146" d="100"/>
          <a:sy n="146" d="100"/>
        </p:scale>
        <p:origin x="1992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E064075D-2761-0B49-BE9B-7ACD6D46A4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436345"/>
              </p:ext>
            </p:extLst>
          </p:nvPr>
        </p:nvGraphicFramePr>
        <p:xfrm>
          <a:off x="639000" y="603734"/>
          <a:ext cx="5580000" cy="4656681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360274001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86266220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70598889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01179860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939086999"/>
                    </a:ext>
                  </a:extLst>
                </a:gridCol>
              </a:tblGrid>
              <a:tr h="112975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Table S3. Clinicopathological characteristics of the cohort with the blood sample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472955"/>
                  </a:ext>
                </a:extLst>
              </a:tr>
              <a:tr h="1129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Overall (N=18)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Overall (N=18)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115493"/>
                  </a:ext>
                </a:extLst>
              </a:tr>
              <a:tr h="112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Menopausal status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Histological Grade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946685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940673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Post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11 (61.1%)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Grade 3 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9 (60.0%)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019315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Pre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7 (38.9%)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Grade 1 or 2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6 (40.0%)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98787"/>
                  </a:ext>
                </a:extLst>
              </a:tr>
              <a:tr h="112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Neo-adjuvant thrrapy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ER status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9404149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absent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15 (83.3%)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0 (0%)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202585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present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3 (16.7%)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18 (100.0%)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0683100"/>
                  </a:ext>
                </a:extLst>
              </a:tr>
              <a:tr h="112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Histological Type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PgR status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3071418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IDC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14 (77.8%)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0 (0%)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8094244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ILC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0 (0%)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18 (100.0%)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435256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Special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4 (22.2%)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HER2 status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898880"/>
                  </a:ext>
                </a:extLst>
              </a:tr>
              <a:tr h="112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Invasive tumor size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8255606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3 (17.6%)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3267504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≥20mm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15 (83.3%)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14 (82.4%)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1072140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&lt; 20mm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3 (16.7%)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Ki67 IR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136638"/>
                  </a:ext>
                </a:extLst>
              </a:tr>
              <a:tr h="112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Lymph node metastasis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≥ </a:t>
                      </a:r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20%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14 (77.8%)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0897372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  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&lt; 20%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4 (22.2%)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507512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11 (61.1%)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TIL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943873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7 (38.9%)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813619"/>
                  </a:ext>
                </a:extLst>
              </a:tr>
              <a:tr h="112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Lymphatic invasion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Low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7 (38.9%)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9278590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Intermediate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9 (50.0%)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1081156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9 (50.0%)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High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2 (11.1%)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253157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9 (50.0%)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PD-L1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0218742"/>
                  </a:ext>
                </a:extLst>
              </a:tr>
              <a:tr h="1129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Vascular invasion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439533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11 (61.1%)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474110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15 (83.3%)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7 (38.9%)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46826"/>
                  </a:ext>
                </a:extLst>
              </a:tr>
              <a:tr h="112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3 (16.7%)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375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007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2843</TotalTime>
  <Words>339</Words>
  <Application>Microsoft Macintosh PowerPoint</Application>
  <PresentationFormat>A4 210 x 297 mm</PresentationFormat>
  <Paragraphs>99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Arial</vt:lpstr>
      <vt:lpstr>Calibri</vt:lpstr>
      <vt:lpstr>Calibri Light</vt:lpstr>
      <vt:lpstr>Times</vt:lpstr>
      <vt:lpstr>Times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145</cp:revision>
  <cp:lastPrinted>2021-04-21T04:02:32Z</cp:lastPrinted>
  <dcterms:created xsi:type="dcterms:W3CDTF">2021-04-05T05:41:41Z</dcterms:created>
  <dcterms:modified xsi:type="dcterms:W3CDTF">2021-06-09T09:32:30Z</dcterms:modified>
</cp:coreProperties>
</file>