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218"/>
  </p:normalViewPr>
  <p:slideViewPr>
    <p:cSldViewPr snapToGrid="0" snapToObjects="1">
      <p:cViewPr varScale="1">
        <p:scale>
          <a:sx n="80" d="100"/>
          <a:sy n="80" d="100"/>
        </p:scale>
        <p:origin x="34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27CCE-68DA-AE44-944B-C7C88BA1343D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8B757-00A3-3143-B850-9C6FB21C0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13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02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97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58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454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56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4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1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EEDAB-4FF7-B64E-A46B-8BD0F7E0AAF5}" type="datetimeFigureOut">
              <a:rPr kumimoji="1" lang="ja-JP" altLang="en-US" smtClean="0"/>
              <a:t>2021/5/25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EF3B-2B6F-7F4C-9CEE-E2D234EA88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E2BAF43-4234-444D-B543-2F8A4DAE454E}"/>
              </a:ext>
            </a:extLst>
          </p:cNvPr>
          <p:cNvSpPr txBox="1">
            <a:spLocks noChangeAspect="1"/>
          </p:cNvSpPr>
          <p:nvPr/>
        </p:nvSpPr>
        <p:spPr>
          <a:xfrm>
            <a:off x="554639" y="704233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a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2F80506-418D-504C-96FD-DC6B129FD903}"/>
              </a:ext>
            </a:extLst>
          </p:cNvPr>
          <p:cNvSpPr txBox="1">
            <a:spLocks noChangeAspect="1"/>
          </p:cNvSpPr>
          <p:nvPr/>
        </p:nvSpPr>
        <p:spPr>
          <a:xfrm>
            <a:off x="1502205" y="704233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b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04B9936-4E56-954D-91D3-0241B685B9DF}"/>
              </a:ext>
            </a:extLst>
          </p:cNvPr>
          <p:cNvSpPr txBox="1">
            <a:spLocks noChangeAspect="1"/>
          </p:cNvSpPr>
          <p:nvPr/>
        </p:nvSpPr>
        <p:spPr>
          <a:xfrm>
            <a:off x="2449771" y="704233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c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56FADBA-A136-D542-AD30-2E1D65013DF8}"/>
              </a:ext>
            </a:extLst>
          </p:cNvPr>
          <p:cNvSpPr txBox="1">
            <a:spLocks noChangeAspect="1"/>
          </p:cNvSpPr>
          <p:nvPr/>
        </p:nvSpPr>
        <p:spPr>
          <a:xfrm>
            <a:off x="3397337" y="704233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d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E54F679-5185-984B-9C21-8339E736C389}"/>
              </a:ext>
            </a:extLst>
          </p:cNvPr>
          <p:cNvSpPr txBox="1">
            <a:spLocks noChangeAspect="1"/>
          </p:cNvSpPr>
          <p:nvPr/>
        </p:nvSpPr>
        <p:spPr>
          <a:xfrm>
            <a:off x="4344904" y="704233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e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5778853-9354-C846-B37B-259DEFB7E9DA}"/>
              </a:ext>
            </a:extLst>
          </p:cNvPr>
          <p:cNvSpPr txBox="1">
            <a:spLocks noChangeAspect="1"/>
          </p:cNvSpPr>
          <p:nvPr/>
        </p:nvSpPr>
        <p:spPr>
          <a:xfrm>
            <a:off x="5292470" y="704233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f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0707581-542F-7B43-A724-38C969EAEDBC}"/>
              </a:ext>
            </a:extLst>
          </p:cNvPr>
          <p:cNvSpPr txBox="1">
            <a:spLocks noChangeAspect="1"/>
          </p:cNvSpPr>
          <p:nvPr/>
        </p:nvSpPr>
        <p:spPr>
          <a:xfrm>
            <a:off x="554639" y="2413638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g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C49134A-DF6A-8C4C-995A-EFDC6BFC1804}"/>
              </a:ext>
            </a:extLst>
          </p:cNvPr>
          <p:cNvSpPr txBox="1">
            <a:spLocks noChangeAspect="1"/>
          </p:cNvSpPr>
          <p:nvPr/>
        </p:nvSpPr>
        <p:spPr>
          <a:xfrm>
            <a:off x="1502205" y="2413638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h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0ADCDBA-180A-5A46-91C9-E7AC6637F1D9}"/>
              </a:ext>
            </a:extLst>
          </p:cNvPr>
          <p:cNvSpPr txBox="1">
            <a:spLocks noChangeAspect="1"/>
          </p:cNvSpPr>
          <p:nvPr/>
        </p:nvSpPr>
        <p:spPr>
          <a:xfrm>
            <a:off x="2449771" y="2413638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i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CFC9E052-7CA8-ED48-A251-831566F662BE}"/>
              </a:ext>
            </a:extLst>
          </p:cNvPr>
          <p:cNvSpPr txBox="1">
            <a:spLocks noChangeAspect="1"/>
          </p:cNvSpPr>
          <p:nvPr/>
        </p:nvSpPr>
        <p:spPr>
          <a:xfrm>
            <a:off x="3397337" y="2413638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j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5E7F8BE-33FC-8743-915E-B60E18A7154E}"/>
              </a:ext>
            </a:extLst>
          </p:cNvPr>
          <p:cNvSpPr txBox="1">
            <a:spLocks noChangeAspect="1"/>
          </p:cNvSpPr>
          <p:nvPr/>
        </p:nvSpPr>
        <p:spPr>
          <a:xfrm>
            <a:off x="4344904" y="2413638"/>
            <a:ext cx="253231" cy="278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>
                <a:latin typeface="Arial" charset="0"/>
                <a:ea typeface="Arial" charset="0"/>
                <a:cs typeface="Arial" charset="0"/>
              </a:rPr>
              <a:t>k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AB862BD-1A21-5F4F-8BED-6A7F783C962A}"/>
              </a:ext>
            </a:extLst>
          </p:cNvPr>
          <p:cNvSpPr txBox="1"/>
          <p:nvPr/>
        </p:nvSpPr>
        <p:spPr>
          <a:xfrm>
            <a:off x="551962" y="280186"/>
            <a:ext cx="2287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charset="0"/>
                <a:ea typeface="Arial" charset="0"/>
                <a:cs typeface="Arial" charset="0"/>
              </a:rPr>
              <a:t>Supplemental Figure 4</a:t>
            </a:r>
            <a:endParaRPr kumimoji="1" lang="ja-JP" altLang="en-US" sz="12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B99BE2D-E54C-2348-A01B-33627A525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837" y="836856"/>
            <a:ext cx="893742" cy="14508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8C0F1C-D6D8-634F-9F7A-24E482238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26" y="2597232"/>
            <a:ext cx="893742" cy="1450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C9C5222-4E9A-CE44-82DD-4ABC51D30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99" y="2597232"/>
            <a:ext cx="893742" cy="14508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0ABB0DB-8249-7F4F-884D-D773F4192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26" y="836856"/>
            <a:ext cx="889987" cy="1450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FF9044D-88BE-B04C-8CF0-0E53CC90E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1572" y="2597232"/>
            <a:ext cx="918228" cy="14508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6A56A26-CE3F-D843-BFE9-B6DAD494AD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6301" y="836856"/>
            <a:ext cx="899863" cy="14508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1EDA1C5-BB79-B040-AC40-92AFD0646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3886" y="836856"/>
            <a:ext cx="893742" cy="14508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22084885-7188-7D48-8088-B35A18C1CF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5914" y="836856"/>
            <a:ext cx="893742" cy="14508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8D4FE9B-147B-3741-92A5-8A3EA29052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9132" y="2597232"/>
            <a:ext cx="853412" cy="14508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3CA9FA6-00CF-F94D-9DD8-F861C6A881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252" y="836856"/>
            <a:ext cx="889987" cy="14508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2C9BD0E-FD4C-0640-8C83-7F20811F46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34231" y="2597232"/>
            <a:ext cx="930471" cy="14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51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2834</TotalTime>
  <Words>14</Words>
  <Application>Microsoft Macintosh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花村 徹</dc:creator>
  <cp:lastModifiedBy>花村 徹</cp:lastModifiedBy>
  <cp:revision>142</cp:revision>
  <cp:lastPrinted>2021-04-21T04:02:32Z</cp:lastPrinted>
  <dcterms:created xsi:type="dcterms:W3CDTF">2021-04-05T05:41:41Z</dcterms:created>
  <dcterms:modified xsi:type="dcterms:W3CDTF">2021-05-25T07:43:34Z</dcterms:modified>
</cp:coreProperties>
</file>