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3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4"/>
    <p:restoredTop sz="95952"/>
  </p:normalViewPr>
  <p:slideViewPr>
    <p:cSldViewPr snapToGrid="0" snapToObjects="1">
      <p:cViewPr varScale="1">
        <p:scale>
          <a:sx n="86" d="100"/>
          <a:sy n="86" d="100"/>
        </p:scale>
        <p:origin x="240" y="7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45B1CD-251E-6E42-A877-E17C0A0F77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B6891B3-A954-AF45-BAF4-1C32E41594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2E1FB4D-1715-2C4A-A983-925BCB665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6A8FC-69BF-5644-AD8A-616DC80F063C}" type="datetimeFigureOut">
              <a:rPr lang="fr-FR" smtClean="0"/>
              <a:t>20/05/2025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B172483-9B72-754D-A88F-7A6124003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AEE7880-D8C9-C34D-9630-8FE5EC3D1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9EFE4-899D-4649-8BF5-F15B30F011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2485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359B70-8C8F-CE47-A07C-F7BA2B802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CBAF4B3-E3CA-684A-A431-1ECA7C497A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46748F3-AF46-7F46-902D-4E0DB439F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6A8FC-69BF-5644-AD8A-616DC80F063C}" type="datetimeFigureOut">
              <a:rPr lang="fr-FR" smtClean="0"/>
              <a:t>20/05/2025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B82FC53-82B8-5940-B7E1-443B81368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7479520-8A2B-ED4A-AFFA-BE39136C8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9EFE4-899D-4649-8BF5-F15B30F011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6537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F9E690B-ACD9-C941-B5AB-56BC7C5C5A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CC14FDC-AA98-5B4C-9BF4-933A838079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EC23B76-6906-E44D-AF66-85E30845E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6A8FC-69BF-5644-AD8A-616DC80F063C}" type="datetimeFigureOut">
              <a:rPr lang="fr-FR" smtClean="0"/>
              <a:t>20/05/2025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741375B-1D76-DE4D-8047-E7AC945D8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4792D6B-636A-7D4A-B83D-4121F4503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9EFE4-899D-4649-8BF5-F15B30F011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3745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D3D78E-0955-F84C-B1C2-E20EC6601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1B7B5B4-5978-3445-ABBF-6FA367D64D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489B450-ED74-6747-B448-C509CA1F8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6A8FC-69BF-5644-AD8A-616DC80F063C}" type="datetimeFigureOut">
              <a:rPr lang="fr-FR" smtClean="0"/>
              <a:t>20/05/2025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DFB105A-1BA9-774F-85D2-E9776BEA1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6F79355-7AC5-C544-B02A-667657632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9EFE4-899D-4649-8BF5-F15B30F011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3457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F8BF8C-FC09-1745-B23E-CEDD7F2F32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FEB6113-A21D-ED48-BFAA-DFB5D2BFFB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3386216-B0F5-4D42-93EF-BA4F92344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6A8FC-69BF-5644-AD8A-616DC80F063C}" type="datetimeFigureOut">
              <a:rPr lang="fr-FR" smtClean="0"/>
              <a:t>20/05/2025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0EF8B54-61AB-CF44-A721-958802D43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4C80639-FB49-2C43-ABBA-EF35C3FE3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9EFE4-899D-4649-8BF5-F15B30F011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9902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760637-150A-3244-8F87-5F28578E8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3FE14A-27C8-5D45-AF08-969E79E640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8F827D7-54B4-1F48-A843-8EAAACBE8F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BAE813F-79D8-0E4D-B838-FF760BC22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6A8FC-69BF-5644-AD8A-616DC80F063C}" type="datetimeFigureOut">
              <a:rPr lang="fr-FR" smtClean="0"/>
              <a:t>20/05/2025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EFB7F12-3B75-684F-A6D0-DCD6EF8CB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F6B37F5-6C69-5043-A961-9DFC2031B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9EFE4-899D-4649-8BF5-F15B30F011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8712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CA8E2B-A722-A54D-9CEC-118468842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0F9F81B-E50C-DC49-AD1A-49715499DE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8007597-959B-3140-8F36-9945BEFEEA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EF47D12-6D80-A644-9FE1-1AAF78505C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41952AB-0861-C841-96CB-AD049F2336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0D0B13A-C9B8-B54E-BC13-685C54EFD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6A8FC-69BF-5644-AD8A-616DC80F063C}" type="datetimeFigureOut">
              <a:rPr lang="fr-FR" smtClean="0"/>
              <a:t>20/05/2025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FC2E0DC-AC3B-5C49-86B3-FC4B64E75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2DD02E5-F1DF-024E-98A4-63C53C5D6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9EFE4-899D-4649-8BF5-F15B30F011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1079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7B60E5-69E0-6942-89E0-974B05319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FC55A25-A921-B84D-8F7D-8ADD72634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6A8FC-69BF-5644-AD8A-616DC80F063C}" type="datetimeFigureOut">
              <a:rPr lang="fr-FR" smtClean="0"/>
              <a:t>20/05/2025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09F4868-8085-3B45-B07D-086D1F46E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AE7E707-9A68-3A42-8529-BB2E75989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9EFE4-899D-4649-8BF5-F15B30F011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5359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1385093-D289-F24B-94DC-C5E026DAC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6A8FC-69BF-5644-AD8A-616DC80F063C}" type="datetimeFigureOut">
              <a:rPr lang="fr-FR" smtClean="0"/>
              <a:t>20/05/2025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6D7BECA-D2A7-D346-A5C3-436C9F9C9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F7A30CE-0D89-2343-9C33-26470782A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9EFE4-899D-4649-8BF5-F15B30F011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7381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EBBBCA-8BC8-0948-BDF2-9A30130FC6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FB0D8EE-30DF-3E48-BA55-3B3B1569CA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DC57AA0-8FC8-1841-AE66-D0963B6625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4A3396D-99EA-A847-900B-FA62BEF44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6A8FC-69BF-5644-AD8A-616DC80F063C}" type="datetimeFigureOut">
              <a:rPr lang="fr-FR" smtClean="0"/>
              <a:t>20/05/2025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301F7FC-5161-0A45-9526-4D8017BF2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28A17F9-0D8D-B44A-A3D9-77179841A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9EFE4-899D-4649-8BF5-F15B30F011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8635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552781-30EC-6A48-8FF6-A352A2BEC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00E96AC-42D2-5447-85FF-FA715D6B21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E420B18-1834-B14C-901E-988EC3949D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A15D7F5-0B7F-7C48-AB73-95D18152C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6A8FC-69BF-5644-AD8A-616DC80F063C}" type="datetimeFigureOut">
              <a:rPr lang="fr-FR" smtClean="0"/>
              <a:t>20/05/2025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0C6530F-7192-2748-9564-0BBC65804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A3C5F4E-47F4-8242-B34A-54525BA8E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9EFE4-899D-4649-8BF5-F15B30F011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5370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33107F5-2D43-FA4C-874E-D60155AC0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B67A9FA-471F-3240-9202-BB059D2641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60E2633-BDE5-274E-A5DD-2B231C456B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C6A8FC-69BF-5644-AD8A-616DC80F063C}" type="datetimeFigureOut">
              <a:rPr lang="fr-FR" smtClean="0"/>
              <a:t>20/05/2025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DF4109A-C487-3E45-B438-E2A205B684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57F1DA3-92DE-554D-A14B-6698F240B3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29EFE4-899D-4649-8BF5-F15B30F011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9630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BFB29162-E73A-9848-9383-041CCEE3931D}"/>
              </a:ext>
            </a:extLst>
          </p:cNvPr>
          <p:cNvSpPr txBox="1"/>
          <p:nvPr/>
        </p:nvSpPr>
        <p:spPr>
          <a:xfrm>
            <a:off x="1469488" y="5940669"/>
            <a:ext cx="89862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Table S2</a:t>
            </a:r>
            <a:r>
              <a:rPr lang="fr-FR" dirty="0"/>
              <a:t>. </a:t>
            </a:r>
            <a:r>
              <a:rPr lang="en-GB" dirty="0"/>
              <a:t>Number of significant up- and down-regulated non-CDPs in pelvic and bladder urine.</a:t>
            </a:r>
            <a:endParaRPr lang="fr-FR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5CEF3120-D8E9-8D4D-B902-CCAA934DF7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2074" y="574082"/>
            <a:ext cx="5437414" cy="4753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163875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</Words>
  <Application>Microsoft Macintosh PowerPoint</Application>
  <PresentationFormat>Grand écran</PresentationFormat>
  <Paragraphs>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Saulnier-Blache</dc:creator>
  <cp:lastModifiedBy>Saulnier-Blache</cp:lastModifiedBy>
  <cp:revision>1</cp:revision>
  <dcterms:created xsi:type="dcterms:W3CDTF">2025-05-20T09:26:47Z</dcterms:created>
  <dcterms:modified xsi:type="dcterms:W3CDTF">2025-05-20T09:27:18Z</dcterms:modified>
</cp:coreProperties>
</file>