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3" r:id="rId5"/>
    <p:sldId id="261" r:id="rId6"/>
    <p:sldId id="257" r:id="rId7"/>
    <p:sldId id="259" r:id="rId8"/>
    <p:sldId id="260" r:id="rId9"/>
    <p:sldId id="265" r:id="rId10"/>
    <p:sldId id="262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3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01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14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85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61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53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12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00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14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43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91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29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F5175-BE35-4EE8-86EE-E123F257F0CB}" type="datetimeFigureOut">
              <a:rPr lang="pt-BR" smtClean="0"/>
              <a:t>14/06/2025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56C6A-0D57-41F7-B914-E576C4B30E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49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stefanie\Documents\APOIO TECNICO 2019\SAPUCAIA\GEL CAROL 10-09 PAG 3 I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89" y="1313645"/>
            <a:ext cx="8809149" cy="50613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1313645" y="1197738"/>
            <a:ext cx="309093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12888" y="1210616"/>
            <a:ext cx="784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4   11   4   11   4   11   4   11   4   11   4   11   4  11    4   11    4   11  4   11    4  11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313645" y="798490"/>
            <a:ext cx="784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</a:t>
            </a:r>
            <a:r>
              <a:rPr lang="pt-BR" dirty="0">
                <a:solidFill>
                  <a:srgbClr val="FF0000"/>
                </a:solidFill>
              </a:rPr>
              <a:t>852      853      856     841      867      873      880      807       826      868     842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622738" y="417063"/>
            <a:ext cx="10225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50°C       </a:t>
            </a:r>
            <a:r>
              <a:rPr lang="pt-BR" dirty="0" err="1"/>
              <a:t>50°C</a:t>
            </a:r>
            <a:r>
              <a:rPr lang="pt-BR" dirty="0"/>
              <a:t>     59°C    50°C    </a:t>
            </a:r>
            <a:r>
              <a:rPr lang="pt-BR" dirty="0" err="1"/>
              <a:t>50°C</a:t>
            </a:r>
            <a:r>
              <a:rPr lang="pt-BR" dirty="0"/>
              <a:t>    </a:t>
            </a:r>
            <a:r>
              <a:rPr lang="pt-BR" dirty="0" err="1"/>
              <a:t>50°C</a:t>
            </a:r>
            <a:r>
              <a:rPr lang="pt-BR" dirty="0"/>
              <a:t>     </a:t>
            </a:r>
            <a:r>
              <a:rPr lang="pt-BR" dirty="0" err="1"/>
              <a:t>50°C</a:t>
            </a:r>
            <a:r>
              <a:rPr lang="pt-BR" dirty="0"/>
              <a:t>    52°C     56°C    50°C    </a:t>
            </a:r>
            <a:r>
              <a:rPr lang="pt-BR" dirty="0" err="1"/>
              <a:t>50°C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4697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1016" y="354842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841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07" y="700424"/>
            <a:ext cx="7702158" cy="4324344"/>
          </a:xfrm>
          <a:prstGeom prst="rect">
            <a:avLst/>
          </a:prstGeom>
        </p:spPr>
      </p:pic>
      <p:cxnSp>
        <p:nvCxnSpPr>
          <p:cNvPr id="8" name="Conector reto 7"/>
          <p:cNvCxnSpPr/>
          <p:nvPr/>
        </p:nvCxnSpPr>
        <p:spPr>
          <a:xfrm flipH="1">
            <a:off x="6065949" y="714671"/>
            <a:ext cx="26740" cy="461718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036562" y="393338"/>
            <a:ext cx="44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pisonis</a:t>
            </a:r>
            <a:r>
              <a:rPr lang="pt-BR" i="1" dirty="0"/>
              <a:t>                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lanceolata</a:t>
            </a:r>
            <a:endParaRPr lang="pt-BR" i="1" dirty="0"/>
          </a:p>
        </p:txBody>
      </p:sp>
      <p:cxnSp>
        <p:nvCxnSpPr>
          <p:cNvPr id="3" name="Conector de seta reta 2"/>
          <p:cNvCxnSpPr/>
          <p:nvPr/>
        </p:nvCxnSpPr>
        <p:spPr>
          <a:xfrm>
            <a:off x="1654473" y="2945099"/>
            <a:ext cx="8487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9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1016" y="354842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826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881" y="1609859"/>
            <a:ext cx="9835322" cy="2990716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 flipH="1">
            <a:off x="8654613" y="714671"/>
            <a:ext cx="26740" cy="461718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6593991" y="1146219"/>
            <a:ext cx="44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pisonis</a:t>
            </a:r>
            <a:r>
              <a:rPr lang="pt-BR" i="1" dirty="0"/>
              <a:t>                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lanceolata</a:t>
            </a:r>
            <a:endParaRPr lang="pt-BR" i="1" dirty="0"/>
          </a:p>
        </p:txBody>
      </p:sp>
      <p:cxnSp>
        <p:nvCxnSpPr>
          <p:cNvPr id="3" name="Conector reto 2"/>
          <p:cNvCxnSpPr/>
          <p:nvPr/>
        </p:nvCxnSpPr>
        <p:spPr>
          <a:xfrm>
            <a:off x="5652655" y="2975249"/>
            <a:ext cx="5617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680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7239" r="18091" b="33464"/>
          <a:stretch/>
        </p:blipFill>
        <p:spPr>
          <a:xfrm>
            <a:off x="1382153" y="1562452"/>
            <a:ext cx="9389051" cy="5161046"/>
          </a:xfrm>
        </p:spPr>
      </p:pic>
      <p:sp>
        <p:nvSpPr>
          <p:cNvPr id="5" name="CaixaDeTexto 4"/>
          <p:cNvSpPr txBox="1"/>
          <p:nvPr/>
        </p:nvSpPr>
        <p:spPr>
          <a:xfrm>
            <a:off x="742379" y="1758638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808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2959" y="4628481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811</a:t>
            </a: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4082604" y="1326524"/>
            <a:ext cx="38635" cy="309093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cxnSpLocks/>
          </p:cNvCxnSpPr>
          <p:nvPr/>
        </p:nvCxnSpPr>
        <p:spPr>
          <a:xfrm>
            <a:off x="8241258" y="1525254"/>
            <a:ext cx="0" cy="306486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181859" y="1285739"/>
            <a:ext cx="38634" cy="31249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4050890" y="4222084"/>
            <a:ext cx="40781" cy="256866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6224787" y="3733015"/>
            <a:ext cx="38634" cy="31249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cxnSpLocks/>
          </p:cNvCxnSpPr>
          <p:nvPr/>
        </p:nvCxnSpPr>
        <p:spPr>
          <a:xfrm>
            <a:off x="8356871" y="4322708"/>
            <a:ext cx="0" cy="258910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6324906" y="1280652"/>
            <a:ext cx="44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pisonis</a:t>
            </a:r>
            <a:r>
              <a:rPr lang="pt-BR" i="1" dirty="0"/>
              <a:t>        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lanceolata</a:t>
            </a:r>
            <a:endParaRPr lang="pt-BR" i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788024" y="1298619"/>
            <a:ext cx="44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  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pisonis</a:t>
            </a:r>
            <a:r>
              <a:rPr lang="pt-BR" i="1" dirty="0"/>
              <a:t>          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lanceolata</a:t>
            </a:r>
            <a:endParaRPr lang="pt-BR" i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955441" y="1876712"/>
            <a:ext cx="847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1 </a:t>
            </a:r>
            <a:r>
              <a:rPr lang="pt-BR" dirty="0"/>
              <a:t>     2      3    </a:t>
            </a:r>
            <a:r>
              <a:rPr lang="pt-BR" dirty="0">
                <a:solidFill>
                  <a:srgbClr val="FF0000"/>
                </a:solidFill>
              </a:rPr>
              <a:t>4</a:t>
            </a:r>
            <a:r>
              <a:rPr lang="pt-BR" dirty="0"/>
              <a:t>     5    6    7    8    </a:t>
            </a:r>
            <a:r>
              <a:rPr lang="pt-BR" dirty="0">
                <a:solidFill>
                  <a:srgbClr val="FF0000"/>
                </a:solidFill>
              </a:rPr>
              <a:t>10</a:t>
            </a:r>
            <a:r>
              <a:rPr lang="pt-BR" dirty="0"/>
              <a:t>  11  </a:t>
            </a:r>
            <a:r>
              <a:rPr lang="pt-BR" dirty="0">
                <a:solidFill>
                  <a:srgbClr val="FF0000"/>
                </a:solidFill>
              </a:rPr>
              <a:t>12</a:t>
            </a:r>
            <a:r>
              <a:rPr lang="pt-BR" dirty="0"/>
              <a:t>  13  1     </a:t>
            </a:r>
            <a:r>
              <a:rPr lang="pt-BR" dirty="0">
                <a:solidFill>
                  <a:srgbClr val="FF0000"/>
                </a:solidFill>
              </a:rPr>
              <a:t>2     3     4</a:t>
            </a:r>
            <a:r>
              <a:rPr lang="pt-BR" dirty="0"/>
              <a:t>    </a:t>
            </a:r>
            <a:r>
              <a:rPr lang="pt-BR" dirty="0">
                <a:solidFill>
                  <a:srgbClr val="FF0000"/>
                </a:solidFill>
              </a:rPr>
              <a:t>5    6</a:t>
            </a:r>
            <a:r>
              <a:rPr lang="pt-BR" dirty="0"/>
              <a:t>    </a:t>
            </a:r>
            <a:r>
              <a:rPr lang="pt-BR" dirty="0">
                <a:solidFill>
                  <a:srgbClr val="FF0000"/>
                </a:solidFill>
              </a:rPr>
              <a:t>7     8</a:t>
            </a:r>
            <a:r>
              <a:rPr lang="pt-BR" dirty="0"/>
              <a:t>   10 </a:t>
            </a:r>
            <a:r>
              <a:rPr lang="pt-BR" dirty="0">
                <a:solidFill>
                  <a:srgbClr val="FF0000"/>
                </a:solidFill>
              </a:rPr>
              <a:t>11  12  13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914656" y="4488979"/>
            <a:ext cx="862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     </a:t>
            </a:r>
            <a:r>
              <a:rPr lang="pt-BR" dirty="0">
                <a:solidFill>
                  <a:srgbClr val="FF0000"/>
                </a:solidFill>
              </a:rPr>
              <a:t>2   3      4     5    </a:t>
            </a:r>
            <a:r>
              <a:rPr lang="pt-BR" dirty="0"/>
              <a:t>6      </a:t>
            </a:r>
            <a:r>
              <a:rPr lang="pt-BR" dirty="0">
                <a:solidFill>
                  <a:srgbClr val="FF0000"/>
                </a:solidFill>
              </a:rPr>
              <a:t>7      8  10  11</a:t>
            </a:r>
            <a:r>
              <a:rPr lang="pt-BR" dirty="0"/>
              <a:t>  12  </a:t>
            </a:r>
            <a:r>
              <a:rPr lang="pt-BR" dirty="0">
                <a:solidFill>
                  <a:srgbClr val="FF0000"/>
                </a:solidFill>
              </a:rPr>
              <a:t>13</a:t>
            </a:r>
            <a:r>
              <a:rPr lang="pt-BR" dirty="0"/>
              <a:t>  1     </a:t>
            </a:r>
            <a:r>
              <a:rPr lang="pt-BR" dirty="0">
                <a:solidFill>
                  <a:srgbClr val="FF0000"/>
                </a:solidFill>
              </a:rPr>
              <a:t>2     </a:t>
            </a:r>
            <a:r>
              <a:rPr lang="pt-BR" dirty="0"/>
              <a:t>3</a:t>
            </a:r>
            <a:r>
              <a:rPr lang="pt-BR" dirty="0">
                <a:solidFill>
                  <a:srgbClr val="FF0000"/>
                </a:solidFill>
              </a:rPr>
              <a:t>     4</a:t>
            </a:r>
            <a:r>
              <a:rPr lang="pt-BR" dirty="0"/>
              <a:t>    </a:t>
            </a:r>
            <a:r>
              <a:rPr lang="pt-BR" dirty="0">
                <a:solidFill>
                  <a:srgbClr val="FF0000"/>
                </a:solidFill>
              </a:rPr>
              <a:t>5    6</a:t>
            </a:r>
            <a:r>
              <a:rPr lang="pt-BR" dirty="0"/>
              <a:t>    </a:t>
            </a:r>
            <a:r>
              <a:rPr lang="pt-BR" dirty="0">
                <a:solidFill>
                  <a:srgbClr val="FF0000"/>
                </a:solidFill>
              </a:rPr>
              <a:t>7     8</a:t>
            </a:r>
            <a:r>
              <a:rPr lang="pt-BR" dirty="0"/>
              <a:t>   </a:t>
            </a:r>
            <a:r>
              <a:rPr lang="pt-BR" dirty="0">
                <a:solidFill>
                  <a:srgbClr val="FF0000"/>
                </a:solidFill>
              </a:rPr>
              <a:t>10</a:t>
            </a:r>
            <a:r>
              <a:rPr lang="pt-BR" dirty="0"/>
              <a:t>  </a:t>
            </a:r>
            <a:r>
              <a:rPr lang="pt-BR" dirty="0">
                <a:solidFill>
                  <a:srgbClr val="FF0000"/>
                </a:solidFill>
              </a:rPr>
              <a:t>11  12  13</a:t>
            </a:r>
          </a:p>
        </p:txBody>
      </p:sp>
      <p:cxnSp>
        <p:nvCxnSpPr>
          <p:cNvPr id="34" name="Conector em curva 33"/>
          <p:cNvCxnSpPr/>
          <p:nvPr/>
        </p:nvCxnSpPr>
        <p:spPr>
          <a:xfrm flipV="1">
            <a:off x="476518" y="6875898"/>
            <a:ext cx="10612192" cy="23561"/>
          </a:xfrm>
          <a:prstGeom prst="curvedConnector3">
            <a:avLst>
              <a:gd name="adj1" fmla="val 5012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6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949" y="1507996"/>
            <a:ext cx="8301843" cy="500012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42379" y="844239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808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50080" y="4216353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811</a:t>
            </a:r>
          </a:p>
        </p:txBody>
      </p:sp>
    </p:spTree>
    <p:extLst>
      <p:ext uri="{BB962C8B-B14F-4D97-AF65-F5344CB8AC3E}">
        <p14:creationId xmlns:p14="http://schemas.microsoft.com/office/powerpoint/2010/main" val="31536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3620" y="461616"/>
            <a:ext cx="10812887" cy="6297769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PRIMERS THAT WORKED IN ALL INDIVIDUALS (11):</a:t>
            </a:r>
          </a:p>
          <a:p>
            <a:pPr marL="0" indent="0">
              <a:buNone/>
            </a:pPr>
            <a:r>
              <a:rPr lang="pt-BR" sz="2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873</a:t>
            </a:r>
          </a:p>
          <a:p>
            <a:pPr marL="0" indent="0">
              <a:buNone/>
            </a:pPr>
            <a:r>
              <a:rPr lang="pt-BR" sz="2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880</a:t>
            </a:r>
          </a:p>
          <a:p>
            <a:pPr marL="0" indent="0">
              <a:buNone/>
            </a:pPr>
            <a:r>
              <a:rPr lang="pt-BR" sz="2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868</a:t>
            </a:r>
          </a:p>
          <a:p>
            <a:pPr marL="0" indent="0">
              <a:buNone/>
            </a:pPr>
            <a:r>
              <a:rPr lang="pt-BR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812</a:t>
            </a:r>
          </a:p>
          <a:p>
            <a:pPr marL="0" indent="0">
              <a:buNone/>
            </a:pPr>
            <a:r>
              <a:rPr lang="pt-BR" sz="2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853</a:t>
            </a:r>
          </a:p>
          <a:p>
            <a:pPr marL="0" indent="0">
              <a:buNone/>
            </a:pPr>
            <a:r>
              <a:rPr lang="pt-BR" sz="2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852</a:t>
            </a:r>
          </a:p>
          <a:p>
            <a:pPr marL="0" indent="0">
              <a:buNone/>
            </a:pPr>
            <a:r>
              <a:rPr lang="pt-BR" sz="2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818</a:t>
            </a:r>
          </a:p>
          <a:p>
            <a:pPr marL="0" indent="0">
              <a:buNone/>
            </a:pPr>
            <a:r>
              <a:rPr lang="pt-BR" sz="2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841</a:t>
            </a:r>
          </a:p>
          <a:p>
            <a:pPr marL="0" indent="0">
              <a:buNone/>
            </a:pPr>
            <a:r>
              <a:rPr lang="pt-BR" sz="2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826</a:t>
            </a:r>
          </a:p>
          <a:p>
            <a:pPr marL="0" indent="0">
              <a:buNone/>
            </a:pPr>
            <a:r>
              <a:rPr lang="pt-BR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808</a:t>
            </a:r>
          </a:p>
          <a:p>
            <a:pPr marL="0" indent="0">
              <a:buNone/>
            </a:pPr>
            <a:r>
              <a:rPr lang="pt-BR" sz="2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811</a:t>
            </a:r>
          </a:p>
          <a:p>
            <a:pPr marL="0" indent="0">
              <a:buNone/>
            </a:pPr>
            <a:r>
              <a:rPr lang="pt-BR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PRIMERS </a:t>
            </a:r>
            <a:r>
              <a:rPr lang="pt-BR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ready-to-apply</a:t>
            </a:r>
            <a:r>
              <a:rPr lang="pt-BR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pt-BR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856</a:t>
            </a:r>
          </a:p>
          <a:p>
            <a:pPr marL="0" indent="0">
              <a:buNone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809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 THAT WORKS BUT I HAVE NOT TESTED IT ON ALL INDIVIDUALS:</a:t>
            </a:r>
          </a:p>
          <a:p>
            <a:pPr marL="0" indent="0">
              <a:buNone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815</a:t>
            </a:r>
          </a:p>
        </p:txBody>
      </p:sp>
    </p:spTree>
    <p:extLst>
      <p:ext uri="{BB962C8B-B14F-4D97-AF65-F5344CB8AC3E}">
        <p14:creationId xmlns:p14="http://schemas.microsoft.com/office/powerpoint/2010/main" val="20205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44" y="1262129"/>
            <a:ext cx="9168365" cy="4417453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 flipH="1">
            <a:off x="5718220" y="1107583"/>
            <a:ext cx="12879" cy="46879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04552" y="395416"/>
            <a:ext cx="146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868    Ok!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03055" y="888644"/>
            <a:ext cx="490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pisonis</a:t>
            </a:r>
            <a:r>
              <a:rPr lang="pt-BR" i="1" dirty="0"/>
              <a:t>                        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lanceolata</a:t>
            </a:r>
            <a:endParaRPr lang="pt-BR" i="1" dirty="0"/>
          </a:p>
        </p:txBody>
      </p:sp>
      <p:cxnSp>
        <p:nvCxnSpPr>
          <p:cNvPr id="4" name="Conector em curva 3"/>
          <p:cNvCxnSpPr/>
          <p:nvPr/>
        </p:nvCxnSpPr>
        <p:spPr>
          <a:xfrm flipV="1">
            <a:off x="1352962" y="3334796"/>
            <a:ext cx="9429527" cy="6531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6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81016" y="354842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853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74104" y="4028366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868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186625" y="343466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852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202546" y="3853225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818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79" y="724174"/>
            <a:ext cx="8920962" cy="4903098"/>
          </a:xfrm>
          <a:prstGeom prst="rect">
            <a:avLst/>
          </a:prstGeom>
        </p:spPr>
      </p:pic>
      <p:cxnSp>
        <p:nvCxnSpPr>
          <p:cNvPr id="9" name="Conector reto 8"/>
          <p:cNvCxnSpPr>
            <a:cxnSpLocks/>
          </p:cNvCxnSpPr>
          <p:nvPr/>
        </p:nvCxnSpPr>
        <p:spPr>
          <a:xfrm>
            <a:off x="5939051" y="689206"/>
            <a:ext cx="0" cy="25095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cxnSpLocks/>
          </p:cNvCxnSpPr>
          <p:nvPr/>
        </p:nvCxnSpPr>
        <p:spPr>
          <a:xfrm>
            <a:off x="5886476" y="3544309"/>
            <a:ext cx="0" cy="2082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3821368" y="714671"/>
            <a:ext cx="30392" cy="248404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7999872" y="771535"/>
            <a:ext cx="30392" cy="248404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cxnSpLocks/>
          </p:cNvCxnSpPr>
          <p:nvPr/>
        </p:nvCxnSpPr>
        <p:spPr>
          <a:xfrm>
            <a:off x="3758496" y="3596629"/>
            <a:ext cx="0" cy="203064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>
            <a:cxnSpLocks/>
          </p:cNvCxnSpPr>
          <p:nvPr/>
        </p:nvCxnSpPr>
        <p:spPr>
          <a:xfrm>
            <a:off x="7991587" y="3544309"/>
            <a:ext cx="0" cy="208296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326523" y="334850"/>
            <a:ext cx="455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         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pisonis</a:t>
            </a:r>
            <a:r>
              <a:rPr lang="pt-BR" i="1" dirty="0"/>
              <a:t>       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lanceolata</a:t>
            </a:r>
            <a:endParaRPr lang="pt-BR" i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857750" y="319823"/>
            <a:ext cx="44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   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pisonis</a:t>
            </a:r>
            <a:r>
              <a:rPr lang="pt-BR" i="1" dirty="0"/>
              <a:t>       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lanceolata</a:t>
            </a:r>
            <a:endParaRPr lang="pt-BR" i="1" dirty="0"/>
          </a:p>
        </p:txBody>
      </p:sp>
      <p:cxnSp>
        <p:nvCxnSpPr>
          <p:cNvPr id="24" name="Conector em curva 23"/>
          <p:cNvCxnSpPr/>
          <p:nvPr/>
        </p:nvCxnSpPr>
        <p:spPr>
          <a:xfrm>
            <a:off x="5438899" y="5079922"/>
            <a:ext cx="4763647" cy="6803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V="1">
            <a:off x="1175657" y="1840685"/>
            <a:ext cx="4868883" cy="35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50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45" y="941696"/>
            <a:ext cx="8851712" cy="554099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81016" y="354842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853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74104" y="4028366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868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366931" y="343466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852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550276" y="3853225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818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5786651" y="3853225"/>
            <a:ext cx="15570" cy="27278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843515" y="1044051"/>
            <a:ext cx="15570" cy="27278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3835016" y="1287882"/>
            <a:ext cx="30392" cy="248404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>
            <a:off x="7836098" y="1235562"/>
            <a:ext cx="30392" cy="248404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3741752" y="3855940"/>
            <a:ext cx="30392" cy="248404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H="1">
            <a:off x="7783778" y="3871860"/>
            <a:ext cx="30392" cy="248404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326524" y="334850"/>
            <a:ext cx="44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pisonis</a:t>
            </a:r>
            <a:r>
              <a:rPr lang="pt-BR" i="1" dirty="0"/>
              <a:t>                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lanceolata</a:t>
            </a:r>
            <a:endParaRPr lang="pt-BR" i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831985" y="319823"/>
            <a:ext cx="44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pisonis</a:t>
            </a:r>
            <a:r>
              <a:rPr lang="pt-BR" i="1" dirty="0"/>
              <a:t>                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lanceolata</a:t>
            </a:r>
            <a:r>
              <a:rPr lang="pt-BR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1683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039" y="486434"/>
            <a:ext cx="9646276" cy="602892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>
            <a:off x="6297769" y="154546"/>
            <a:ext cx="51516" cy="3387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34097" y="270456"/>
            <a:ext cx="81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841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947046" y="270456"/>
            <a:ext cx="65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873</a:t>
            </a:r>
          </a:p>
        </p:txBody>
      </p:sp>
      <p:cxnSp>
        <p:nvCxnSpPr>
          <p:cNvPr id="10" name="Conector reto 9"/>
          <p:cNvCxnSpPr/>
          <p:nvPr/>
        </p:nvCxnSpPr>
        <p:spPr>
          <a:xfrm flipH="1">
            <a:off x="6426556" y="3734873"/>
            <a:ext cx="1" cy="2936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69701" y="3825025"/>
            <a:ext cx="70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880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947046" y="3825025"/>
            <a:ext cx="65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868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4147000" y="965915"/>
            <a:ext cx="0" cy="26251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4224276" y="3850781"/>
            <a:ext cx="0" cy="26251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8474304" y="965915"/>
            <a:ext cx="0" cy="26251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8613825" y="3822881"/>
            <a:ext cx="0" cy="26251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06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5" y="832970"/>
            <a:ext cx="9620518" cy="5697974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 flipH="1">
            <a:off x="5911404" y="206062"/>
            <a:ext cx="25757" cy="63750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412123" y="334851"/>
            <a:ext cx="108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841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0431889" y="334850"/>
            <a:ext cx="6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873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73487" y="3889420"/>
            <a:ext cx="63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880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0507015" y="3591062"/>
            <a:ext cx="6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812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3747753" y="965915"/>
            <a:ext cx="0" cy="26251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8124432" y="976646"/>
            <a:ext cx="0" cy="26251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3719847" y="3694090"/>
            <a:ext cx="0" cy="26251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8148035" y="3717700"/>
            <a:ext cx="0" cy="26251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004553" y="334850"/>
            <a:ext cx="490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         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pisonis</a:t>
            </a:r>
            <a:r>
              <a:rPr lang="pt-BR" i="1" dirty="0"/>
              <a:t>             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lanceolata</a:t>
            </a:r>
            <a:endParaRPr lang="pt-BR" i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922144" y="345581"/>
            <a:ext cx="490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  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pisonis</a:t>
            </a:r>
            <a:r>
              <a:rPr lang="pt-BR" i="1" dirty="0"/>
              <a:t>          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lanceolata</a:t>
            </a:r>
            <a:endParaRPr lang="pt-BR" i="1" dirty="0"/>
          </a:p>
        </p:txBody>
      </p:sp>
      <p:cxnSp>
        <p:nvCxnSpPr>
          <p:cNvPr id="4" name="Conector reto 3"/>
          <p:cNvCxnSpPr/>
          <p:nvPr/>
        </p:nvCxnSpPr>
        <p:spPr>
          <a:xfrm flipV="1">
            <a:off x="1004552" y="4673092"/>
            <a:ext cx="10146407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537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34" y="1287882"/>
            <a:ext cx="8400144" cy="376640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197734" y="476518"/>
            <a:ext cx="145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856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5462201" y="1287882"/>
            <a:ext cx="0" cy="376640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3078050" y="888646"/>
            <a:ext cx="490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pisonis</a:t>
            </a:r>
            <a:r>
              <a:rPr lang="pt-BR" i="1" dirty="0"/>
              <a:t>                        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lanceolata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09591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52" y="1690688"/>
            <a:ext cx="10971902" cy="3332073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6463974" y="1690688"/>
            <a:ext cx="52736" cy="34670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>
            <a:off x="4005327" y="714671"/>
            <a:ext cx="26740" cy="461718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>
            <a:off x="8948675" y="867071"/>
            <a:ext cx="26740" cy="461718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781016" y="354842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841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772887" y="429968"/>
            <a:ext cx="8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856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851875" y="1321356"/>
            <a:ext cx="44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pisonis</a:t>
            </a:r>
            <a:r>
              <a:rPr lang="pt-BR" i="1" dirty="0"/>
              <a:t>            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lanceolata</a:t>
            </a:r>
            <a:endParaRPr lang="pt-BR" i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749487" y="1321356"/>
            <a:ext cx="44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  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pisonis</a:t>
            </a:r>
            <a:r>
              <a:rPr lang="pt-BR" i="1" dirty="0"/>
              <a:t>               </a:t>
            </a:r>
            <a:r>
              <a:rPr lang="pt-BR" i="1" dirty="0" err="1"/>
              <a:t>Lecythis</a:t>
            </a:r>
            <a:r>
              <a:rPr lang="pt-BR" i="1" dirty="0"/>
              <a:t> </a:t>
            </a:r>
            <a:r>
              <a:rPr lang="pt-BR" i="1" dirty="0" err="1"/>
              <a:t>lanceolata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5460714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249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Stéfanie Oliveira</dc:creator>
  <cp:lastModifiedBy>Anônimo</cp:lastModifiedBy>
  <cp:revision>48</cp:revision>
  <dcterms:created xsi:type="dcterms:W3CDTF">2019-09-13T13:33:43Z</dcterms:created>
  <dcterms:modified xsi:type="dcterms:W3CDTF">2025-06-14T13:50:07Z</dcterms:modified>
</cp:coreProperties>
</file>