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01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14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85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61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53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12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0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14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43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1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29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49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stefanie\Documents\APOIO TECNICO 2019\SAPUCAIA\GEL CAROL 10-09 PAG 3 I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9" y="1313645"/>
            <a:ext cx="8809149" cy="50613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313645" y="1197738"/>
            <a:ext cx="309093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12888" y="1210616"/>
            <a:ext cx="784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4   11   4   11   4   11   4   11   4   11   4   11   4  11    4   11    4   11  4   11    4  11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313645" y="798490"/>
            <a:ext cx="784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</a:t>
            </a:r>
            <a:r>
              <a:rPr lang="pt-BR" dirty="0">
                <a:solidFill>
                  <a:srgbClr val="FF0000"/>
                </a:solidFill>
              </a:rPr>
              <a:t>852      853      856     841      867      873      880      807       826      868     842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22737" y="386366"/>
            <a:ext cx="10225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50°C       </a:t>
            </a:r>
            <a:r>
              <a:rPr lang="pt-BR" dirty="0" err="1"/>
              <a:t>50°C</a:t>
            </a:r>
            <a:r>
              <a:rPr lang="pt-BR" dirty="0"/>
              <a:t>     59°C    50°C    </a:t>
            </a:r>
            <a:r>
              <a:rPr lang="pt-BR" dirty="0" err="1"/>
              <a:t>50°C</a:t>
            </a:r>
            <a:r>
              <a:rPr lang="pt-BR" dirty="0"/>
              <a:t>    </a:t>
            </a:r>
            <a:r>
              <a:rPr lang="pt-BR" dirty="0" err="1"/>
              <a:t>50°C</a:t>
            </a:r>
            <a:r>
              <a:rPr lang="pt-BR" dirty="0"/>
              <a:t>     </a:t>
            </a:r>
            <a:r>
              <a:rPr lang="pt-BR" dirty="0" err="1"/>
              <a:t>50°C</a:t>
            </a:r>
            <a:r>
              <a:rPr lang="pt-BR" dirty="0"/>
              <a:t>    52°C     56°C    50°C    </a:t>
            </a:r>
            <a:r>
              <a:rPr lang="pt-BR" dirty="0" err="1"/>
              <a:t>50°C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469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39" y="486434"/>
            <a:ext cx="9646276" cy="6028922"/>
          </a:xfrm>
          <a:prstGeom prst="rect">
            <a:avLst/>
          </a:prstGeom>
        </p:spPr>
      </p:pic>
      <p:cxnSp>
        <p:nvCxnSpPr>
          <p:cNvPr id="6" name="Conector reto 5"/>
          <p:cNvCxnSpPr>
            <a:cxnSpLocks/>
          </p:cNvCxnSpPr>
          <p:nvPr/>
        </p:nvCxnSpPr>
        <p:spPr>
          <a:xfrm>
            <a:off x="6297769" y="965915"/>
            <a:ext cx="0" cy="2575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34097" y="270456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841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947046" y="270456"/>
            <a:ext cx="65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873</a:t>
            </a:r>
          </a:p>
        </p:txBody>
      </p:sp>
      <p:cxnSp>
        <p:nvCxnSpPr>
          <p:cNvPr id="10" name="Conector reto 9"/>
          <p:cNvCxnSpPr>
            <a:cxnSpLocks/>
          </p:cNvCxnSpPr>
          <p:nvPr/>
        </p:nvCxnSpPr>
        <p:spPr>
          <a:xfrm>
            <a:off x="6419051" y="3794951"/>
            <a:ext cx="0" cy="26530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69701" y="3825025"/>
            <a:ext cx="70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880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947046" y="3825025"/>
            <a:ext cx="65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868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147000" y="965915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4224276" y="3850781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474304" y="965915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8613825" y="3822881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6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44" y="1262129"/>
            <a:ext cx="9168365" cy="4417453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H="1">
            <a:off x="5718220" y="1107583"/>
            <a:ext cx="12879" cy="4687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04552" y="395416"/>
            <a:ext cx="14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868</a:t>
            </a:r>
          </a:p>
        </p:txBody>
      </p:sp>
    </p:spTree>
    <p:extLst>
      <p:ext uri="{BB962C8B-B14F-4D97-AF65-F5344CB8AC3E}">
        <p14:creationId xmlns:p14="http://schemas.microsoft.com/office/powerpoint/2010/main" val="8266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723782"/>
            <a:ext cx="9620518" cy="569797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>
            <a:off x="5911404" y="206062"/>
            <a:ext cx="25757" cy="6375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12123" y="334851"/>
            <a:ext cx="108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841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431889" y="334850"/>
            <a:ext cx="6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873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73487" y="3889420"/>
            <a:ext cx="63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880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507015" y="3591062"/>
            <a:ext cx="6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812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3747753" y="965915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8124432" y="976646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3747753" y="3796609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8148035" y="3717700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53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4" y="1287882"/>
            <a:ext cx="8400144" cy="376640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197734" y="476518"/>
            <a:ext cx="145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856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5462201" y="1287882"/>
            <a:ext cx="0" cy="376640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9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45" y="941696"/>
            <a:ext cx="8851712" cy="55409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1016" y="354842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853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74104" y="4028366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868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186625" y="343466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852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202546" y="3853225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818</a:t>
            </a:r>
          </a:p>
        </p:txBody>
      </p:sp>
      <p:cxnSp>
        <p:nvCxnSpPr>
          <p:cNvPr id="9" name="Conector reto 8"/>
          <p:cNvCxnSpPr>
            <a:cxnSpLocks/>
          </p:cNvCxnSpPr>
          <p:nvPr/>
        </p:nvCxnSpPr>
        <p:spPr>
          <a:xfrm>
            <a:off x="5786651" y="3853225"/>
            <a:ext cx="0" cy="2486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835183" y="1165966"/>
            <a:ext cx="15570" cy="2727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3835016" y="1287882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7836098" y="1235562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3741752" y="3855940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7783778" y="3871860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83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1016" y="354842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853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74104" y="4028366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868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186625" y="343466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852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202546" y="3853225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818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79" y="724174"/>
            <a:ext cx="8920962" cy="4903098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5939051" y="689206"/>
            <a:ext cx="15570" cy="2727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cxnSpLocks/>
          </p:cNvCxnSpPr>
          <p:nvPr/>
        </p:nvCxnSpPr>
        <p:spPr>
          <a:xfrm>
            <a:off x="5845788" y="3461981"/>
            <a:ext cx="0" cy="2165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3821368" y="714671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7999872" y="771535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cxnSpLocks/>
          </p:cNvCxnSpPr>
          <p:nvPr/>
        </p:nvCxnSpPr>
        <p:spPr>
          <a:xfrm>
            <a:off x="3758496" y="3596629"/>
            <a:ext cx="0" cy="203064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cxnSpLocks/>
          </p:cNvCxnSpPr>
          <p:nvPr/>
        </p:nvCxnSpPr>
        <p:spPr>
          <a:xfrm>
            <a:off x="7991587" y="3544309"/>
            <a:ext cx="0" cy="208296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09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86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Stéfanie Oliveira</dc:creator>
  <cp:lastModifiedBy>Anônimo</cp:lastModifiedBy>
  <cp:revision>16</cp:revision>
  <dcterms:created xsi:type="dcterms:W3CDTF">2019-09-13T13:33:43Z</dcterms:created>
  <dcterms:modified xsi:type="dcterms:W3CDTF">2025-06-14T13:51:46Z</dcterms:modified>
</cp:coreProperties>
</file>