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6E7D4D-75A2-48E4-8AEF-DF315E2BF4BE}" v="2" dt="2025-04-21T09:27:50.6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1" d="100"/>
          <a:sy n="71" d="100"/>
        </p:scale>
        <p:origin x="3186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kaj Dhakad" userId="327b0005-703b-491d-b5af-09a4401f30b5" providerId="ADAL" clId="{736E7D4D-75A2-48E4-8AEF-DF315E2BF4BE}"/>
    <pc:docChg chg="custSel addSld modSld">
      <pc:chgData name="Pankaj Dhakad" userId="327b0005-703b-491d-b5af-09a4401f30b5" providerId="ADAL" clId="{736E7D4D-75A2-48E4-8AEF-DF315E2BF4BE}" dt="2025-04-21T09:28:07.745" v="10" actId="1035"/>
      <pc:docMkLst>
        <pc:docMk/>
      </pc:docMkLst>
      <pc:sldChg chg="addSp delSp modSp new mod">
        <pc:chgData name="Pankaj Dhakad" userId="327b0005-703b-491d-b5af-09a4401f30b5" providerId="ADAL" clId="{736E7D4D-75A2-48E4-8AEF-DF315E2BF4BE}" dt="2025-04-21T09:28:07.745" v="10" actId="1035"/>
        <pc:sldMkLst>
          <pc:docMk/>
          <pc:sldMk cId="2703283923" sldId="256"/>
        </pc:sldMkLst>
        <pc:spChg chg="del">
          <ac:chgData name="Pankaj Dhakad" userId="327b0005-703b-491d-b5af-09a4401f30b5" providerId="ADAL" clId="{736E7D4D-75A2-48E4-8AEF-DF315E2BF4BE}" dt="2025-04-21T09:27:23.900" v="1" actId="478"/>
          <ac:spMkLst>
            <pc:docMk/>
            <pc:sldMk cId="2703283923" sldId="256"/>
            <ac:spMk id="2" creationId="{DBEBE9F8-074B-9DA0-2C88-9586E633D38C}"/>
          </ac:spMkLst>
        </pc:spChg>
        <pc:spChg chg="del">
          <ac:chgData name="Pankaj Dhakad" userId="327b0005-703b-491d-b5af-09a4401f30b5" providerId="ADAL" clId="{736E7D4D-75A2-48E4-8AEF-DF315E2BF4BE}" dt="2025-04-21T09:27:26.067" v="2" actId="478"/>
          <ac:spMkLst>
            <pc:docMk/>
            <pc:sldMk cId="2703283923" sldId="256"/>
            <ac:spMk id="3" creationId="{0F62996F-DD6A-C171-D815-3681BD5EC76A}"/>
          </ac:spMkLst>
        </pc:spChg>
        <pc:picChg chg="add mod">
          <ac:chgData name="Pankaj Dhakad" userId="327b0005-703b-491d-b5af-09a4401f30b5" providerId="ADAL" clId="{736E7D4D-75A2-48E4-8AEF-DF315E2BF4BE}" dt="2025-04-21T09:28:07.745" v="10" actId="1035"/>
          <ac:picMkLst>
            <pc:docMk/>
            <pc:sldMk cId="2703283923" sldId="256"/>
            <ac:picMk id="5" creationId="{C91D7F2B-A2C8-139F-E8AB-A3DB1640941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8D5E-C93F-4449-BA26-0A6074AC5C86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10D0-DC65-498E-B88D-42ACEF43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07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8D5E-C93F-4449-BA26-0A6074AC5C86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10D0-DC65-498E-B88D-42ACEF43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587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8D5E-C93F-4449-BA26-0A6074AC5C86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10D0-DC65-498E-B88D-42ACEF43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664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8D5E-C93F-4449-BA26-0A6074AC5C86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10D0-DC65-498E-B88D-42ACEF43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276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8D5E-C93F-4449-BA26-0A6074AC5C86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10D0-DC65-498E-B88D-42ACEF43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326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8D5E-C93F-4449-BA26-0A6074AC5C86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10D0-DC65-498E-B88D-42ACEF43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889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8D5E-C93F-4449-BA26-0A6074AC5C86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10D0-DC65-498E-B88D-42ACEF43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154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8D5E-C93F-4449-BA26-0A6074AC5C86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10D0-DC65-498E-B88D-42ACEF43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590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8D5E-C93F-4449-BA26-0A6074AC5C86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10D0-DC65-498E-B88D-42ACEF43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171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8D5E-C93F-4449-BA26-0A6074AC5C86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10D0-DC65-498E-B88D-42ACEF43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47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8D5E-C93F-4449-BA26-0A6074AC5C86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110D0-DC65-498E-B88D-42ACEF43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88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A08D5E-C93F-4449-BA26-0A6074AC5C86}" type="datetimeFigureOut">
              <a:rPr lang="en-GB" smtClean="0"/>
              <a:t>21/04/2025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C110D0-DC65-498E-B88D-42ACEF435E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895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C91D7F2B-A2C8-139F-E8AB-A3DB164094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9038"/>
            <a:ext cx="6858000" cy="96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283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Pankaj Dhakad</dc:creator>
  <cp:lastModifiedBy>Pankaj Dhakad</cp:lastModifiedBy>
  <cp:revision>1</cp:revision>
  <dcterms:created xsi:type="dcterms:W3CDTF">2025-04-21T09:27:17Z</dcterms:created>
  <dcterms:modified xsi:type="dcterms:W3CDTF">2025-04-21T09:28:14Z</dcterms:modified>
</cp:coreProperties>
</file>