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AFAF5D-1776-4BFD-874D-89ED2AFD071C}" v="8" dt="2025-06-04T11:39:45.891"/>
    <p1510:client id="{E6A04B5D-398B-4306-9041-9D74B37198D3}" v="1" dt="2025-06-04T13:37:53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80" d="100"/>
          <a:sy n="80" d="100"/>
        </p:scale>
        <p:origin x="2286" y="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kaj Dhakad" userId="327b0005-703b-491d-b5af-09a4401f30b5" providerId="ADAL" clId="{E6A04B5D-398B-4306-9041-9D74B37198D3}"/>
    <pc:docChg chg="modSld">
      <pc:chgData name="Pankaj Dhakad" userId="327b0005-703b-491d-b5af-09a4401f30b5" providerId="ADAL" clId="{E6A04B5D-398B-4306-9041-9D74B37198D3}" dt="2025-06-04T13:41:12.574" v="10" actId="1076"/>
      <pc:docMkLst>
        <pc:docMk/>
      </pc:docMkLst>
      <pc:sldChg chg="modSp mod">
        <pc:chgData name="Pankaj Dhakad" userId="327b0005-703b-491d-b5af-09a4401f30b5" providerId="ADAL" clId="{E6A04B5D-398B-4306-9041-9D74B37198D3}" dt="2025-06-04T13:41:12.574" v="10" actId="1076"/>
        <pc:sldMkLst>
          <pc:docMk/>
          <pc:sldMk cId="1055424785" sldId="258"/>
        </pc:sldMkLst>
        <pc:grpChg chg="mod">
          <ac:chgData name="Pankaj Dhakad" userId="327b0005-703b-491d-b5af-09a4401f30b5" providerId="ADAL" clId="{E6A04B5D-398B-4306-9041-9D74B37198D3}" dt="2025-06-04T13:41:12.574" v="10" actId="1076"/>
          <ac:grpSpMkLst>
            <pc:docMk/>
            <pc:sldMk cId="1055424785" sldId="258"/>
            <ac:grpSpMk id="2" creationId="{35AED5B5-93CD-26AA-ECC1-A995D2A4A16F}"/>
          </ac:grpSpMkLst>
        </pc:grpChg>
      </pc:sldChg>
    </pc:docChg>
  </pc:docChgLst>
  <pc:docChgLst>
    <pc:chgData name="Pankaj Dhakad" userId="327b0005-703b-491d-b5af-09a4401f30b5" providerId="ADAL" clId="{D3AFAF5D-1776-4BFD-874D-89ED2AFD071C}"/>
    <pc:docChg chg="undo custSel addSld delSld modSld modMainMaster">
      <pc:chgData name="Pankaj Dhakad" userId="327b0005-703b-491d-b5af-09a4401f30b5" providerId="ADAL" clId="{D3AFAF5D-1776-4BFD-874D-89ED2AFD071C}" dt="2025-06-04T11:40:00.539" v="20" actId="1076"/>
      <pc:docMkLst>
        <pc:docMk/>
      </pc:docMkLst>
      <pc:sldChg chg="new del">
        <pc:chgData name="Pankaj Dhakad" userId="327b0005-703b-491d-b5af-09a4401f30b5" providerId="ADAL" clId="{D3AFAF5D-1776-4BFD-874D-89ED2AFD071C}" dt="2025-06-04T11:36:50.531" v="2" actId="47"/>
        <pc:sldMkLst>
          <pc:docMk/>
          <pc:sldMk cId="1556090065" sldId="256"/>
        </pc:sldMkLst>
      </pc:sldChg>
      <pc:sldChg chg="addSp delSp modSp add mod">
        <pc:chgData name="Pankaj Dhakad" userId="327b0005-703b-491d-b5af-09a4401f30b5" providerId="ADAL" clId="{D3AFAF5D-1776-4BFD-874D-89ED2AFD071C}" dt="2025-06-04T11:40:00.539" v="20" actId="1076"/>
        <pc:sldMkLst>
          <pc:docMk/>
          <pc:sldMk cId="1055424785" sldId="258"/>
        </pc:sldMkLst>
        <pc:spChg chg="mod">
          <ac:chgData name="Pankaj Dhakad" userId="327b0005-703b-491d-b5af-09a4401f30b5" providerId="ADAL" clId="{D3AFAF5D-1776-4BFD-874D-89ED2AFD071C}" dt="2025-06-04T11:39:45.891" v="13"/>
          <ac:spMkLst>
            <pc:docMk/>
            <pc:sldMk cId="1055424785" sldId="258"/>
            <ac:spMk id="4" creationId="{09A694A5-31B4-AEBF-BE52-FF361011E35F}"/>
          </ac:spMkLst>
        </pc:spChg>
        <pc:spChg chg="mod">
          <ac:chgData name="Pankaj Dhakad" userId="327b0005-703b-491d-b5af-09a4401f30b5" providerId="ADAL" clId="{D3AFAF5D-1776-4BFD-874D-89ED2AFD071C}" dt="2025-06-04T11:39:45.891" v="13"/>
          <ac:spMkLst>
            <pc:docMk/>
            <pc:sldMk cId="1055424785" sldId="258"/>
            <ac:spMk id="5" creationId="{1B074D48-2CEE-DE41-1707-57B205E60F2C}"/>
          </ac:spMkLst>
        </pc:spChg>
        <pc:spChg chg="mod">
          <ac:chgData name="Pankaj Dhakad" userId="327b0005-703b-491d-b5af-09a4401f30b5" providerId="ADAL" clId="{D3AFAF5D-1776-4BFD-874D-89ED2AFD071C}" dt="2025-06-04T11:39:45.891" v="13"/>
          <ac:spMkLst>
            <pc:docMk/>
            <pc:sldMk cId="1055424785" sldId="258"/>
            <ac:spMk id="7" creationId="{1F4BB6E7-5B91-60ED-E78B-A0F12CA44E0D}"/>
          </ac:spMkLst>
        </pc:spChg>
        <pc:spChg chg="mod">
          <ac:chgData name="Pankaj Dhakad" userId="327b0005-703b-491d-b5af-09a4401f30b5" providerId="ADAL" clId="{D3AFAF5D-1776-4BFD-874D-89ED2AFD071C}" dt="2025-06-04T11:39:45.891" v="13"/>
          <ac:spMkLst>
            <pc:docMk/>
            <pc:sldMk cId="1055424785" sldId="258"/>
            <ac:spMk id="8" creationId="{28295F46-D314-664D-E08B-7555D194D003}"/>
          </ac:spMkLst>
        </pc:spChg>
        <pc:spChg chg="mod">
          <ac:chgData name="Pankaj Dhakad" userId="327b0005-703b-491d-b5af-09a4401f30b5" providerId="ADAL" clId="{D3AFAF5D-1776-4BFD-874D-89ED2AFD071C}" dt="2025-06-04T11:39:45.891" v="13"/>
          <ac:spMkLst>
            <pc:docMk/>
            <pc:sldMk cId="1055424785" sldId="258"/>
            <ac:spMk id="10" creationId="{D9EE94C0-E35A-197E-860D-4629D16FD106}"/>
          </ac:spMkLst>
        </pc:spChg>
        <pc:spChg chg="mod">
          <ac:chgData name="Pankaj Dhakad" userId="327b0005-703b-491d-b5af-09a4401f30b5" providerId="ADAL" clId="{D3AFAF5D-1776-4BFD-874D-89ED2AFD071C}" dt="2025-06-04T11:39:45.891" v="13"/>
          <ac:spMkLst>
            <pc:docMk/>
            <pc:sldMk cId="1055424785" sldId="258"/>
            <ac:spMk id="11" creationId="{CC76029B-9A7B-B359-B1D7-6C5CA33767F2}"/>
          </ac:spMkLst>
        </pc:spChg>
        <pc:spChg chg="mod">
          <ac:chgData name="Pankaj Dhakad" userId="327b0005-703b-491d-b5af-09a4401f30b5" providerId="ADAL" clId="{D3AFAF5D-1776-4BFD-874D-89ED2AFD071C}" dt="2025-06-04T11:39:45.891" v="13"/>
          <ac:spMkLst>
            <pc:docMk/>
            <pc:sldMk cId="1055424785" sldId="258"/>
            <ac:spMk id="15" creationId="{6EBCC5A2-A617-E5C3-E3FE-3EFDF53081C4}"/>
          </ac:spMkLst>
        </pc:spChg>
        <pc:spChg chg="mod">
          <ac:chgData name="Pankaj Dhakad" userId="327b0005-703b-491d-b5af-09a4401f30b5" providerId="ADAL" clId="{D3AFAF5D-1776-4BFD-874D-89ED2AFD071C}" dt="2025-06-04T11:39:45.891" v="13"/>
          <ac:spMkLst>
            <pc:docMk/>
            <pc:sldMk cId="1055424785" sldId="258"/>
            <ac:spMk id="16" creationId="{AFFA6846-A71E-87B9-37FD-CAAA34C4BDFF}"/>
          </ac:spMkLst>
        </pc:spChg>
        <pc:spChg chg="mod">
          <ac:chgData name="Pankaj Dhakad" userId="327b0005-703b-491d-b5af-09a4401f30b5" providerId="ADAL" clId="{D3AFAF5D-1776-4BFD-874D-89ED2AFD071C}" dt="2025-06-04T11:39:45.891" v="13"/>
          <ac:spMkLst>
            <pc:docMk/>
            <pc:sldMk cId="1055424785" sldId="258"/>
            <ac:spMk id="17" creationId="{A5AC0200-469C-BA17-AB57-EE1593FC5CC9}"/>
          </ac:spMkLst>
        </pc:spChg>
        <pc:spChg chg="mod">
          <ac:chgData name="Pankaj Dhakad" userId="327b0005-703b-491d-b5af-09a4401f30b5" providerId="ADAL" clId="{D3AFAF5D-1776-4BFD-874D-89ED2AFD071C}" dt="2025-06-04T11:39:45.891" v="13"/>
          <ac:spMkLst>
            <pc:docMk/>
            <pc:sldMk cId="1055424785" sldId="258"/>
            <ac:spMk id="20" creationId="{B0F80BD6-EA58-15F2-2B14-2D684AA1E6DA}"/>
          </ac:spMkLst>
        </pc:spChg>
        <pc:spChg chg="mod">
          <ac:chgData name="Pankaj Dhakad" userId="327b0005-703b-491d-b5af-09a4401f30b5" providerId="ADAL" clId="{D3AFAF5D-1776-4BFD-874D-89ED2AFD071C}" dt="2025-06-04T11:38:36.664" v="10"/>
          <ac:spMkLst>
            <pc:docMk/>
            <pc:sldMk cId="1055424785" sldId="258"/>
            <ac:spMk id="1318" creationId="{1B074D48-2CEE-DE41-1707-57B205E60F2C}"/>
          </ac:spMkLst>
        </pc:spChg>
        <pc:spChg chg="mod">
          <ac:chgData name="Pankaj Dhakad" userId="327b0005-703b-491d-b5af-09a4401f30b5" providerId="ADAL" clId="{D3AFAF5D-1776-4BFD-874D-89ED2AFD071C}" dt="2025-06-04T11:38:36.664" v="10"/>
          <ac:spMkLst>
            <pc:docMk/>
            <pc:sldMk cId="1055424785" sldId="258"/>
            <ac:spMk id="1320" creationId="{1F4BB6E7-5B91-60ED-E78B-A0F12CA44E0D}"/>
          </ac:spMkLst>
        </pc:spChg>
        <pc:spChg chg="mod">
          <ac:chgData name="Pankaj Dhakad" userId="327b0005-703b-491d-b5af-09a4401f30b5" providerId="ADAL" clId="{D3AFAF5D-1776-4BFD-874D-89ED2AFD071C}" dt="2025-06-04T11:38:36.664" v="10"/>
          <ac:spMkLst>
            <pc:docMk/>
            <pc:sldMk cId="1055424785" sldId="258"/>
            <ac:spMk id="1323" creationId="{28295F46-D314-664D-E08B-7555D194D003}"/>
          </ac:spMkLst>
        </pc:spChg>
        <pc:spChg chg="mod">
          <ac:chgData name="Pankaj Dhakad" userId="327b0005-703b-491d-b5af-09a4401f30b5" providerId="ADAL" clId="{D3AFAF5D-1776-4BFD-874D-89ED2AFD071C}" dt="2025-06-04T11:38:36.664" v="10"/>
          <ac:spMkLst>
            <pc:docMk/>
            <pc:sldMk cId="1055424785" sldId="258"/>
            <ac:spMk id="1324" creationId="{22F00DF6-E7BB-975F-A776-01DA8098A757}"/>
          </ac:spMkLst>
        </pc:spChg>
        <pc:spChg chg="mod">
          <ac:chgData name="Pankaj Dhakad" userId="327b0005-703b-491d-b5af-09a4401f30b5" providerId="ADAL" clId="{D3AFAF5D-1776-4BFD-874D-89ED2AFD071C}" dt="2025-06-04T11:38:36.664" v="10"/>
          <ac:spMkLst>
            <pc:docMk/>
            <pc:sldMk cId="1055424785" sldId="258"/>
            <ac:spMk id="1325" creationId="{D9EE94C0-E35A-197E-860D-4629D16FD106}"/>
          </ac:spMkLst>
        </pc:spChg>
        <pc:spChg chg="mod">
          <ac:chgData name="Pankaj Dhakad" userId="327b0005-703b-491d-b5af-09a4401f30b5" providerId="ADAL" clId="{D3AFAF5D-1776-4BFD-874D-89ED2AFD071C}" dt="2025-06-04T11:38:36.664" v="10"/>
          <ac:spMkLst>
            <pc:docMk/>
            <pc:sldMk cId="1055424785" sldId="258"/>
            <ac:spMk id="1326" creationId="{CC76029B-9A7B-B359-B1D7-6C5CA33767F2}"/>
          </ac:spMkLst>
        </pc:spChg>
        <pc:spChg chg="mod">
          <ac:chgData name="Pankaj Dhakad" userId="327b0005-703b-491d-b5af-09a4401f30b5" providerId="ADAL" clId="{D3AFAF5D-1776-4BFD-874D-89ED2AFD071C}" dt="2025-06-04T11:38:36.664" v="10"/>
          <ac:spMkLst>
            <pc:docMk/>
            <pc:sldMk cId="1055424785" sldId="258"/>
            <ac:spMk id="1327" creationId="{2426DFC5-FFEC-F24E-4E4D-842C5F1B9687}"/>
          </ac:spMkLst>
        </pc:spChg>
        <pc:spChg chg="mod">
          <ac:chgData name="Pankaj Dhakad" userId="327b0005-703b-491d-b5af-09a4401f30b5" providerId="ADAL" clId="{D3AFAF5D-1776-4BFD-874D-89ED2AFD071C}" dt="2025-06-04T11:38:36.664" v="10"/>
          <ac:spMkLst>
            <pc:docMk/>
            <pc:sldMk cId="1055424785" sldId="258"/>
            <ac:spMk id="1336" creationId="{B0F80BD6-EA58-15F2-2B14-2D684AA1E6DA}"/>
          </ac:spMkLst>
        </pc:spChg>
        <pc:spChg chg="mod">
          <ac:chgData name="Pankaj Dhakad" userId="327b0005-703b-491d-b5af-09a4401f30b5" providerId="ADAL" clId="{D3AFAF5D-1776-4BFD-874D-89ED2AFD071C}" dt="2025-06-04T11:38:36.664" v="10"/>
          <ac:spMkLst>
            <pc:docMk/>
            <pc:sldMk cId="1055424785" sldId="258"/>
            <ac:spMk id="1337" creationId="{5FB08EEB-1686-6288-C9BF-D661552F83D8}"/>
          </ac:spMkLst>
        </pc:spChg>
        <pc:spChg chg="mod">
          <ac:chgData name="Pankaj Dhakad" userId="327b0005-703b-491d-b5af-09a4401f30b5" providerId="ADAL" clId="{D3AFAF5D-1776-4BFD-874D-89ED2AFD071C}" dt="2025-06-04T11:38:36.664" v="10"/>
          <ac:spMkLst>
            <pc:docMk/>
            <pc:sldMk cId="1055424785" sldId="258"/>
            <ac:spMk id="1338" creationId="{3446381A-8A87-31E3-2399-FE67ED5FC7F7}"/>
          </ac:spMkLst>
        </pc:spChg>
        <pc:grpChg chg="mod">
          <ac:chgData name="Pankaj Dhakad" userId="327b0005-703b-491d-b5af-09a4401f30b5" providerId="ADAL" clId="{D3AFAF5D-1776-4BFD-874D-89ED2AFD071C}" dt="2025-06-04T11:40:00.539" v="20" actId="1076"/>
          <ac:grpSpMkLst>
            <pc:docMk/>
            <pc:sldMk cId="1055424785" sldId="258"/>
            <ac:grpSpMk id="2" creationId="{35AED5B5-93CD-26AA-ECC1-A995D2A4A16F}"/>
          </ac:grpSpMkLst>
        </pc:grpChg>
        <pc:grpChg chg="del mod">
          <ac:chgData name="Pankaj Dhakad" userId="327b0005-703b-491d-b5af-09a4401f30b5" providerId="ADAL" clId="{D3AFAF5D-1776-4BFD-874D-89ED2AFD071C}" dt="2025-06-04T11:38:57.148" v="12" actId="21"/>
          <ac:grpSpMkLst>
            <pc:docMk/>
            <pc:sldMk cId="1055424785" sldId="258"/>
            <ac:grpSpMk id="1339" creationId="{35AED5B5-93CD-26AA-ECC1-A995D2A4A16F}"/>
          </ac:grpSpMkLst>
        </pc:grpChg>
        <pc:picChg chg="mod">
          <ac:chgData name="Pankaj Dhakad" userId="327b0005-703b-491d-b5af-09a4401f30b5" providerId="ADAL" clId="{D3AFAF5D-1776-4BFD-874D-89ED2AFD071C}" dt="2025-06-04T11:39:54.594" v="19" actId="1076"/>
          <ac:picMkLst>
            <pc:docMk/>
            <pc:sldMk cId="1055424785" sldId="258"/>
            <ac:picMk id="3" creationId="{66872BBC-38BB-7A6D-308F-6E57935DE696}"/>
          </ac:picMkLst>
        </pc:picChg>
        <pc:picChg chg="mod">
          <ac:chgData name="Pankaj Dhakad" userId="327b0005-703b-491d-b5af-09a4401f30b5" providerId="ADAL" clId="{D3AFAF5D-1776-4BFD-874D-89ED2AFD071C}" dt="2025-06-04T11:37:34.303" v="5" actId="14100"/>
          <ac:picMkLst>
            <pc:docMk/>
            <pc:sldMk cId="1055424785" sldId="258"/>
            <ac:picMk id="1316" creationId="{66872BBC-38BB-7A6D-308F-6E57935DE696}"/>
          </ac:picMkLst>
        </pc:picChg>
      </pc:sldChg>
      <pc:sldMasterChg chg="modSp modSldLayout">
        <pc:chgData name="Pankaj Dhakad" userId="327b0005-703b-491d-b5af-09a4401f30b5" providerId="ADAL" clId="{D3AFAF5D-1776-4BFD-874D-89ED2AFD071C}" dt="2025-06-04T11:38:36.664" v="10"/>
        <pc:sldMasterMkLst>
          <pc:docMk/>
          <pc:sldMasterMk cId="894256610" sldId="2147483648"/>
        </pc:sldMasterMkLst>
        <pc:spChg chg="mod">
          <ac:chgData name="Pankaj Dhakad" userId="327b0005-703b-491d-b5af-09a4401f30b5" providerId="ADAL" clId="{D3AFAF5D-1776-4BFD-874D-89ED2AFD071C}" dt="2025-06-04T11:38:36.664" v="10"/>
          <ac:spMkLst>
            <pc:docMk/>
            <pc:sldMasterMk cId="894256610" sldId="2147483648"/>
            <ac:spMk id="2" creationId="{99EB83AA-EFF9-8E86-2497-AA954FCCC956}"/>
          </ac:spMkLst>
        </pc:spChg>
        <pc:spChg chg="mod">
          <ac:chgData name="Pankaj Dhakad" userId="327b0005-703b-491d-b5af-09a4401f30b5" providerId="ADAL" clId="{D3AFAF5D-1776-4BFD-874D-89ED2AFD071C}" dt="2025-06-04T11:38:36.664" v="10"/>
          <ac:spMkLst>
            <pc:docMk/>
            <pc:sldMasterMk cId="894256610" sldId="2147483648"/>
            <ac:spMk id="3" creationId="{44C7A54E-E185-564A-E849-5F368215B14D}"/>
          </ac:spMkLst>
        </pc:spChg>
        <pc:spChg chg="mod">
          <ac:chgData name="Pankaj Dhakad" userId="327b0005-703b-491d-b5af-09a4401f30b5" providerId="ADAL" clId="{D3AFAF5D-1776-4BFD-874D-89ED2AFD071C}" dt="2025-06-04T11:38:36.664" v="10"/>
          <ac:spMkLst>
            <pc:docMk/>
            <pc:sldMasterMk cId="894256610" sldId="2147483648"/>
            <ac:spMk id="4" creationId="{E4E5F515-432E-CC43-2147-31B50712CC5F}"/>
          </ac:spMkLst>
        </pc:spChg>
        <pc:spChg chg="mod">
          <ac:chgData name="Pankaj Dhakad" userId="327b0005-703b-491d-b5af-09a4401f30b5" providerId="ADAL" clId="{D3AFAF5D-1776-4BFD-874D-89ED2AFD071C}" dt="2025-06-04T11:38:36.664" v="10"/>
          <ac:spMkLst>
            <pc:docMk/>
            <pc:sldMasterMk cId="894256610" sldId="2147483648"/>
            <ac:spMk id="5" creationId="{5CE4C814-E839-D6A1-886C-966623F54830}"/>
          </ac:spMkLst>
        </pc:spChg>
        <pc:spChg chg="mod">
          <ac:chgData name="Pankaj Dhakad" userId="327b0005-703b-491d-b5af-09a4401f30b5" providerId="ADAL" clId="{D3AFAF5D-1776-4BFD-874D-89ED2AFD071C}" dt="2025-06-04T11:38:36.664" v="10"/>
          <ac:spMkLst>
            <pc:docMk/>
            <pc:sldMasterMk cId="894256610" sldId="2147483648"/>
            <ac:spMk id="6" creationId="{6731A1B4-F6F5-ADC9-CEC3-634690D7ED94}"/>
          </ac:spMkLst>
        </pc:spChg>
        <pc:sldLayoutChg chg="modSp">
          <pc:chgData name="Pankaj Dhakad" userId="327b0005-703b-491d-b5af-09a4401f30b5" providerId="ADAL" clId="{D3AFAF5D-1776-4BFD-874D-89ED2AFD071C}" dt="2025-06-04T11:38:36.664" v="10"/>
          <pc:sldLayoutMkLst>
            <pc:docMk/>
            <pc:sldMasterMk cId="894256610" sldId="2147483648"/>
            <pc:sldLayoutMk cId="1800826923" sldId="2147483649"/>
          </pc:sldLayoutMkLst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1800826923" sldId="2147483649"/>
              <ac:spMk id="2" creationId="{A7884ABC-D7FF-95E8-C8B2-E6E7AEC1C1BD}"/>
            </ac:spMkLst>
          </pc:spChg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1800826923" sldId="2147483649"/>
              <ac:spMk id="3" creationId="{B98B5260-8E2F-358D-A66B-6C7F7B84817B}"/>
            </ac:spMkLst>
          </pc:spChg>
        </pc:sldLayoutChg>
        <pc:sldLayoutChg chg="modSp">
          <pc:chgData name="Pankaj Dhakad" userId="327b0005-703b-491d-b5af-09a4401f30b5" providerId="ADAL" clId="{D3AFAF5D-1776-4BFD-874D-89ED2AFD071C}" dt="2025-06-04T11:38:36.664" v="10"/>
          <pc:sldLayoutMkLst>
            <pc:docMk/>
            <pc:sldMasterMk cId="894256610" sldId="2147483648"/>
            <pc:sldLayoutMk cId="1563264637" sldId="2147483651"/>
          </pc:sldLayoutMkLst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1563264637" sldId="2147483651"/>
              <ac:spMk id="2" creationId="{CFF8D092-2411-4846-9356-3BC5D5B050C4}"/>
            </ac:spMkLst>
          </pc:spChg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1563264637" sldId="2147483651"/>
              <ac:spMk id="3" creationId="{B5DE6DFD-A725-CF1E-FB1F-C9C8D557CA3E}"/>
            </ac:spMkLst>
          </pc:spChg>
        </pc:sldLayoutChg>
        <pc:sldLayoutChg chg="modSp">
          <pc:chgData name="Pankaj Dhakad" userId="327b0005-703b-491d-b5af-09a4401f30b5" providerId="ADAL" clId="{D3AFAF5D-1776-4BFD-874D-89ED2AFD071C}" dt="2025-06-04T11:38:36.664" v="10"/>
          <pc:sldLayoutMkLst>
            <pc:docMk/>
            <pc:sldMasterMk cId="894256610" sldId="2147483648"/>
            <pc:sldLayoutMk cId="2519959347" sldId="2147483652"/>
          </pc:sldLayoutMkLst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2519959347" sldId="2147483652"/>
              <ac:spMk id="3" creationId="{C4BD4C8F-4E31-6740-6A40-A16AEFC6B986}"/>
            </ac:spMkLst>
          </pc:spChg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2519959347" sldId="2147483652"/>
              <ac:spMk id="4" creationId="{06A2210D-BD65-01CE-BFE9-78F25EA5CFBC}"/>
            </ac:spMkLst>
          </pc:spChg>
        </pc:sldLayoutChg>
        <pc:sldLayoutChg chg="modSp">
          <pc:chgData name="Pankaj Dhakad" userId="327b0005-703b-491d-b5af-09a4401f30b5" providerId="ADAL" clId="{D3AFAF5D-1776-4BFD-874D-89ED2AFD071C}" dt="2025-06-04T11:38:36.664" v="10"/>
          <pc:sldLayoutMkLst>
            <pc:docMk/>
            <pc:sldMasterMk cId="894256610" sldId="2147483648"/>
            <pc:sldLayoutMk cId="2954940969" sldId="2147483653"/>
          </pc:sldLayoutMkLst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2954940969" sldId="2147483653"/>
              <ac:spMk id="2" creationId="{D7F4C3EC-BBB7-BD37-9161-C08DD82D7C32}"/>
            </ac:spMkLst>
          </pc:spChg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2954940969" sldId="2147483653"/>
              <ac:spMk id="3" creationId="{7F0785E5-9FE7-EB44-EE0D-55B580EA3BDD}"/>
            </ac:spMkLst>
          </pc:spChg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2954940969" sldId="2147483653"/>
              <ac:spMk id="4" creationId="{090D0C59-2839-BCC4-FC43-D8178B7377A6}"/>
            </ac:spMkLst>
          </pc:spChg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2954940969" sldId="2147483653"/>
              <ac:spMk id="5" creationId="{FDB85A7F-4EC1-7F86-08C0-072A96F15AEA}"/>
            </ac:spMkLst>
          </pc:spChg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2954940969" sldId="2147483653"/>
              <ac:spMk id="6" creationId="{C5FC2F34-9925-570C-95E3-9AE04804C519}"/>
            </ac:spMkLst>
          </pc:spChg>
        </pc:sldLayoutChg>
        <pc:sldLayoutChg chg="modSp">
          <pc:chgData name="Pankaj Dhakad" userId="327b0005-703b-491d-b5af-09a4401f30b5" providerId="ADAL" clId="{D3AFAF5D-1776-4BFD-874D-89ED2AFD071C}" dt="2025-06-04T11:38:36.664" v="10"/>
          <pc:sldLayoutMkLst>
            <pc:docMk/>
            <pc:sldMasterMk cId="894256610" sldId="2147483648"/>
            <pc:sldLayoutMk cId="2032323202" sldId="2147483656"/>
          </pc:sldLayoutMkLst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2032323202" sldId="2147483656"/>
              <ac:spMk id="2" creationId="{B5E5D94A-DFCD-82C5-F74E-C21245F186A9}"/>
            </ac:spMkLst>
          </pc:spChg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2032323202" sldId="2147483656"/>
              <ac:spMk id="3" creationId="{39C7A066-EAC2-CB4B-6C7C-B1B602F753DD}"/>
            </ac:spMkLst>
          </pc:spChg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2032323202" sldId="2147483656"/>
              <ac:spMk id="4" creationId="{BD30888D-AC2C-53AE-BD14-D8D042AE2F40}"/>
            </ac:spMkLst>
          </pc:spChg>
        </pc:sldLayoutChg>
        <pc:sldLayoutChg chg="modSp">
          <pc:chgData name="Pankaj Dhakad" userId="327b0005-703b-491d-b5af-09a4401f30b5" providerId="ADAL" clId="{D3AFAF5D-1776-4BFD-874D-89ED2AFD071C}" dt="2025-06-04T11:38:36.664" v="10"/>
          <pc:sldLayoutMkLst>
            <pc:docMk/>
            <pc:sldMasterMk cId="894256610" sldId="2147483648"/>
            <pc:sldLayoutMk cId="3185057483" sldId="2147483657"/>
          </pc:sldLayoutMkLst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3185057483" sldId="2147483657"/>
              <ac:spMk id="2" creationId="{D3C58EFB-D477-9327-D01A-21B36B67BDE8}"/>
            </ac:spMkLst>
          </pc:spChg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3185057483" sldId="2147483657"/>
              <ac:spMk id="3" creationId="{936A23D5-11B7-97A1-7DA4-8EBEAD5DF329}"/>
            </ac:spMkLst>
          </pc:spChg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3185057483" sldId="2147483657"/>
              <ac:spMk id="4" creationId="{29933222-364F-9AD4-967F-902860CF800A}"/>
            </ac:spMkLst>
          </pc:spChg>
        </pc:sldLayoutChg>
        <pc:sldLayoutChg chg="modSp">
          <pc:chgData name="Pankaj Dhakad" userId="327b0005-703b-491d-b5af-09a4401f30b5" providerId="ADAL" clId="{D3AFAF5D-1776-4BFD-874D-89ED2AFD071C}" dt="2025-06-04T11:38:36.664" v="10"/>
          <pc:sldLayoutMkLst>
            <pc:docMk/>
            <pc:sldMasterMk cId="894256610" sldId="2147483648"/>
            <pc:sldLayoutMk cId="753238720" sldId="2147483659"/>
          </pc:sldLayoutMkLst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753238720" sldId="2147483659"/>
              <ac:spMk id="2" creationId="{BB175948-2F67-2998-4931-C672B19B128A}"/>
            </ac:spMkLst>
          </pc:spChg>
          <pc:spChg chg="mod">
            <ac:chgData name="Pankaj Dhakad" userId="327b0005-703b-491d-b5af-09a4401f30b5" providerId="ADAL" clId="{D3AFAF5D-1776-4BFD-874D-89ED2AFD071C}" dt="2025-06-04T11:38:36.664" v="10"/>
            <ac:spMkLst>
              <pc:docMk/>
              <pc:sldMasterMk cId="894256610" sldId="2147483648"/>
              <pc:sldLayoutMk cId="753238720" sldId="2147483659"/>
              <ac:spMk id="3" creationId="{32C2074F-8092-141D-5153-FBFED02E59DC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A2533-800C-4D1B-ADCC-ED88EE30DF7D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1DFE-1356-42F2-8F5E-7076A5719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24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A2533-800C-4D1B-ADCC-ED88EE30DF7D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1DFE-1356-42F2-8F5E-7076A5719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146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A2533-800C-4D1B-ADCC-ED88EE30DF7D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1DFE-1356-42F2-8F5E-7076A5719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608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A2533-800C-4D1B-ADCC-ED88EE30DF7D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1DFE-1356-42F2-8F5E-7076A5719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264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A2533-800C-4D1B-ADCC-ED88EE30DF7D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1DFE-1356-42F2-8F5E-7076A5719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544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A2533-800C-4D1B-ADCC-ED88EE30DF7D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1DFE-1356-42F2-8F5E-7076A5719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121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A2533-800C-4D1B-ADCC-ED88EE30DF7D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1DFE-1356-42F2-8F5E-7076A5719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04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A2533-800C-4D1B-ADCC-ED88EE30DF7D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1DFE-1356-42F2-8F5E-7076A5719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910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A2533-800C-4D1B-ADCC-ED88EE30DF7D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1DFE-1356-42F2-8F5E-7076A5719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198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A2533-800C-4D1B-ADCC-ED88EE30DF7D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1DFE-1356-42F2-8F5E-7076A5719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41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A2533-800C-4D1B-ADCC-ED88EE30DF7D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1DFE-1356-42F2-8F5E-7076A5719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13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5A2533-800C-4D1B-ADCC-ED88EE30DF7D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391DFE-1356-42F2-8F5E-7076A5719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92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FC7549-ADDC-B9C7-E9F6-B71C742C4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5AED5B5-93CD-26AA-ECC1-A995D2A4A16F}"/>
              </a:ext>
            </a:extLst>
          </p:cNvPr>
          <p:cNvGrpSpPr>
            <a:grpSpLocks noChangeAspect="1"/>
          </p:cNvGrpSpPr>
          <p:nvPr/>
        </p:nvGrpSpPr>
        <p:grpSpPr>
          <a:xfrm>
            <a:off x="848226" y="216568"/>
            <a:ext cx="5161547" cy="8280000"/>
            <a:chOff x="153278" y="87089"/>
            <a:chExt cx="4095908" cy="9906000"/>
          </a:xfrm>
        </p:grpSpPr>
        <p:pic>
          <p:nvPicPr>
            <p:cNvPr id="3" name="Graphic 2">
              <a:extLst>
                <a:ext uri="{FF2B5EF4-FFF2-40B4-BE49-F238E27FC236}">
                  <a16:creationId xmlns:a16="http://schemas.microsoft.com/office/drawing/2014/main" id="{66872BBC-38BB-7A6D-308F-6E57935DE6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53278" y="87089"/>
              <a:ext cx="4095908" cy="9906000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9A694A5-31B4-AEBF-BE52-FF361011E35F}"/>
                </a:ext>
              </a:extLst>
            </p:cNvPr>
            <p:cNvSpPr txBox="1"/>
            <p:nvPr/>
          </p:nvSpPr>
          <p:spPr>
            <a:xfrm>
              <a:off x="637237" y="4178903"/>
              <a:ext cx="54876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err="1">
                  <a:solidFill>
                    <a:srgbClr val="CC00CC"/>
                  </a:solidFill>
                </a:rPr>
                <a:t>AttC</a:t>
              </a:r>
              <a:endParaRPr lang="en-US" sz="1000" b="1" dirty="0">
                <a:solidFill>
                  <a:srgbClr val="CC00CC"/>
                </a:solidFill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B074D48-2CEE-DE41-1707-57B205E60F2C}"/>
                </a:ext>
              </a:extLst>
            </p:cNvPr>
            <p:cNvSpPr txBox="1"/>
            <p:nvPr/>
          </p:nvSpPr>
          <p:spPr>
            <a:xfrm>
              <a:off x="435077" y="5357766"/>
              <a:ext cx="79238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err="1">
                  <a:solidFill>
                    <a:srgbClr val="FF6600"/>
                  </a:solidFill>
                </a:rPr>
                <a:t>AttA</a:t>
              </a:r>
              <a:r>
                <a:rPr lang="en-US" sz="1000" b="1" dirty="0">
                  <a:solidFill>
                    <a:srgbClr val="FF6600"/>
                  </a:solidFill>
                </a:rPr>
                <a:t>/</a:t>
              </a:r>
              <a:r>
                <a:rPr lang="en-US" sz="1000" b="1" dirty="0" err="1">
                  <a:solidFill>
                    <a:srgbClr val="FF6600"/>
                  </a:solidFill>
                </a:rPr>
                <a:t>AttB</a:t>
              </a:r>
              <a:endParaRPr lang="en-US" sz="1000" b="1" dirty="0">
                <a:solidFill>
                  <a:srgbClr val="FF6600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71F8D96-C92A-C5E8-312C-C53D102645BB}"/>
                </a:ext>
              </a:extLst>
            </p:cNvPr>
            <p:cNvSpPr txBox="1"/>
            <p:nvPr/>
          </p:nvSpPr>
          <p:spPr>
            <a:xfrm>
              <a:off x="282506" y="216503"/>
              <a:ext cx="54876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err="1">
                  <a:solidFill>
                    <a:srgbClr val="1CD2FF"/>
                  </a:solidFill>
                </a:rPr>
                <a:t>AttD</a:t>
              </a:r>
              <a:endParaRPr lang="en-US" sz="1000" b="1" dirty="0">
                <a:solidFill>
                  <a:srgbClr val="1CD2FF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F4BB6E7-5B91-60ED-E78B-A0F12CA44E0D}"/>
                </a:ext>
              </a:extLst>
            </p:cNvPr>
            <p:cNvSpPr txBox="1"/>
            <p:nvPr/>
          </p:nvSpPr>
          <p:spPr>
            <a:xfrm>
              <a:off x="1568303" y="8910083"/>
              <a:ext cx="78681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err="1"/>
                <a:t>Hcam</a:t>
              </a:r>
              <a:r>
                <a:rPr lang="en-US" sz="800" dirty="0"/>
                <a:t> </a:t>
              </a:r>
              <a:r>
                <a:rPr lang="en-US" sz="800" dirty="0" err="1"/>
                <a:t>AttA</a:t>
              </a:r>
              <a:r>
                <a:rPr lang="en-US" sz="800" dirty="0"/>
                <a:t>/B</a:t>
              </a:r>
              <a:endParaRPr lang="en-GB" sz="800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8295F46-D314-664D-E08B-7555D194D003}"/>
                </a:ext>
              </a:extLst>
            </p:cNvPr>
            <p:cNvSpPr txBox="1"/>
            <p:nvPr/>
          </p:nvSpPr>
          <p:spPr>
            <a:xfrm>
              <a:off x="1609062" y="9017805"/>
              <a:ext cx="78681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err="1"/>
                <a:t>Hcam</a:t>
              </a:r>
              <a:r>
                <a:rPr lang="en-US" sz="800" dirty="0"/>
                <a:t> </a:t>
              </a:r>
              <a:r>
                <a:rPr lang="en-US" sz="800" dirty="0" err="1"/>
                <a:t>AttA</a:t>
              </a:r>
              <a:r>
                <a:rPr lang="en-US" sz="800" dirty="0"/>
                <a:t>/B</a:t>
              </a:r>
              <a:endParaRPr lang="en-GB" sz="800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2F00DF6-E7BB-975F-A776-01DA8098A757}"/>
                </a:ext>
              </a:extLst>
            </p:cNvPr>
            <p:cNvSpPr txBox="1"/>
            <p:nvPr/>
          </p:nvSpPr>
          <p:spPr>
            <a:xfrm>
              <a:off x="1726020" y="9125527"/>
              <a:ext cx="78681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err="1"/>
                <a:t>Hconf</a:t>
              </a:r>
              <a:r>
                <a:rPr lang="en-US" sz="800" dirty="0"/>
                <a:t> </a:t>
              </a:r>
              <a:r>
                <a:rPr lang="en-US" sz="800" dirty="0" err="1"/>
                <a:t>AttA</a:t>
              </a:r>
              <a:r>
                <a:rPr lang="en-US" sz="800" dirty="0"/>
                <a:t>/B</a:t>
              </a:r>
              <a:endParaRPr lang="en-GB" sz="80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9EE94C0-E35A-197E-860D-4629D16FD106}"/>
                </a:ext>
              </a:extLst>
            </p:cNvPr>
            <p:cNvSpPr txBox="1"/>
            <p:nvPr/>
          </p:nvSpPr>
          <p:spPr>
            <a:xfrm>
              <a:off x="1756436" y="9230510"/>
              <a:ext cx="78681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err="1"/>
                <a:t>Hconf</a:t>
              </a:r>
              <a:r>
                <a:rPr lang="en-US" sz="800" dirty="0"/>
                <a:t> </a:t>
              </a:r>
              <a:r>
                <a:rPr lang="en-US" sz="800" dirty="0" err="1"/>
                <a:t>AttA</a:t>
              </a:r>
              <a:r>
                <a:rPr lang="en-US" sz="800" dirty="0"/>
                <a:t>/B</a:t>
              </a:r>
              <a:endParaRPr lang="en-GB" sz="800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C76029B-9A7B-B359-B1D7-6C5CA33767F2}"/>
                </a:ext>
              </a:extLst>
            </p:cNvPr>
            <p:cNvSpPr txBox="1"/>
            <p:nvPr/>
          </p:nvSpPr>
          <p:spPr>
            <a:xfrm>
              <a:off x="1628557" y="7129828"/>
              <a:ext cx="78681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Dmel </a:t>
              </a:r>
              <a:r>
                <a:rPr lang="en-US" sz="800" dirty="0" err="1"/>
                <a:t>AttA</a:t>
              </a:r>
              <a:endParaRPr lang="en-GB" sz="800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426DFC5-FFEC-F24E-4E4D-842C5F1B9687}"/>
                </a:ext>
              </a:extLst>
            </p:cNvPr>
            <p:cNvSpPr txBox="1"/>
            <p:nvPr/>
          </p:nvSpPr>
          <p:spPr>
            <a:xfrm>
              <a:off x="1628557" y="7221602"/>
              <a:ext cx="78681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Dmel </a:t>
              </a:r>
              <a:r>
                <a:rPr lang="en-US" sz="800" dirty="0" err="1"/>
                <a:t>AttB</a:t>
              </a:r>
              <a:endParaRPr lang="en-GB" sz="800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7C80B40-1F7E-14B5-A9BC-478CAAA285D7}"/>
                </a:ext>
              </a:extLst>
            </p:cNvPr>
            <p:cNvSpPr txBox="1"/>
            <p:nvPr/>
          </p:nvSpPr>
          <p:spPr>
            <a:xfrm>
              <a:off x="1414422" y="5811017"/>
              <a:ext cx="78681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err="1"/>
                <a:t>Sdef</a:t>
              </a:r>
              <a:r>
                <a:rPr lang="en-US" sz="800" dirty="0"/>
                <a:t> </a:t>
              </a:r>
              <a:r>
                <a:rPr lang="en-US" sz="800" dirty="0" err="1"/>
                <a:t>AttA</a:t>
              </a:r>
              <a:r>
                <a:rPr lang="en-US" sz="800" dirty="0"/>
                <a:t>/B</a:t>
              </a:r>
              <a:endParaRPr lang="en-GB" sz="800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A94B23D-AE31-12F7-5491-E0A2AB315E29}"/>
                </a:ext>
              </a:extLst>
            </p:cNvPr>
            <p:cNvSpPr txBox="1"/>
            <p:nvPr/>
          </p:nvSpPr>
          <p:spPr>
            <a:xfrm>
              <a:off x="1892597" y="4847722"/>
              <a:ext cx="78681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err="1"/>
                <a:t>Hconf</a:t>
              </a:r>
              <a:r>
                <a:rPr lang="en-US" sz="800" dirty="0"/>
                <a:t> </a:t>
              </a:r>
              <a:r>
                <a:rPr lang="en-US" sz="800" dirty="0" err="1"/>
                <a:t>AttC</a:t>
              </a:r>
              <a:endParaRPr lang="en-GB" sz="800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EBCC5A2-A617-E5C3-E3FE-3EFDF53081C4}"/>
                </a:ext>
              </a:extLst>
            </p:cNvPr>
            <p:cNvSpPr txBox="1"/>
            <p:nvPr/>
          </p:nvSpPr>
          <p:spPr>
            <a:xfrm>
              <a:off x="1892597" y="4746415"/>
              <a:ext cx="78681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err="1"/>
                <a:t>Hconf</a:t>
              </a:r>
              <a:r>
                <a:rPr lang="en-US" sz="800" dirty="0"/>
                <a:t> </a:t>
              </a:r>
              <a:r>
                <a:rPr lang="en-US" sz="800" dirty="0" err="1"/>
                <a:t>AttC</a:t>
              </a:r>
              <a:endParaRPr lang="en-GB" sz="800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FFA6846-A71E-87B9-37FD-CAAA34C4BDFF}"/>
                </a:ext>
              </a:extLst>
            </p:cNvPr>
            <p:cNvSpPr txBox="1"/>
            <p:nvPr/>
          </p:nvSpPr>
          <p:spPr>
            <a:xfrm>
              <a:off x="1892597" y="4648226"/>
              <a:ext cx="78681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err="1"/>
                <a:t>Hconf</a:t>
              </a:r>
              <a:r>
                <a:rPr lang="en-US" sz="800" dirty="0"/>
                <a:t> </a:t>
              </a:r>
              <a:r>
                <a:rPr lang="en-US" sz="800" dirty="0" err="1"/>
                <a:t>AttC</a:t>
              </a:r>
              <a:endParaRPr lang="en-GB" sz="800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5AC0200-469C-BA17-AB57-EE1593FC5CC9}"/>
                </a:ext>
              </a:extLst>
            </p:cNvPr>
            <p:cNvSpPr txBox="1"/>
            <p:nvPr/>
          </p:nvSpPr>
          <p:spPr>
            <a:xfrm>
              <a:off x="1807827" y="4478669"/>
              <a:ext cx="78681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err="1"/>
                <a:t>Hcam</a:t>
              </a:r>
              <a:r>
                <a:rPr lang="en-US" sz="800" dirty="0"/>
                <a:t> </a:t>
              </a:r>
              <a:r>
                <a:rPr lang="en-US" sz="800" dirty="0" err="1"/>
                <a:t>AttC</a:t>
              </a:r>
              <a:endParaRPr lang="en-GB" sz="800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1A5CE9A-7A69-66A7-A472-08586E3BA592}"/>
                </a:ext>
              </a:extLst>
            </p:cNvPr>
            <p:cNvSpPr txBox="1"/>
            <p:nvPr/>
          </p:nvSpPr>
          <p:spPr>
            <a:xfrm>
              <a:off x="1807827" y="4564665"/>
              <a:ext cx="78681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err="1"/>
                <a:t>Hcam</a:t>
              </a:r>
              <a:r>
                <a:rPr lang="en-US" sz="800" dirty="0"/>
                <a:t> </a:t>
              </a:r>
              <a:r>
                <a:rPr lang="en-US" sz="800" dirty="0" err="1"/>
                <a:t>AttC</a:t>
              </a:r>
              <a:endParaRPr lang="en-GB" sz="800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4E824CC-3C7F-D262-ECDD-9202708954AD}"/>
                </a:ext>
              </a:extLst>
            </p:cNvPr>
            <p:cNvSpPr txBox="1"/>
            <p:nvPr/>
          </p:nvSpPr>
          <p:spPr>
            <a:xfrm>
              <a:off x="1646568" y="3912012"/>
              <a:ext cx="78681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Dmel </a:t>
              </a:r>
              <a:r>
                <a:rPr lang="en-US" sz="800" dirty="0" err="1"/>
                <a:t>AttC</a:t>
              </a:r>
              <a:endParaRPr lang="en-GB" sz="800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0F80BD6-EA58-15F2-2B14-2D684AA1E6DA}"/>
                </a:ext>
              </a:extLst>
            </p:cNvPr>
            <p:cNvSpPr txBox="1"/>
            <p:nvPr/>
          </p:nvSpPr>
          <p:spPr>
            <a:xfrm>
              <a:off x="1890084" y="1068572"/>
              <a:ext cx="93005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err="1"/>
                <a:t>Hcam</a:t>
              </a:r>
              <a:r>
                <a:rPr lang="en-US" sz="800" dirty="0"/>
                <a:t> </a:t>
              </a:r>
              <a:r>
                <a:rPr lang="en-US" sz="800" dirty="0" err="1"/>
                <a:t>AttD</a:t>
              </a:r>
              <a:endParaRPr lang="en-GB" sz="800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FB08EEB-1686-6288-C9BF-D661552F83D8}"/>
                </a:ext>
              </a:extLst>
            </p:cNvPr>
            <p:cNvSpPr txBox="1"/>
            <p:nvPr/>
          </p:nvSpPr>
          <p:spPr>
            <a:xfrm>
              <a:off x="2078217" y="1176294"/>
              <a:ext cx="93005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err="1"/>
                <a:t>Hconf</a:t>
              </a:r>
              <a:r>
                <a:rPr lang="en-US" sz="800" dirty="0"/>
                <a:t> </a:t>
              </a:r>
              <a:r>
                <a:rPr lang="en-US" sz="800" dirty="0" err="1"/>
                <a:t>AttD</a:t>
              </a:r>
              <a:endParaRPr lang="en-GB" sz="800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446381A-8A87-31E3-2399-FE67ED5FC7F7}"/>
                </a:ext>
              </a:extLst>
            </p:cNvPr>
            <p:cNvSpPr txBox="1"/>
            <p:nvPr/>
          </p:nvSpPr>
          <p:spPr>
            <a:xfrm>
              <a:off x="2498943" y="2547313"/>
              <a:ext cx="93005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Dmel </a:t>
              </a:r>
              <a:r>
                <a:rPr lang="en-US" sz="800" dirty="0" err="1"/>
                <a:t>AttD</a:t>
              </a:r>
              <a:endParaRPr lang="en-GB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55424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47</Words>
  <Application>Microsoft Office PowerPoint</Application>
  <PresentationFormat>A4 Paper (210x297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Pankaj Dhakad</dc:creator>
  <cp:lastModifiedBy>Pankaj Dhakad</cp:lastModifiedBy>
  <cp:revision>1</cp:revision>
  <dcterms:created xsi:type="dcterms:W3CDTF">2025-06-04T11:36:37Z</dcterms:created>
  <dcterms:modified xsi:type="dcterms:W3CDTF">2025-06-04T13:41:23Z</dcterms:modified>
</cp:coreProperties>
</file>